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9BE16-9C9F-410E-BD0F-ADC9BC79D17C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71FA-BFFB-48C4-8CD7-BC9074ACA9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9BE16-9C9F-410E-BD0F-ADC9BC79D17C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71FA-BFFB-48C4-8CD7-BC9074ACA9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9BE16-9C9F-410E-BD0F-ADC9BC79D17C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71FA-BFFB-48C4-8CD7-BC9074ACA9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9BE16-9C9F-410E-BD0F-ADC9BC79D17C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71FA-BFFB-48C4-8CD7-BC9074ACA9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9BE16-9C9F-410E-BD0F-ADC9BC79D17C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71FA-BFFB-48C4-8CD7-BC9074ACA9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9BE16-9C9F-410E-BD0F-ADC9BC79D17C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71FA-BFFB-48C4-8CD7-BC9074ACA9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9BE16-9C9F-410E-BD0F-ADC9BC79D17C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71FA-BFFB-48C4-8CD7-BC9074ACA9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9BE16-9C9F-410E-BD0F-ADC9BC79D17C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71FA-BFFB-48C4-8CD7-BC9074ACA9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9BE16-9C9F-410E-BD0F-ADC9BC79D17C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71FA-BFFB-48C4-8CD7-BC9074ACA9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9BE16-9C9F-410E-BD0F-ADC9BC79D17C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71FA-BFFB-48C4-8CD7-BC9074ACA9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9BE16-9C9F-410E-BD0F-ADC9BC79D17C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671FA-BFFB-48C4-8CD7-BC9074ACA9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9BE16-9C9F-410E-BD0F-ADC9BC79D17C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671FA-BFFB-48C4-8CD7-BC9074ACA99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pugachjov.ru/articles/2004/10/5/image2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642918"/>
            <a:ext cx="5629275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071538" y="4643446"/>
            <a:ext cx="69294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sz="3600" dirty="0" smtClean="0">
                <a:latin typeface="Arial Black" pitchFamily="34" charset="0"/>
              </a:rPr>
              <a:t>1899 год . Воскресенский храм. Архитектор </a:t>
            </a:r>
            <a:r>
              <a:rPr lang="ru-RU" sz="3600" dirty="0" err="1" smtClean="0">
                <a:latin typeface="Arial Black" pitchFamily="34" charset="0"/>
              </a:rPr>
              <a:t>А.М.Салько</a:t>
            </a:r>
            <a:endParaRPr lang="ru-RU" sz="36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1</cp:revision>
  <dcterms:created xsi:type="dcterms:W3CDTF">2010-01-19T19:53:50Z</dcterms:created>
  <dcterms:modified xsi:type="dcterms:W3CDTF">2010-01-19T19:54:13Z</dcterms:modified>
</cp:coreProperties>
</file>