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5435D-6820-427A-A9E4-E8348F8A4ED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E66FF-DC25-4455-AE0F-54BC85167EB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85728"/>
            <a:ext cx="814393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Самостоятельная работа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2643182"/>
          <a:ext cx="8429688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3711"/>
                <a:gridCol w="1053711"/>
                <a:gridCol w="1053711"/>
                <a:gridCol w="1053711"/>
                <a:gridCol w="1053711"/>
                <a:gridCol w="1053711"/>
                <a:gridCol w="1053711"/>
                <a:gridCol w="105371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Д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А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5/6;</a:t>
                      </a:r>
                      <a:r>
                        <a:rPr lang="ru-RU" sz="2800" baseline="0" dirty="0" smtClean="0"/>
                        <a:t> 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-2;0,4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-3;-1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-1;1,5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ym typeface="Symbol"/>
                        </a:rPr>
                        <a:t>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-3;-2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4; 1/2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-9;5,4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4714884"/>
          <a:ext cx="8215368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921"/>
                <a:gridCol w="1026921"/>
                <a:gridCol w="1026921"/>
                <a:gridCol w="1026921"/>
                <a:gridCol w="1026921"/>
                <a:gridCol w="1026921"/>
                <a:gridCol w="1026921"/>
                <a:gridCol w="102692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Н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М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И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1/2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2;5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aseline="0" dirty="0" smtClean="0"/>
                        <a:t>1;1/2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-2;-4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ym typeface="Symbol"/>
                        </a:rPr>
                        <a:t>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3;-1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1;2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-7;3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86116" y="2000240"/>
            <a:ext cx="2786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1 вариант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857620" y="4143380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2 вариант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Экран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2010-01-19T19:53:21Z</dcterms:created>
  <dcterms:modified xsi:type="dcterms:W3CDTF">2010-01-19T19:53:43Z</dcterms:modified>
</cp:coreProperties>
</file>