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88149-5BA8-4CED-8EA3-212626323659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41CBB-F5D4-4505-9AF0-71169A1581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g4.ru/main.php?g2_itemId=65665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pugachjov.ru/articles/2004/10/5/plangoro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pugachjov.ru/articles/2004/10/5/image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pugachjov.ru/articles/2004/10/5/uborca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pugachjov.ru/articles/2004/10/5/image25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243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2010-01-19T19:52:57Z</dcterms:created>
  <dcterms:modified xsi:type="dcterms:W3CDTF">2010-01-19T19:53:14Z</dcterms:modified>
</cp:coreProperties>
</file>