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6F3-4A93-42D1-8328-EE6978FE4AAC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E847-9D9C-489E-A01A-F83B7AC97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6F3-4A93-42D1-8328-EE6978FE4AAC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E847-9D9C-489E-A01A-F83B7AC97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6F3-4A93-42D1-8328-EE6978FE4AAC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E847-9D9C-489E-A01A-F83B7AC97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6F3-4A93-42D1-8328-EE6978FE4AAC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E847-9D9C-489E-A01A-F83B7AC97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6F3-4A93-42D1-8328-EE6978FE4AAC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E847-9D9C-489E-A01A-F83B7AC97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6F3-4A93-42D1-8328-EE6978FE4AAC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E847-9D9C-489E-A01A-F83B7AC97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6F3-4A93-42D1-8328-EE6978FE4AAC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E847-9D9C-489E-A01A-F83B7AC97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6F3-4A93-42D1-8328-EE6978FE4AAC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E847-9D9C-489E-A01A-F83B7AC97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6F3-4A93-42D1-8328-EE6978FE4AAC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E847-9D9C-489E-A01A-F83B7AC97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6F3-4A93-42D1-8328-EE6978FE4AAC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E847-9D9C-489E-A01A-F83B7AC97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6F3-4A93-42D1-8328-EE6978FE4AAC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E847-9D9C-489E-A01A-F83B7AC97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426F3-4A93-42D1-8328-EE6978FE4AAC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4E847-9D9C-489E-A01A-F83B7AC97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571480"/>
            <a:ext cx="3857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1762 год – издан манифест о заселении левого берега Волги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786314" y="714356"/>
            <a:ext cx="4000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1764 год - образование слободы </a:t>
            </a:r>
            <a:r>
              <a:rPr lang="ru-RU" sz="2400" b="1" dirty="0" err="1" smtClean="0"/>
              <a:t>Мечетной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2143116"/>
            <a:ext cx="3929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1765 год –численность жителей слободы </a:t>
            </a:r>
            <a:r>
              <a:rPr lang="ru-RU" sz="2400" b="1" dirty="0" err="1" smtClean="0"/>
              <a:t>Мечетной</a:t>
            </a:r>
            <a:r>
              <a:rPr lang="ru-RU" sz="2400" b="1" dirty="0" smtClean="0"/>
              <a:t> составляла 264 души мужского пола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857752" y="2214554"/>
            <a:ext cx="3500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1772 год – проживание Емельяна Пугачева в слободе </a:t>
            </a:r>
            <a:r>
              <a:rPr lang="ru-RU" sz="2400" b="1" dirty="0" err="1" smtClean="0"/>
              <a:t>Мечетной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57158" y="4214818"/>
            <a:ext cx="40719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1828 год -  Саратовский губернатор </a:t>
            </a:r>
            <a:r>
              <a:rPr lang="ru-RU" sz="2400" b="1" dirty="0" smtClean="0"/>
              <a:t>Голицын </a:t>
            </a:r>
            <a:r>
              <a:rPr lang="ru-RU" sz="2400" b="1" dirty="0" smtClean="0"/>
              <a:t>обратил  старообрядцев в единовери</a:t>
            </a:r>
            <a:r>
              <a:rPr lang="ru-RU" sz="2400" dirty="0" smtClean="0"/>
              <a:t>е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714876" y="4286256"/>
            <a:ext cx="37862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1836 год – слобода </a:t>
            </a:r>
            <a:r>
              <a:rPr lang="ru-RU" sz="2400" b="1" dirty="0" err="1" smtClean="0"/>
              <a:t>Мечетная</a:t>
            </a:r>
            <a:r>
              <a:rPr lang="ru-RU" sz="2400" b="1" dirty="0" smtClean="0"/>
              <a:t> переименована в город Николаевск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11</cp:lastModifiedBy>
  <cp:revision>2</cp:revision>
  <dcterms:created xsi:type="dcterms:W3CDTF">2010-01-19T19:52:25Z</dcterms:created>
  <dcterms:modified xsi:type="dcterms:W3CDTF">2010-01-20T13:48:39Z</dcterms:modified>
</cp:coreProperties>
</file>