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73B3D-58C7-4C1D-BBFF-1FE4B990A9B5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079CB-F2D3-4293-9FF9-244EFC3846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285728"/>
            <a:ext cx="821537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 число ?, на 7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&gt;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 второго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 число 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Произведение -294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 катет ?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 катет ?, на 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 &lt;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первого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Гипотенуза – 10 см.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2010-01-19T19:51:51Z</dcterms:created>
  <dcterms:modified xsi:type="dcterms:W3CDTF">2010-01-19T19:52:14Z</dcterms:modified>
</cp:coreProperties>
</file>