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53ED-0535-49DB-89EA-5818A394A381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39DC-06E6-441D-AB83-F82EEBB0C4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53ED-0535-49DB-89EA-5818A394A381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39DC-06E6-441D-AB83-F82EEBB0C4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53ED-0535-49DB-89EA-5818A394A381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39DC-06E6-441D-AB83-F82EEBB0C4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53ED-0535-49DB-89EA-5818A394A381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39DC-06E6-441D-AB83-F82EEBB0C4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53ED-0535-49DB-89EA-5818A394A381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39DC-06E6-441D-AB83-F82EEBB0C4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53ED-0535-49DB-89EA-5818A394A381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39DC-06E6-441D-AB83-F82EEBB0C4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53ED-0535-49DB-89EA-5818A394A381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39DC-06E6-441D-AB83-F82EEBB0C4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53ED-0535-49DB-89EA-5818A394A381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39DC-06E6-441D-AB83-F82EEBB0C4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53ED-0535-49DB-89EA-5818A394A381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39DC-06E6-441D-AB83-F82EEBB0C4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53ED-0535-49DB-89EA-5818A394A381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39DC-06E6-441D-AB83-F82EEBB0C4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053ED-0535-49DB-89EA-5818A394A381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539DC-06E6-441D-AB83-F82EEBB0C4B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053ED-0535-49DB-89EA-5818A394A381}" type="datetimeFigureOut">
              <a:rPr lang="ru-RU" smtClean="0"/>
              <a:pPr/>
              <a:t>20.01.2010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539DC-06E6-441D-AB83-F82EEBB0C4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0"/>
            <a:ext cx="8786874" cy="7355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Назвать номера уравнений, которые</a:t>
            </a:r>
          </a:p>
          <a:p>
            <a:pPr>
              <a:buFont typeface="Arial" pitchFamily="34" charset="0"/>
              <a:buChar char="•"/>
            </a:pPr>
            <a:r>
              <a:rPr lang="ru-RU" sz="2800" smtClean="0">
                <a:latin typeface="Arial Black" pitchFamily="34" charset="0"/>
              </a:rPr>
              <a:t>Не </a:t>
            </a:r>
            <a:r>
              <a:rPr lang="ru-RU" sz="2800" dirty="0" smtClean="0">
                <a:latin typeface="Arial Black" pitchFamily="34" charset="0"/>
              </a:rPr>
              <a:t>имеют решения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Arial Black" pitchFamily="34" charset="0"/>
              </a:rPr>
              <a:t>Имеют два решения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>
                <a:latin typeface="Arial Black" pitchFamily="34" charset="0"/>
              </a:rPr>
              <a:t>Имеют одно решение</a:t>
            </a:r>
          </a:p>
          <a:p>
            <a:pPr marL="742950" lvl="0" indent="-742950">
              <a:buFont typeface="+mj-lt"/>
              <a:buAutoNum type="arabicPeriod"/>
            </a:pPr>
            <a:r>
              <a:rPr lang="ru-RU" sz="4000" b="1" dirty="0" smtClean="0"/>
              <a:t> Х</a:t>
            </a:r>
            <a:r>
              <a:rPr lang="ru-RU" sz="4000" b="1" baseline="30000" dirty="0" smtClean="0"/>
              <a:t>2</a:t>
            </a:r>
            <a:r>
              <a:rPr lang="ru-RU" sz="4000" b="1" dirty="0" smtClean="0"/>
              <a:t>+5х=0</a:t>
            </a:r>
            <a:endParaRPr lang="ru-RU" sz="4000" b="1" dirty="0"/>
          </a:p>
          <a:p>
            <a:pPr marL="742950" lvl="0" indent="-742950">
              <a:buFont typeface="+mj-lt"/>
              <a:buAutoNum type="arabicPeriod"/>
            </a:pPr>
            <a:r>
              <a:rPr lang="ru-RU" sz="4000" b="1" dirty="0"/>
              <a:t>5Х</a:t>
            </a:r>
            <a:r>
              <a:rPr lang="ru-RU" sz="4000" b="1" baseline="30000" dirty="0"/>
              <a:t>2</a:t>
            </a:r>
            <a:r>
              <a:rPr lang="ru-RU" sz="4000" b="1" dirty="0"/>
              <a:t>=0</a:t>
            </a:r>
          </a:p>
          <a:p>
            <a:pPr marL="742950" lvl="0" indent="-742950">
              <a:buFont typeface="+mj-lt"/>
              <a:buAutoNum type="arabicPeriod"/>
            </a:pPr>
            <a:r>
              <a:rPr lang="ru-RU" sz="4000" b="1" dirty="0"/>
              <a:t>Х</a:t>
            </a:r>
            <a:r>
              <a:rPr lang="ru-RU" sz="4000" b="1" baseline="30000" dirty="0"/>
              <a:t>2</a:t>
            </a:r>
            <a:r>
              <a:rPr lang="ru-RU" sz="4000" b="1" dirty="0"/>
              <a:t> – 7=0</a:t>
            </a:r>
          </a:p>
          <a:p>
            <a:pPr marL="742950" lvl="0" indent="-742950">
              <a:buFont typeface="+mj-lt"/>
              <a:buAutoNum type="arabicPeriod"/>
            </a:pPr>
            <a:r>
              <a:rPr lang="ru-RU" sz="4000" b="1" dirty="0"/>
              <a:t>2 Х</a:t>
            </a:r>
            <a:r>
              <a:rPr lang="ru-RU" sz="4000" b="1" baseline="30000" dirty="0"/>
              <a:t>2</a:t>
            </a:r>
            <a:r>
              <a:rPr lang="ru-RU" sz="4000" b="1" dirty="0"/>
              <a:t> – 4х =0</a:t>
            </a:r>
          </a:p>
          <a:p>
            <a:pPr marL="742950" lvl="0" indent="-742950">
              <a:buFont typeface="+mj-lt"/>
              <a:buAutoNum type="arabicPeriod"/>
            </a:pPr>
            <a:r>
              <a:rPr lang="ru-RU" sz="4000" b="1" dirty="0"/>
              <a:t>2 Х</a:t>
            </a:r>
            <a:r>
              <a:rPr lang="ru-RU" sz="4000" b="1" baseline="30000" dirty="0"/>
              <a:t>2</a:t>
            </a:r>
            <a:r>
              <a:rPr lang="ru-RU" sz="4000" b="1" dirty="0"/>
              <a:t>+50=0</a:t>
            </a:r>
          </a:p>
          <a:p>
            <a:pPr marL="742950" lvl="0" indent="-742950">
              <a:buFont typeface="+mj-lt"/>
              <a:buAutoNum type="arabicPeriod"/>
            </a:pPr>
            <a:r>
              <a:rPr lang="ru-RU" sz="4000" b="1" dirty="0"/>
              <a:t>-2 Х</a:t>
            </a:r>
            <a:r>
              <a:rPr lang="ru-RU" sz="4000" b="1" baseline="30000" dirty="0"/>
              <a:t>2</a:t>
            </a:r>
            <a:r>
              <a:rPr lang="ru-RU" sz="4000" b="1" dirty="0"/>
              <a:t> =0</a:t>
            </a:r>
          </a:p>
          <a:p>
            <a:pPr marL="742950" lvl="0" indent="-742950">
              <a:buFont typeface="+mj-lt"/>
              <a:buAutoNum type="arabicPeriod"/>
            </a:pPr>
            <a:r>
              <a:rPr lang="ru-RU" sz="4000" b="1" dirty="0"/>
              <a:t>14 Х</a:t>
            </a:r>
            <a:r>
              <a:rPr lang="ru-RU" sz="4000" b="1" baseline="30000" dirty="0"/>
              <a:t>2</a:t>
            </a:r>
            <a:r>
              <a:rPr lang="ru-RU" sz="4000" b="1" dirty="0"/>
              <a:t>-14=0</a:t>
            </a:r>
          </a:p>
          <a:p>
            <a:pPr marL="742950" lvl="0" indent="-742950">
              <a:buFont typeface="+mj-lt"/>
              <a:buAutoNum type="arabicPeriod"/>
            </a:pPr>
            <a:r>
              <a:rPr lang="ru-RU" sz="4000" b="1" dirty="0"/>
              <a:t>Х</a:t>
            </a:r>
            <a:r>
              <a:rPr lang="ru-RU" sz="4000" b="1" baseline="30000" dirty="0"/>
              <a:t>2</a:t>
            </a:r>
            <a:r>
              <a:rPr lang="ru-RU" sz="4000" b="1" dirty="0"/>
              <a:t>+4=0</a:t>
            </a:r>
          </a:p>
          <a:p>
            <a:endParaRPr lang="ru-RU" sz="4000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11</cp:lastModifiedBy>
  <cp:revision>2</cp:revision>
  <dcterms:created xsi:type="dcterms:W3CDTF">2010-01-19T19:51:18Z</dcterms:created>
  <dcterms:modified xsi:type="dcterms:W3CDTF">2010-01-20T13:44:13Z</dcterms:modified>
</cp:coreProperties>
</file>