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89C0C-013C-4214-B094-7AB8807A0DF4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2F067-84E5-449B-BF94-A2445064D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142852"/>
            <a:ext cx="864399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 Black" pitchFamily="34" charset="0"/>
              </a:rPr>
              <a:t> </a:t>
            </a:r>
            <a:r>
              <a:rPr lang="ru-RU" sz="4000" b="1" dirty="0" smtClean="0">
                <a:latin typeface="Arial Black" pitchFamily="34" charset="0"/>
              </a:rPr>
              <a:t>1. </a:t>
            </a:r>
            <a:r>
              <a:rPr lang="ru-RU" sz="4400" b="1" dirty="0" smtClean="0">
                <a:latin typeface="Arial Black" pitchFamily="34" charset="0"/>
              </a:rPr>
              <a:t>Дать определение квадратного уравнения.</a:t>
            </a:r>
          </a:p>
          <a:p>
            <a:r>
              <a:rPr lang="ru-RU" sz="4400" b="1" dirty="0" smtClean="0">
                <a:latin typeface="Arial Black" pitchFamily="34" charset="0"/>
              </a:rPr>
              <a:t>2. Назвать </a:t>
            </a:r>
            <a:r>
              <a:rPr lang="ru-RU" sz="4400" b="1" dirty="0" smtClean="0">
                <a:latin typeface="Arial Black" pitchFamily="34" charset="0"/>
              </a:rPr>
              <a:t>виды квадратных уравнений.</a:t>
            </a:r>
          </a:p>
          <a:p>
            <a:r>
              <a:rPr lang="ru-RU" sz="4400" b="1" dirty="0" smtClean="0">
                <a:latin typeface="Arial Black" pitchFamily="34" charset="0"/>
              </a:rPr>
              <a:t>3. К </a:t>
            </a:r>
            <a:r>
              <a:rPr lang="ru-RU" sz="4400" b="1" dirty="0" smtClean="0">
                <a:latin typeface="Arial Black" pitchFamily="34" charset="0"/>
              </a:rPr>
              <a:t>какому виду относится приведенное квадратное уравнение ?</a:t>
            </a:r>
          </a:p>
          <a:p>
            <a:r>
              <a:rPr lang="ru-RU" sz="4400" b="1" dirty="0" smtClean="0">
                <a:latin typeface="Arial Black" pitchFamily="34" charset="0"/>
              </a:rPr>
              <a:t>4. Когда </a:t>
            </a:r>
            <a:r>
              <a:rPr lang="ru-RU" sz="4400" b="1" dirty="0" smtClean="0">
                <a:latin typeface="Arial Black" pitchFamily="34" charset="0"/>
              </a:rPr>
              <a:t>уравнение считается неполным?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11</cp:lastModifiedBy>
  <cp:revision>2</cp:revision>
  <dcterms:created xsi:type="dcterms:W3CDTF">2010-01-19T19:50:25Z</dcterms:created>
  <dcterms:modified xsi:type="dcterms:W3CDTF">2010-01-20T13:45:07Z</dcterms:modified>
</cp:coreProperties>
</file>