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22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079CE-5D97-49B7-A18D-F2E0F6C03B3A}" type="datetimeFigureOut">
              <a:rPr lang="ru-RU" smtClean="0"/>
              <a:t>19.01.2010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1553E-188F-4570-BACB-E92F7E55A5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079CE-5D97-49B7-A18D-F2E0F6C03B3A}" type="datetimeFigureOut">
              <a:rPr lang="ru-RU" smtClean="0"/>
              <a:t>19.01.2010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1553E-188F-4570-BACB-E92F7E55A5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079CE-5D97-49B7-A18D-F2E0F6C03B3A}" type="datetimeFigureOut">
              <a:rPr lang="ru-RU" smtClean="0"/>
              <a:t>19.01.2010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1553E-188F-4570-BACB-E92F7E55A5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079CE-5D97-49B7-A18D-F2E0F6C03B3A}" type="datetimeFigureOut">
              <a:rPr lang="ru-RU" smtClean="0"/>
              <a:t>19.01.2010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1553E-188F-4570-BACB-E92F7E55A5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079CE-5D97-49B7-A18D-F2E0F6C03B3A}" type="datetimeFigureOut">
              <a:rPr lang="ru-RU" smtClean="0"/>
              <a:t>19.01.2010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1553E-188F-4570-BACB-E92F7E55A5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079CE-5D97-49B7-A18D-F2E0F6C03B3A}" type="datetimeFigureOut">
              <a:rPr lang="ru-RU" smtClean="0"/>
              <a:t>19.01.2010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1553E-188F-4570-BACB-E92F7E55A5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079CE-5D97-49B7-A18D-F2E0F6C03B3A}" type="datetimeFigureOut">
              <a:rPr lang="ru-RU" smtClean="0"/>
              <a:t>19.01.2010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1553E-188F-4570-BACB-E92F7E55A5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079CE-5D97-49B7-A18D-F2E0F6C03B3A}" type="datetimeFigureOut">
              <a:rPr lang="ru-RU" smtClean="0"/>
              <a:t>19.01.2010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1553E-188F-4570-BACB-E92F7E55A5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079CE-5D97-49B7-A18D-F2E0F6C03B3A}" type="datetimeFigureOut">
              <a:rPr lang="ru-RU" smtClean="0"/>
              <a:t>19.01.2010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1553E-188F-4570-BACB-E92F7E55A5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079CE-5D97-49B7-A18D-F2E0F6C03B3A}" type="datetimeFigureOut">
              <a:rPr lang="ru-RU" smtClean="0"/>
              <a:t>19.01.2010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1553E-188F-4570-BACB-E92F7E55A5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079CE-5D97-49B7-A18D-F2E0F6C03B3A}" type="datetimeFigureOut">
              <a:rPr lang="ru-RU" smtClean="0"/>
              <a:t>19.01.2010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1553E-188F-4570-BACB-E92F7E55A5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E079CE-5D97-49B7-A18D-F2E0F6C03B3A}" type="datetimeFigureOut">
              <a:rPr lang="ru-RU" smtClean="0"/>
              <a:t>19.01.2010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21553E-188F-4570-BACB-E92F7E55A59B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4152" y="357166"/>
            <a:ext cx="7952624" cy="452431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 Black" pitchFamily="34" charset="0"/>
              </a:rPr>
              <a:t>«Решение</a:t>
            </a:r>
          </a:p>
          <a:p>
            <a:pPr algn="ctr"/>
            <a:r>
              <a:rPr lang="ru-RU" sz="4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 Black" pitchFamily="34" charset="0"/>
              </a:rPr>
              <a:t> квадратных </a:t>
            </a:r>
          </a:p>
          <a:p>
            <a:pPr algn="ctr"/>
            <a:r>
              <a:rPr lang="ru-RU" sz="4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 Black" pitchFamily="34" charset="0"/>
              </a:rPr>
              <a:t>Уравнений </a:t>
            </a:r>
          </a:p>
          <a:p>
            <a:pPr algn="ctr"/>
            <a:r>
              <a:rPr lang="ru-RU" sz="4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 Black" pitchFamily="34" charset="0"/>
              </a:rPr>
              <a:t>по материалам </a:t>
            </a:r>
          </a:p>
          <a:p>
            <a:pPr algn="ctr"/>
            <a:r>
              <a:rPr lang="ru-RU" sz="4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 Black" pitchFamily="34" charset="0"/>
              </a:rPr>
              <a:t>истории города Пугачева»</a:t>
            </a:r>
            <a:endParaRPr lang="ru-RU" sz="4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</Words>
  <Application>Microsoft Office PowerPoint</Application>
  <PresentationFormat>Экран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1</cp:lastModifiedBy>
  <cp:revision>1</cp:revision>
  <dcterms:created xsi:type="dcterms:W3CDTF">2010-01-19T19:49:24Z</dcterms:created>
  <dcterms:modified xsi:type="dcterms:W3CDTF">2010-01-19T19:50:20Z</dcterms:modified>
</cp:coreProperties>
</file>