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0" r:id="rId6"/>
    <p:sldId id="266" r:id="rId7"/>
    <p:sldId id="257" r:id="rId8"/>
    <p:sldId id="25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75B3-FC1C-4A31-97CD-2EA5D2C7E709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EFF37-330C-42F7-9EBF-E7255A4F7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FF37-330C-42F7-9EBF-E7255A4F76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003B4E-A9A4-4FA6-A69D-F6FE05248B95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181645-991D-48AA-A9D7-0CBB5372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357430"/>
            <a:ext cx="6896120" cy="3429024"/>
          </a:xfrm>
        </p:spPr>
        <p:txBody>
          <a:bodyPr>
            <a:noAutofit/>
          </a:bodyPr>
          <a:lstStyle/>
          <a:p>
            <a:r>
              <a:rPr lang="ru-RU" sz="9600" dirty="0" smtClean="0"/>
              <a:t>АФРИКА !           АФРИКА !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2500330" cy="1428736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935480"/>
            <a:ext cx="4686304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 err="1" smtClean="0"/>
              <a:t>Васко</a:t>
            </a:r>
            <a:r>
              <a:rPr lang="ru-RU" sz="4000" b="1" dirty="0" smtClean="0"/>
              <a:t> да  ГАМА</a:t>
            </a:r>
          </a:p>
          <a:p>
            <a:pPr>
              <a:buNone/>
            </a:pPr>
            <a:r>
              <a:rPr lang="ru-RU" dirty="0" smtClean="0"/>
              <a:t>(1469-1524), португальский мореплаватель.</a:t>
            </a:r>
          </a:p>
          <a:p>
            <a:pPr>
              <a:buNone/>
            </a:pPr>
            <a:r>
              <a:rPr lang="ru-RU" dirty="0" smtClean="0"/>
              <a:t> В 1497-1499 совершил плавание из Лиссабона в Индию, обогнув Африку, и обратно, впервые проложив морской путь из Европы в Южную  Азию.</a:t>
            </a:r>
          </a:p>
          <a:p>
            <a:endParaRPr lang="ru-RU" dirty="0"/>
          </a:p>
        </p:txBody>
      </p:sp>
      <p:pic>
        <p:nvPicPr>
          <p:cNvPr id="1026" name="Picture 2" descr="C:\Users\я\Desktop\gama2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142984"/>
            <a:ext cx="353048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935480"/>
            <a:ext cx="3471858" cy="438912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СИГЕР Пит  </a:t>
            </a:r>
            <a:r>
              <a:rPr lang="ru-RU" dirty="0" smtClean="0"/>
              <a:t>американский фолк-певец, композитор </a:t>
            </a:r>
            <a:r>
              <a:rPr lang="en-US" dirty="0" smtClean="0"/>
              <a:t>XX </a:t>
            </a:r>
            <a:r>
              <a:rPr lang="ru-RU" dirty="0" smtClean="0"/>
              <a:t>века.</a:t>
            </a:r>
          </a:p>
          <a:p>
            <a:endParaRPr lang="ru-RU" dirty="0"/>
          </a:p>
        </p:txBody>
      </p:sp>
      <p:pic>
        <p:nvPicPr>
          <p:cNvPr id="2050" name="Picture 2" descr="C:\Users\я\Desktop\seeger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979820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«</a:t>
            </a:r>
            <a:r>
              <a:rPr lang="ru-RU" sz="6000" dirty="0" err="1" smtClean="0"/>
              <a:t>Уконготванэ</a:t>
            </a:r>
            <a:r>
              <a:rPr lang="ru-RU" sz="60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детская  песенка  народов  племени  банту</a:t>
            </a:r>
            <a:endParaRPr lang="ru-RU" sz="2200" dirty="0"/>
          </a:p>
        </p:txBody>
      </p:sp>
      <p:pic>
        <p:nvPicPr>
          <p:cNvPr id="4" name="Picture 4" descr="C:\C&amp;M\CMGE08_2\Z6614i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05175" y="2877344"/>
            <a:ext cx="1771650" cy="1971675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1643050"/>
          <a:ext cx="6970230" cy="5005270"/>
        </p:xfrm>
        <a:graphic>
          <a:graphicData uri="http://schemas.openxmlformats.org/presentationml/2006/ole">
            <p:oleObj spid="_x0000_s2050" name="Документ" r:id="rId4" imgW="10278998" imgH="7379703" progId="Word.Document.12">
              <p:embed/>
            </p:oleObj>
          </a:graphicData>
        </a:graphic>
      </p:graphicFrame>
      <p:pic>
        <p:nvPicPr>
          <p:cNvPr id="9" name="Picture 2" descr="C:\C&amp;M\CMGE08_2\a_563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571876"/>
            <a:ext cx="1428760" cy="1590072"/>
          </a:xfrm>
          <a:prstGeom prst="rect">
            <a:avLst/>
          </a:prstGeom>
          <a:noFill/>
        </p:spPr>
      </p:pic>
      <p:pic>
        <p:nvPicPr>
          <p:cNvPr id="12" name="Picture 3" descr="C:\C&amp;M\CMGE08_2\a_561i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1467912"/>
            <a:ext cx="1643074" cy="18285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42852"/>
            <a:ext cx="8107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000" dirty="0" err="1" smtClean="0"/>
              <a:t>Уконготванэ</a:t>
            </a:r>
            <a:r>
              <a:rPr lang="ru-RU" sz="4000" dirty="0" smtClean="0"/>
              <a:t>»</a:t>
            </a:r>
          </a:p>
          <a:p>
            <a:pPr algn="ctr"/>
            <a:r>
              <a:rPr lang="ru-RU" dirty="0" smtClean="0"/>
              <a:t>Детская  песенка  </a:t>
            </a:r>
            <a:r>
              <a:rPr lang="ru-RU" dirty="0" err="1" smtClean="0"/>
              <a:t>негров</a:t>
            </a:r>
            <a:r>
              <a:rPr lang="ru-RU" dirty="0" smtClean="0"/>
              <a:t>   племени  банту  ( Южная  Африка)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14356"/>
            <a:ext cx="5614998" cy="257176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КАРАЕВ  Кара </a:t>
            </a:r>
            <a:r>
              <a:rPr lang="ru-RU" sz="4000" dirty="0" err="1" smtClean="0"/>
              <a:t>Абульфаз</a:t>
            </a:r>
            <a:r>
              <a:rPr lang="ru-RU" sz="4000" dirty="0" smtClean="0"/>
              <a:t> </a:t>
            </a:r>
            <a:r>
              <a:rPr lang="ru-RU" sz="4000" dirty="0" err="1" smtClean="0"/>
              <a:t>оглы</a:t>
            </a:r>
            <a:r>
              <a:rPr lang="ru-RU" dirty="0" smtClean="0"/>
              <a:t> (1918-82), азербайджанский композитор</a:t>
            </a:r>
            <a:endParaRPr lang="ru-RU" dirty="0"/>
          </a:p>
        </p:txBody>
      </p:sp>
      <p:pic>
        <p:nvPicPr>
          <p:cNvPr id="3074" name="Picture 2" descr="C:\Users\я\Desktop\pk_09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2286016" cy="2544115"/>
          </a:xfrm>
          <a:prstGeom prst="rect">
            <a:avLst/>
          </a:prstGeom>
          <a:noFill/>
        </p:spPr>
      </p:pic>
      <p:pic>
        <p:nvPicPr>
          <p:cNvPr id="5" name="Picture 2" descr="C:\Users\я\Desktop\BE_05fp004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2571736" cy="28620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58579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dirty="0" smtClean="0"/>
              <a:t>АБРАХАМС     Питер Генри</a:t>
            </a:r>
          </a:p>
          <a:p>
            <a:pPr>
              <a:buNone/>
            </a:pPr>
            <a:r>
              <a:rPr lang="ru-RU" sz="2400" dirty="0" smtClean="0"/>
              <a:t> (</a:t>
            </a:r>
            <a:r>
              <a:rPr lang="ru-RU" sz="2400" dirty="0" err="1" smtClean="0"/>
              <a:t>родтлся</a:t>
            </a:r>
            <a:r>
              <a:rPr lang="ru-RU" sz="2400" dirty="0" smtClean="0"/>
              <a:t> . 1919),писатель   </a:t>
            </a:r>
          </a:p>
          <a:p>
            <a:pPr>
              <a:buNone/>
            </a:pPr>
            <a:r>
              <a:rPr lang="ru-RU" sz="2400" dirty="0" smtClean="0"/>
              <a:t>Южно Африканской Республики.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208197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</a:t>
            </a:r>
            <a:r>
              <a:rPr lang="ru-RU" sz="6000" b="1" i="1" dirty="0" smtClean="0"/>
              <a:t>« Урок  в  школе» </a:t>
            </a:r>
            <a:br>
              <a:rPr lang="ru-RU" sz="6000" b="1" i="1" dirty="0" smtClean="0"/>
            </a:br>
            <a:r>
              <a:rPr lang="ru-RU" sz="6000" b="1" i="1" dirty="0" smtClean="0"/>
              <a:t> </a:t>
            </a:r>
            <a:r>
              <a:rPr lang="ru-RU" b="1" i="1" dirty="0" smtClean="0"/>
              <a:t>из  балета «Тропою  грома»</a:t>
            </a:r>
            <a:endParaRPr lang="ru-RU" b="1" i="1" dirty="0"/>
          </a:p>
        </p:txBody>
      </p:sp>
      <p:pic>
        <p:nvPicPr>
          <p:cNvPr id="4099" name="Picture 3" descr="C:\Users\я\Pictures\R6CCTCAGYPU95CAYD77HUCAM8S2B5CA364V0ACA6OE2XLCA6ZZGEDCAKU52FACAW5TB5UCAR4CXEUCAGF00WZCAGG2MH4CAIM9190CAQFQ2YWCAOCI4MCCAGV9YVZCAR34DC5CA2OAVJ3CAUVVH07CATMUBW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496"/>
            <a:ext cx="6143668" cy="364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714644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«  Танец  черных»  </a:t>
            </a:r>
            <a:br>
              <a:rPr lang="ru-RU" sz="5400" b="1" i="1" dirty="0" smtClean="0"/>
            </a:br>
            <a:r>
              <a:rPr lang="ru-RU" sz="5400" b="1" i="1" dirty="0" smtClean="0"/>
              <a:t>из  балета «Тропою  грома»</a:t>
            </a:r>
            <a:endParaRPr lang="ru-RU" sz="5400" b="1" i="1" dirty="0"/>
          </a:p>
        </p:txBody>
      </p:sp>
      <p:pic>
        <p:nvPicPr>
          <p:cNvPr id="1026" name="Picture 2" descr="C:\Users\я\Pictures\MP Navigator EX\2010_01_28\IM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6274348" cy="1756199"/>
          </a:xfrm>
          <a:prstGeom prst="rect">
            <a:avLst/>
          </a:prstGeom>
          <a:noFill/>
        </p:spPr>
      </p:pic>
      <p:pic>
        <p:nvPicPr>
          <p:cNvPr id="1027" name="Picture 3" descr="C:\Users\я\Pictur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857628"/>
            <a:ext cx="2000232" cy="2670898"/>
          </a:xfrm>
          <a:prstGeom prst="rect">
            <a:avLst/>
          </a:prstGeom>
          <a:noFill/>
        </p:spPr>
      </p:pic>
      <p:pic>
        <p:nvPicPr>
          <p:cNvPr id="1028" name="Picture 4" descr="C:\Users\я\Pictures\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571744"/>
            <a:ext cx="2700013" cy="2030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Особенности  музыки</a:t>
            </a:r>
            <a:br>
              <a:rPr lang="ru-RU" b="1" dirty="0" smtClean="0"/>
            </a:br>
            <a:r>
              <a:rPr lang="ru-RU" b="1" dirty="0" smtClean="0"/>
              <a:t>АФРИКИ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ПОЛИРИТМИЯ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ТОЧНОСТЬ  АКЦЕНТОВ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МНОГОКРАТНОЕ  ПОВТОРЕНИЕ  </a:t>
            </a:r>
          </a:p>
          <a:p>
            <a:pPr>
              <a:buNone/>
            </a:pPr>
            <a:r>
              <a:rPr lang="ru-RU" sz="3600" b="1" dirty="0" smtClean="0"/>
              <a:t>ИНТОНАЦИЙ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БАРАБАН,ФЛЕЙТА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622</TotalTime>
  <Words>108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Техническая</vt:lpstr>
      <vt:lpstr>Документ</vt:lpstr>
      <vt:lpstr>АФРИКА !           АФРИКА !</vt:lpstr>
      <vt:lpstr> </vt:lpstr>
      <vt:lpstr> </vt:lpstr>
      <vt:lpstr> </vt:lpstr>
      <vt:lpstr>      «Уконготванэ» детская  песенка  народов  племени  банту</vt:lpstr>
      <vt:lpstr> </vt:lpstr>
      <vt:lpstr>        « Урок  в  школе»   из  балета «Тропою  грома»</vt:lpstr>
      <vt:lpstr>«  Танец  черных»   из  балета «Тропою  грома»</vt:lpstr>
      <vt:lpstr>Особенности  музыки АФРИКИ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АФРИКА!           АФРИКА!</dc:title>
  <dc:creator>Шахлина</dc:creator>
  <cp:lastModifiedBy>Шахлина</cp:lastModifiedBy>
  <cp:revision>42</cp:revision>
  <dcterms:created xsi:type="dcterms:W3CDTF">2010-01-26T20:35:34Z</dcterms:created>
  <dcterms:modified xsi:type="dcterms:W3CDTF">2010-01-28T20:12:46Z</dcterms:modified>
</cp:coreProperties>
</file>