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4B92214-121F-49DE-92E5-12E555573CBB}" type="datetimeFigureOut">
              <a:rPr lang="ru-RU"/>
              <a:pPr>
                <a:defRPr/>
              </a:pPr>
              <a:t>13.06.2010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61A5B95-E8D3-4643-B321-DAA3D9996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916937-B68C-4D97-B958-8D251A3866F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D3C67-7E6D-4356-8882-BA13BE3E9781}" type="datetimeFigureOut">
              <a:rPr lang="ru-RU"/>
              <a:pPr>
                <a:defRPr/>
              </a:pPr>
              <a:t>13.06.2010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75744-1D2A-40B1-89F6-8217C205C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30400-6D66-4C73-801F-B659D2AFC723}" type="datetimeFigureOut">
              <a:rPr lang="ru-RU"/>
              <a:pPr>
                <a:defRPr/>
              </a:pPr>
              <a:t>13.06.2010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D2227-A690-4DA3-9D24-282D36169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75DFD-20DA-4DE4-8C4B-1B1B6051700B}" type="datetimeFigureOut">
              <a:rPr lang="ru-RU"/>
              <a:pPr>
                <a:defRPr/>
              </a:pPr>
              <a:t>13.06.2010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AD26-584D-4605-BAF3-D7F8A8506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21CA7-A119-4517-96DE-35BCFE1E6702}" type="datetimeFigureOut">
              <a:rPr lang="ru-RU"/>
              <a:pPr>
                <a:defRPr/>
              </a:pPr>
              <a:t>13.06.2010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8BCC5-4F78-4F1F-9E33-E622FF552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C0A79-66F2-403A-A667-55CFBEFBEB0E}" type="datetimeFigureOut">
              <a:rPr lang="ru-RU"/>
              <a:pPr>
                <a:defRPr/>
              </a:pPr>
              <a:t>13.06.2010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73773-B750-4413-9AB4-0805EF694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B7CBD-EB30-4681-B9F7-E16299428261}" type="datetimeFigureOut">
              <a:rPr lang="ru-RU"/>
              <a:pPr>
                <a:defRPr/>
              </a:pPr>
              <a:t>13.06.2010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C94EB-3DE7-4E91-B165-26A9FA281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2C1D4-5EF5-48AE-84DE-78854B26FCBB}" type="datetimeFigureOut">
              <a:rPr lang="ru-RU"/>
              <a:pPr>
                <a:defRPr/>
              </a:pPr>
              <a:t>13.06.2010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408A2-E9C3-4CBD-AE97-3C7E145E9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42146-EA49-4B18-8EAB-38013B435DE1}" type="datetimeFigureOut">
              <a:rPr lang="ru-RU"/>
              <a:pPr>
                <a:defRPr/>
              </a:pPr>
              <a:t>13.06.2010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7EC06-0F01-44D6-9ADA-0FE167C85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3EA7A-F85F-4BD7-9414-9E91ED61E63B}" type="datetimeFigureOut">
              <a:rPr lang="ru-RU"/>
              <a:pPr>
                <a:defRPr/>
              </a:pPr>
              <a:t>13.06.2010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D1DB5-E267-4214-9F49-32C535825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9F4F0-A4C2-47D1-BD5C-777318AF813C}" type="datetimeFigureOut">
              <a:rPr lang="ru-RU"/>
              <a:pPr>
                <a:defRPr/>
              </a:pPr>
              <a:t>13.06.2010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A5C79-EF0C-4493-917D-7E8C08271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BAB9D-FDBB-4592-B8E7-A3F51ED91261}" type="datetimeFigureOut">
              <a:rPr lang="ru-RU"/>
              <a:pPr>
                <a:defRPr/>
              </a:pPr>
              <a:t>13.06.2010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D23A8-E60C-4783-BA61-FFA3D76AF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8820F7-6B62-4DD6-AD7F-A2752ED82AA4}" type="datetimeFigureOut">
              <a:rPr lang="ru-RU"/>
              <a:pPr>
                <a:defRPr/>
              </a:pPr>
              <a:t>13.06.2010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D9B509-2746-4CE7-9CCA-F2782357E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slide" Target="slide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slide" Target="slide13.xml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14375" y="1857375"/>
            <a:ext cx="77866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Герои якутского народного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героического эпоса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Нюргун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Боотур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Стремительный»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Админ.0D190A0064EA486\Мои документы\олонхо5о аhа5ас уруок\scan003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762000"/>
            <a:ext cx="3803650" cy="5005388"/>
          </a:xfrm>
          <a:prstGeom prst="rect">
            <a:avLst/>
          </a:prstGeom>
          <a:noFill/>
        </p:spPr>
      </p:pic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4071938" y="1714500"/>
            <a:ext cx="44291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Владеющая Гнедым конем, блистающая прекрасным лицом</a:t>
            </a:r>
          </a:p>
          <a:p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Красавица Туйаарыма Куо</a:t>
            </a:r>
          </a:p>
          <a:p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девятисаженной косой –</a:t>
            </a:r>
          </a:p>
          <a:p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 ножницами в руках,</a:t>
            </a:r>
          </a:p>
          <a:p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 скачке на резвых конях,</a:t>
            </a:r>
          </a:p>
          <a:p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 плясках, и в  играх любых</a:t>
            </a:r>
          </a:p>
          <a:p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Проворной, ловкой была.</a:t>
            </a:r>
            <a:endParaRPr lang="ru-RU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.0D190A0064EA486\Мои документы\олонхо5о аhа5ас уруок\scan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8975"/>
            <a:ext cx="4181475" cy="5516563"/>
          </a:xfrm>
          <a:prstGeom prst="rect">
            <a:avLst/>
          </a:prstGeom>
          <a:noFill/>
        </p:spPr>
      </p:pic>
      <p:pic>
        <p:nvPicPr>
          <p:cNvPr id="4" name="Picture 2" descr="C:\Documents and Settings\Админ.0D190A0064EA486\Мои документы\олонхо5о аhа5ас уруок\scan0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6475" y="688975"/>
            <a:ext cx="3870325" cy="55165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88" y="6286500"/>
            <a:ext cx="7858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  <a:hlinkClick r:id="rId4" action="ppaction://hlinksldjump"/>
              </a:rPr>
              <a:t>назад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.0D190A0064EA486\Мои документы\олонхо5о аhа5ас уруок\scan001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189038"/>
            <a:ext cx="3870325" cy="50958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428625"/>
            <a:ext cx="71437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Богатырь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абаасы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Уот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Усутаакы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дмин.0D190A0064EA486\Мои документы\олонхо5о аhа5ас уруок\scan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0175" y="901700"/>
            <a:ext cx="3943350" cy="52308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313" y="214313"/>
            <a:ext cx="73580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Красавица нижнего мира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Кыыс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ого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Кыскыйдаан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Куо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857250" y="714375"/>
            <a:ext cx="2000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Мифологическай уобарастар</a:t>
            </a:r>
          </a:p>
        </p:txBody>
      </p:sp>
      <p:pic>
        <p:nvPicPr>
          <p:cNvPr id="5" name="Picture 2" descr="C:\Documents and Settings\Админ.0D190A0064EA486\Мои документы\магия олонхо (D)\Dat\Олонхо дойдута.files\image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615950"/>
            <a:ext cx="4449763" cy="4754563"/>
          </a:xfrm>
          <a:prstGeom prst="rect">
            <a:avLst/>
          </a:prstGeom>
          <a:noFill/>
        </p:spPr>
      </p:pic>
      <p:sp>
        <p:nvSpPr>
          <p:cNvPr id="27651" name="Прямоугольник 5"/>
          <p:cNvSpPr>
            <a:spLocks noChangeArrowheads="1"/>
          </p:cNvSpPr>
          <p:nvPr/>
        </p:nvSpPr>
        <p:spPr bwMode="auto">
          <a:xfrm>
            <a:off x="4786313" y="1928813"/>
            <a:ext cx="4572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сединах белых, как молоко,</a:t>
            </a:r>
          </a:p>
          <a:p>
            <a:r>
              <a:rPr lang="ru-RU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высокой шапке из трех соболей,</a:t>
            </a:r>
          </a:p>
          <a:p>
            <a:r>
              <a:rPr lang="ru-RU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Украшенной алмазным пером,</a:t>
            </a:r>
          </a:p>
          <a:p>
            <a:r>
              <a:rPr lang="ru-RU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Говорят – восседает он,</a:t>
            </a:r>
          </a:p>
          <a:p>
            <a:r>
              <a:rPr lang="ru-RU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Говорят – управляет он,</a:t>
            </a:r>
          </a:p>
          <a:p>
            <a:r>
              <a:rPr lang="ru-RU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Белый Юрюнг Аар Тойон</a:t>
            </a:r>
            <a:endParaRPr lang="ru-RU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4857750" y="5786438"/>
            <a:ext cx="3357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Шаманка Айыы Умсуур</a:t>
            </a:r>
          </a:p>
        </p:txBody>
      </p:sp>
      <p:pic>
        <p:nvPicPr>
          <p:cNvPr id="1026" name="Picture 2" descr="C:\Documents and Settings\Админ.0D190A0064EA486\Мои документы\магия олонхо (D)\Dat\Ньургун Боотур.files\image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175" y="762000"/>
            <a:ext cx="3517900" cy="5205413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.0D190A0064EA486\Мои документы\олонхо5о аhа5ас уруок\фото олонхо\scan00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3450" y="328613"/>
            <a:ext cx="3657600" cy="530383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625" y="285750"/>
            <a:ext cx="39290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Богатырский конь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Админ.0D190A0064EA486\Мои документы\олонхо5о аhа5ас уруок\scan0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3138" y="762000"/>
            <a:ext cx="4730750" cy="5870575"/>
          </a:xfrm>
          <a:prstGeom prst="rect">
            <a:avLst/>
          </a:prstGeom>
          <a:noFill/>
        </p:spPr>
      </p:pic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1214438" y="214313"/>
            <a:ext cx="6643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Женщина богатырь Кылааннаах Кыыс Нюргун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2000250" y="142875"/>
            <a:ext cx="6072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Нюргун Боотур Стремительный</a:t>
            </a:r>
          </a:p>
        </p:txBody>
      </p:sp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530225"/>
            <a:ext cx="2895600" cy="738188"/>
          </a:xfrm>
          <a:prstGeom prst="rect">
            <a:avLst/>
          </a:prstGeom>
          <a:noFill/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8" y="1176338"/>
            <a:ext cx="2828925" cy="738187"/>
          </a:xfrm>
          <a:prstGeom prst="rect">
            <a:avLst/>
          </a:prstGeom>
          <a:noFill/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538" y="1779588"/>
            <a:ext cx="2182812" cy="731837"/>
          </a:xfrm>
          <a:prstGeom prst="rect">
            <a:avLst/>
          </a:prstGeo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538" y="2371725"/>
            <a:ext cx="2182812" cy="682625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9538" y="2944813"/>
            <a:ext cx="2182812" cy="615950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9538" y="3517900"/>
            <a:ext cx="2182812" cy="682625"/>
          </a:xfrm>
          <a:prstGeom prst="rect">
            <a:avLst/>
          </a:prstGeom>
          <a:noFill/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9538" y="4035425"/>
            <a:ext cx="2182812" cy="738188"/>
          </a:xfrm>
          <a:prstGeom prst="rect">
            <a:avLst/>
          </a:prstGeom>
          <a:noFill/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9538" y="4657725"/>
            <a:ext cx="2182812" cy="682625"/>
          </a:xfrm>
          <a:prstGeom prst="rect">
            <a:avLst/>
          </a:prstGeom>
          <a:noFill/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9538" y="5230813"/>
            <a:ext cx="2182812" cy="682625"/>
          </a:xfrm>
          <a:prstGeom prst="rect">
            <a:avLst/>
          </a:prstGeom>
          <a:noFill/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9538" y="5821363"/>
            <a:ext cx="2182812" cy="738187"/>
          </a:xfrm>
          <a:prstGeom prst="rect">
            <a:avLst/>
          </a:prstGeom>
          <a:noFill/>
        </p:spPr>
      </p:pic>
      <p:cxnSp>
        <p:nvCxnSpPr>
          <p:cNvPr id="14" name="Прямая со стрелкой 13"/>
          <p:cNvCxnSpPr/>
          <p:nvPr/>
        </p:nvCxnSpPr>
        <p:spPr>
          <a:xfrm rot="5400000">
            <a:off x="3179763" y="1749425"/>
            <a:ext cx="10715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465638" y="2892425"/>
            <a:ext cx="10715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5965826" y="3749675"/>
            <a:ext cx="10715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7537451" y="4606925"/>
            <a:ext cx="10715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0" name="TextBox 19"/>
          <p:cNvSpPr txBox="1">
            <a:spLocks noChangeArrowheads="1"/>
          </p:cNvSpPr>
          <p:nvPr/>
        </p:nvSpPr>
        <p:spPr bwMode="auto">
          <a:xfrm>
            <a:off x="7643813" y="6215063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tx2"/>
                </a:solidFill>
                <a:latin typeface="Franklin Gothic Book" pitchFamily="34" charset="0"/>
                <a:hlinkClick r:id="rId12" action="ppaction://hlinksldjump"/>
              </a:rPr>
              <a:t>назад</a:t>
            </a:r>
            <a:endParaRPr lang="ru-RU">
              <a:solidFill>
                <a:schemeClr val="tx2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255 L 0.48958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7 -0.525 " pathEditMode="relative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41736 -0.08403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75 0.35694 " pathEditMode="relative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0.74809 0.33611 " pathEditMode="relative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4809 0.08403 " pathEditMode="relative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1285875" y="214313"/>
            <a:ext cx="6715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Богатырь нижнего мира Уот У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утаакы</a:t>
            </a:r>
          </a:p>
        </p:txBody>
      </p:sp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8" y="633413"/>
            <a:ext cx="2822575" cy="804862"/>
          </a:xfrm>
          <a:prstGeom prst="rect">
            <a:avLst/>
          </a:prstGeom>
          <a:noFill/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8" y="1274763"/>
            <a:ext cx="2822575" cy="803275"/>
          </a:xfrm>
          <a:prstGeom prst="rect">
            <a:avLst/>
          </a:prstGeom>
          <a:noFill/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8" y="1944688"/>
            <a:ext cx="2468562" cy="609600"/>
          </a:xfrm>
          <a:prstGeom prst="rect">
            <a:avLst/>
          </a:prstGeo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8" y="2444750"/>
            <a:ext cx="2468562" cy="609600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8" y="2944813"/>
            <a:ext cx="2468562" cy="615950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5588" y="3444875"/>
            <a:ext cx="2468562" cy="614363"/>
          </a:xfrm>
          <a:prstGeom prst="rect">
            <a:avLst/>
          </a:prstGeom>
          <a:noFill/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5588" y="3943350"/>
            <a:ext cx="2468562" cy="615950"/>
          </a:xfrm>
          <a:prstGeom prst="rect">
            <a:avLst/>
          </a:prstGeom>
          <a:noFill/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5588" y="4443413"/>
            <a:ext cx="2468562" cy="615950"/>
          </a:xfrm>
          <a:prstGeom prst="rect">
            <a:avLst/>
          </a:prstGeom>
          <a:noFill/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5588" y="4810125"/>
            <a:ext cx="2468562" cy="804863"/>
          </a:xfrm>
          <a:prstGeom prst="rect">
            <a:avLst/>
          </a:prstGeom>
          <a:noFill/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9075" y="5443538"/>
            <a:ext cx="2530475" cy="615950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5588" y="5810250"/>
            <a:ext cx="2468562" cy="803275"/>
          </a:xfrm>
          <a:prstGeom prst="rect">
            <a:avLst/>
          </a:prstGeom>
          <a:noFill/>
        </p:spPr>
      </p:pic>
      <p:cxnSp>
        <p:nvCxnSpPr>
          <p:cNvPr id="15" name="Прямая со стрелкой 14"/>
          <p:cNvCxnSpPr/>
          <p:nvPr/>
        </p:nvCxnSpPr>
        <p:spPr>
          <a:xfrm rot="5400000">
            <a:off x="3213894" y="1928019"/>
            <a:ext cx="10001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3215481" y="1928019"/>
            <a:ext cx="10001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4501356" y="2928144"/>
            <a:ext cx="10001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6144419" y="3642519"/>
            <a:ext cx="10001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7858919" y="4499769"/>
            <a:ext cx="10001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6" name="TextBox 20"/>
          <p:cNvSpPr txBox="1">
            <a:spLocks noChangeArrowheads="1"/>
          </p:cNvSpPr>
          <p:nvPr/>
        </p:nvSpPr>
        <p:spPr bwMode="auto">
          <a:xfrm>
            <a:off x="8001000" y="62865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tx2"/>
                </a:solidFill>
                <a:latin typeface="Franklin Gothic Book" pitchFamily="34" charset="0"/>
                <a:hlinkClick r:id="rId13" action="ppaction://hlinksldjump"/>
              </a:rPr>
              <a:t>назад</a:t>
            </a:r>
            <a:endParaRPr lang="ru-RU">
              <a:solidFill>
                <a:schemeClr val="tx2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49601 -0.06297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0.25209 -0.51436 " pathEditMode="relative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38576 -0.07338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56684 0.25186 " pathEditMode="relative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7559 0.07338 " pathEditMode="relative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"/>
          <p:cNvSpPr txBox="1">
            <a:spLocks noChangeArrowheads="1"/>
          </p:cNvSpPr>
          <p:nvPr/>
        </p:nvSpPr>
        <p:spPr bwMode="auto">
          <a:xfrm>
            <a:off x="4786313" y="1000125"/>
            <a:ext cx="47148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на благодатной </a:t>
            </a:r>
          </a:p>
          <a:p>
            <a:pPr algn="just"/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Средней земле,</a:t>
            </a:r>
          </a:p>
          <a:p>
            <a:pPr algn="just"/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медной равнине ее,</a:t>
            </a:r>
          </a:p>
          <a:p>
            <a:pPr algn="just"/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золотой вершине ее,</a:t>
            </a:r>
          </a:p>
          <a:p>
            <a:pPr algn="just"/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тучном лоне ее,</a:t>
            </a:r>
          </a:p>
          <a:p>
            <a:pPr algn="just"/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Изобилием всяческим одарен,</a:t>
            </a:r>
          </a:p>
          <a:p>
            <a:pPr algn="just"/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Неколебимой судьбой наделен,</a:t>
            </a:r>
          </a:p>
          <a:p>
            <a:pPr algn="just"/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Дружною семьей окружен,</a:t>
            </a:r>
          </a:p>
          <a:p>
            <a:pPr algn="just"/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Счастливо жил, говорят,</a:t>
            </a:r>
          </a:p>
          <a:p>
            <a:pPr algn="just"/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Защитник народа саха</a:t>
            </a:r>
          </a:p>
          <a:p>
            <a:pPr algn="just"/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Богатырь могучий</a:t>
            </a:r>
          </a:p>
          <a:p>
            <a:pPr algn="just"/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Нюргун Боотур;</a:t>
            </a:r>
          </a:p>
          <a:p>
            <a:pPr algn="just"/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 нем сложили в былом </a:t>
            </a:r>
          </a:p>
          <a:p>
            <a:pPr algn="just"/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Великое  олонхо.</a:t>
            </a:r>
          </a:p>
        </p:txBody>
      </p:sp>
      <p:pic>
        <p:nvPicPr>
          <p:cNvPr id="4" name="Picture 2" descr="C:\Documents and Settings\Админ.0D190A0064EA486\Мои документы\олонхо5о аhа5ас уруок\scan000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8" y="615950"/>
            <a:ext cx="4591050" cy="580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00063" y="928688"/>
            <a:ext cx="8215312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85540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 урока:</a:t>
            </a:r>
          </a:p>
          <a:p>
            <a:pPr algn="ctr"/>
            <a:endParaRPr lang="ru-RU" sz="2800" b="1">
              <a:solidFill>
                <a:srgbClr val="85540A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8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Выделять общие черты героев- айыы, героев-абаасы, углубить представление о характеров героев олонхо;</a:t>
            </a:r>
          </a:p>
          <a:p>
            <a:pPr>
              <a:buFont typeface="Arial" charset="0"/>
              <a:buChar char="•"/>
            </a:pPr>
            <a:r>
              <a:rPr lang="ru-RU" sz="28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Содействовать развитию нравственного сознания ребенка, его творческого воображения;</a:t>
            </a:r>
          </a:p>
          <a:p>
            <a:pPr>
              <a:buFont typeface="Arial" charset="0"/>
              <a:buChar char="•"/>
            </a:pPr>
            <a:r>
              <a:rPr lang="ru-RU" sz="28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Прививать любовь к устному народному творчеству.</a:t>
            </a:r>
          </a:p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b="1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50" y="571500"/>
            <a:ext cx="85010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Олонхо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Нюргун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Боотур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Стремительный"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величайший памятник якутского народного творчества, воссозданный на рубеже 19201930-х гг. основоположником якутской советской литературы П.А.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Ойунским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Олонхо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традиционно устный жанр якутского фольклора. Песни, рассказывающие о подвигах богатырей (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боотуров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из поколения в поколение на протяжении долгого времени передавались якутскими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сказителями-олонхосутами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 красочных мифологических образах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олонхо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запечатлены образ жизни, традиции, нравственные принципы, особенности мировосприятия, а также древнейшая история якутов - скотоводческого народа южного происхождения, что объясняет, почему оригинальный якутский эпос обнаруживает родство с эпическими сказаниями других тюркских народов, в настоящее время живущих далеко от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якутов.В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2005 году по решению ЮНЕСКО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олонхо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"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Нюргун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Боотур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Стремительный" было признано "Шедевром устного нематериального наследия человечества".Издание включает текст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олонхо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переводе В.В. Державина и посвященные ему статьи якутских ученых и адресовано литературоведам, культурологам, лингвистам, этнографам, а также широкому кругу читателей.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SC027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981075"/>
            <a:ext cx="3449637" cy="4230688"/>
          </a:xfrm>
          <a:prstGeom prst="rect">
            <a:avLst/>
          </a:prstGeom>
          <a:noFill/>
        </p:spPr>
      </p:pic>
      <p:pic>
        <p:nvPicPr>
          <p:cNvPr id="3" name="Picture 2" descr="C:\Documents and Settings\Админ.0D190A0064EA486\Мои документы\магия олонхо (D)\Dat\ОЙУНСКИЙ.БИОГРАФИЯ.files\image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1438" y="974725"/>
            <a:ext cx="3468687" cy="4157663"/>
          </a:xfrm>
          <a:prstGeom prst="rect">
            <a:avLst/>
          </a:prstGeom>
          <a:noFill/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5072063" y="5357813"/>
            <a:ext cx="342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П.А.Слепцов - Ойунский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785813" y="5357813"/>
            <a:ext cx="3500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К.Г.Оросин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" y="285750"/>
            <a:ext cx="80724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Создатели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олонхо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Нюргун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Стремительный»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.0D190A0064EA486\Мои документы\магия олонхо (D)\Dat\элек.каталог.files\image0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00063"/>
            <a:ext cx="20494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3" descr="C:\Documents and Settings\Админ.0D190A0064EA486\Мои документы\олонхо5о аhа5ас уруок\scan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3571875"/>
            <a:ext cx="192881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" name="Picture 2" descr="C:\Documents and Settings\Админ.0D190A0064EA486\Мои документы\магия олонхо (D)\Dat\элек.каталог.files\image00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1500188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C:\Documents and Settings\Админ.0D190A0064EA486\Мои документы\олонхо5о аhа5ас уруок\scan00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357188"/>
            <a:ext cx="20002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6" name="Picture 4" descr="C:\Documents and Settings\Админ.0D190A0064EA486\Мои документы\магия олонхо (D)\Dat\элек.каталог.files\image01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38" y="3571875"/>
            <a:ext cx="17414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1071563" y="857250"/>
            <a:ext cx="2714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Олонхо ус дойдута</a:t>
            </a:r>
          </a:p>
          <a:p>
            <a:r>
              <a:rPr lang="ru-RU">
                <a:latin typeface="Franklin Gothic Book" pitchFamily="34" charset="0"/>
              </a:rPr>
              <a:t>Хаартыскалар бэлиэтээ</a:t>
            </a:r>
            <a:r>
              <a:rPr lang="en-US">
                <a:latin typeface="Franklin Gothic Book" pitchFamily="34" charset="0"/>
              </a:rPr>
              <a:t>h</a:t>
            </a:r>
            <a:r>
              <a:rPr lang="ru-RU">
                <a:latin typeface="Franklin Gothic Book" pitchFamily="34" charset="0"/>
              </a:rPr>
              <a:t>ин (гиперсылканан)</a:t>
            </a:r>
          </a:p>
        </p:txBody>
      </p:sp>
      <p:pic>
        <p:nvPicPr>
          <p:cNvPr id="7170" name="Picture 2" descr="C:\Documents and Settings\Админ.0D190A0064EA486\Мои документы\магия олонхо (D)\Dat\Олонхо дойдута.files\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175" y="261938"/>
            <a:ext cx="3876675" cy="2798762"/>
          </a:xfrm>
          <a:prstGeom prst="rect">
            <a:avLst/>
          </a:prstGeom>
          <a:noFill/>
        </p:spPr>
      </p:pic>
      <p:pic>
        <p:nvPicPr>
          <p:cNvPr id="7171" name="Picture 3" descr="C:\Documents and Settings\Админ.0D190A0064EA486\Мои документы\магия олонхо (D)\Dat\Олонхо дойдута.files\image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187700"/>
            <a:ext cx="3730625" cy="3335338"/>
          </a:xfrm>
          <a:prstGeom prst="rect">
            <a:avLst/>
          </a:prstGeom>
          <a:noFill/>
        </p:spPr>
      </p:pic>
      <p:pic>
        <p:nvPicPr>
          <p:cNvPr id="7172" name="Picture 4" descr="C:\Documents and Settings\Админ.0D190A0064EA486\Мои документы\магия олонхо (D)\Dat\Олонхо дойдута.files\image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175" y="3187700"/>
            <a:ext cx="3876675" cy="3273425"/>
          </a:xfrm>
          <a:prstGeom prst="rect">
            <a:avLst/>
          </a:prstGeom>
          <a:noFill/>
        </p:spPr>
      </p:pic>
      <p:pic>
        <p:nvPicPr>
          <p:cNvPr id="7173" name="Picture 5" descr="C:\Documents and Settings\Админ.0D190A0064EA486\Мои документы\магия олонхо (D)\Dat\Олонхо дойдута.files\image0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6175" y="188913"/>
            <a:ext cx="3803650" cy="2803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3" y="357188"/>
            <a:ext cx="8215312" cy="581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Персонажи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олонхо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Нюргун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Богатыри </a:t>
            </a:r>
            <a:r>
              <a:rPr lang="ru-RU" sz="2800" i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айыы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Нюргун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Юрюнг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Уолан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ю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лдж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ю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ru-RU" sz="2800" dirty="0">
                <a:solidFill>
                  <a:srgbClr val="002060"/>
                </a:solidFill>
                <a:latin typeface="Times New Roman"/>
                <a:cs typeface="Times New Roman"/>
              </a:rPr>
              <a:t>еге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ю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Джирибинэ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Ого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Тулаайах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Хаан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Джаргыстай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Айыы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Джурагастай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Богатыри </a:t>
            </a:r>
            <a:r>
              <a:rPr lang="ru-RU" sz="2800" i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абаасы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Уот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Усутаакы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Харбыыр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Аат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Могойдоон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Уот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Усуму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Мифологические образы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юнг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Аар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Тойон,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Дьылга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Хаан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Тойон,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Арсан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Дуолай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Ахтар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Айыы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Иэйэхсит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Женские образы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Шаманка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Айыы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Умсуур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Айталыын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Куо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Туйаарыма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Куо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Кыыс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Нюргун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Кыскыйдаан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Куо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дмин.0D190A0064EA486\Мои документы\олонхо5о аhа5ас уруок\scan0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475" y="542925"/>
            <a:ext cx="4248150" cy="5522913"/>
          </a:xfrm>
          <a:prstGeom prst="rect">
            <a:avLst/>
          </a:prstGeom>
          <a:noFill/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4429125" y="1928813"/>
            <a:ext cx="45005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Скачущий на Вороном коне,</a:t>
            </a:r>
          </a:p>
          <a:p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Стоя рожденном  на грани небес,</a:t>
            </a:r>
          </a:p>
          <a:p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Летающий, как громовая стрела,</a:t>
            </a:r>
          </a:p>
          <a:p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Стремительный Нюргун Боотур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.0D190A0064EA486\Мои документы\олонхо5о аhа5ас уруок\scan002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" y="542925"/>
            <a:ext cx="3949700" cy="5589588"/>
          </a:xfrm>
          <a:prstGeom prst="rect">
            <a:avLst/>
          </a:prstGeom>
          <a:noFill/>
        </p:spPr>
      </p:pic>
      <p:sp>
        <p:nvSpPr>
          <p:cNvPr id="4" name="TextBox 3">
            <a:hlinkClick r:id="rId4" action="ppaction://hlinksldjump"/>
          </p:cNvPr>
          <p:cNvSpPr txBox="1"/>
          <p:nvPr/>
        </p:nvSpPr>
        <p:spPr>
          <a:xfrm>
            <a:off x="571500" y="628650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  <a:hlinkClick r:id="rId4" action="ppaction://hlinksldjump"/>
              </a:rPr>
              <a:t>назад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Picture 2" descr="C:\Documents and Settings\Админ.0D190A0064EA486\Мои документы\магия олонхо (D)\Dat\Ньургун Боотур.files\image00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95813" y="542925"/>
            <a:ext cx="3951287" cy="5522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</TotalTime>
  <Words>390</Words>
  <Application>Microsoft Office PowerPoint</Application>
  <PresentationFormat>Экран (4:3)</PresentationFormat>
  <Paragraphs>65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19</vt:i4>
      </vt:variant>
    </vt:vector>
  </HeadingPairs>
  <TitlesOfParts>
    <vt:vector size="34" baseType="lpstr">
      <vt:lpstr>Franklin Gothic Book</vt:lpstr>
      <vt:lpstr>Arial</vt:lpstr>
      <vt:lpstr>Franklin Gothic Medium</vt:lpstr>
      <vt:lpstr>Wingdings 2</vt:lpstr>
      <vt:lpstr>Calibri</vt:lpstr>
      <vt:lpstr>Times New Roman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Варвара</dc:creator>
  <cp:lastModifiedBy>123</cp:lastModifiedBy>
  <cp:revision>18</cp:revision>
  <dcterms:created xsi:type="dcterms:W3CDTF">2010-01-27T04:15:56Z</dcterms:created>
  <dcterms:modified xsi:type="dcterms:W3CDTF">2010-06-13T15:41:20Z</dcterms:modified>
</cp:coreProperties>
</file>