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9"/>
  </p:notesMasterIdLst>
  <p:sldIdLst>
    <p:sldId id="319" r:id="rId2"/>
    <p:sldId id="257" r:id="rId3"/>
    <p:sldId id="258" r:id="rId4"/>
    <p:sldId id="267" r:id="rId5"/>
    <p:sldId id="303" r:id="rId6"/>
    <p:sldId id="260" r:id="rId7"/>
    <p:sldId id="261" r:id="rId8"/>
    <p:sldId id="306" r:id="rId9"/>
    <p:sldId id="308" r:id="rId10"/>
    <p:sldId id="309" r:id="rId11"/>
    <p:sldId id="310" r:id="rId12"/>
    <p:sldId id="311" r:id="rId13"/>
    <p:sldId id="312" r:id="rId14"/>
    <p:sldId id="262" r:id="rId15"/>
    <p:sldId id="264" r:id="rId16"/>
    <p:sldId id="265" r:id="rId17"/>
    <p:sldId id="266" r:id="rId18"/>
    <p:sldId id="268" r:id="rId19"/>
    <p:sldId id="270" r:id="rId20"/>
    <p:sldId id="273" r:id="rId21"/>
    <p:sldId id="313" r:id="rId22"/>
    <p:sldId id="315" r:id="rId23"/>
    <p:sldId id="314" r:id="rId24"/>
    <p:sldId id="274" r:id="rId25"/>
    <p:sldId id="275" r:id="rId26"/>
    <p:sldId id="276" r:id="rId27"/>
    <p:sldId id="297" r:id="rId28"/>
    <p:sldId id="278" r:id="rId29"/>
    <p:sldId id="288" r:id="rId30"/>
    <p:sldId id="293" r:id="rId31"/>
    <p:sldId id="294" r:id="rId32"/>
    <p:sldId id="280" r:id="rId33"/>
    <p:sldId id="281" r:id="rId34"/>
    <p:sldId id="284" r:id="rId35"/>
    <p:sldId id="282" r:id="rId36"/>
    <p:sldId id="298" r:id="rId37"/>
    <p:sldId id="299" r:id="rId38"/>
    <p:sldId id="285" r:id="rId39"/>
    <p:sldId id="287" r:id="rId40"/>
    <p:sldId id="316" r:id="rId41"/>
    <p:sldId id="289" r:id="rId42"/>
    <p:sldId id="317" r:id="rId43"/>
    <p:sldId id="291" r:id="rId44"/>
    <p:sldId id="292" r:id="rId45"/>
    <p:sldId id="301" r:id="rId46"/>
    <p:sldId id="318" r:id="rId47"/>
    <p:sldId id="302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14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6732B-3493-49D1-89D5-6944A34952AB}" type="datetimeFigureOut">
              <a:rPr lang="ru-RU" smtClean="0"/>
              <a:pPr/>
              <a:t>31.01.2010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428D4-EB8C-4034-9234-D8DAD95BB53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428D4-EB8C-4034-9234-D8DAD95BB531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428D4-EB8C-4034-9234-D8DAD95BB531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FD6-E72A-4643-AF98-B103FE7596D7}" type="datetimeFigureOut">
              <a:rPr lang="ru-RU" smtClean="0"/>
              <a:pPr/>
              <a:t>31.01.2010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B24915-3E76-4AD4-8E5E-1B5C43BB5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FD6-E72A-4643-AF98-B103FE7596D7}" type="datetimeFigureOut">
              <a:rPr lang="ru-RU" smtClean="0"/>
              <a:pPr/>
              <a:t>31.01.2010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4915-3E76-4AD4-8E5E-1B5C43BB5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FD6-E72A-4643-AF98-B103FE7596D7}" type="datetimeFigureOut">
              <a:rPr lang="ru-RU" smtClean="0"/>
              <a:pPr/>
              <a:t>31.01.2010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4915-3E76-4AD4-8E5E-1B5C43BB5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D1FDFD6-E72A-4643-AF98-B103FE7596D7}" type="datetimeFigureOut">
              <a:rPr lang="ru-RU" smtClean="0"/>
              <a:pPr/>
              <a:t>31.01.2010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0B24915-3E76-4AD4-8E5E-1B5C43BB5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FD6-E72A-4643-AF98-B103FE7596D7}" type="datetimeFigureOut">
              <a:rPr lang="ru-RU" smtClean="0"/>
              <a:pPr/>
              <a:t>31.01.2010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4915-3E76-4AD4-8E5E-1B5C43BB5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FD6-E72A-4643-AF98-B103FE7596D7}" type="datetimeFigureOut">
              <a:rPr lang="ru-RU" smtClean="0"/>
              <a:pPr/>
              <a:t>31.01.2010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4915-3E76-4AD4-8E5E-1B5C43BB5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4915-3E76-4AD4-8E5E-1B5C43BB5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FD6-E72A-4643-AF98-B103FE7596D7}" type="datetimeFigureOut">
              <a:rPr lang="ru-RU" smtClean="0"/>
              <a:pPr/>
              <a:t>31.01.2010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FD6-E72A-4643-AF98-B103FE7596D7}" type="datetimeFigureOut">
              <a:rPr lang="ru-RU" smtClean="0"/>
              <a:pPr/>
              <a:t>31.01.2010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4915-3E76-4AD4-8E5E-1B5C43BB5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FD6-E72A-4643-AF98-B103FE7596D7}" type="datetimeFigureOut">
              <a:rPr lang="ru-RU" smtClean="0"/>
              <a:pPr/>
              <a:t>31.01.2010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4915-3E76-4AD4-8E5E-1B5C43BB5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D1FDFD6-E72A-4643-AF98-B103FE7596D7}" type="datetimeFigureOut">
              <a:rPr lang="ru-RU" smtClean="0"/>
              <a:pPr/>
              <a:t>31.01.2010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0B24915-3E76-4AD4-8E5E-1B5C43BB5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DFD6-E72A-4643-AF98-B103FE7596D7}" type="datetimeFigureOut">
              <a:rPr lang="ru-RU" smtClean="0"/>
              <a:pPr/>
              <a:t>31.01.2010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B24915-3E76-4AD4-8E5E-1B5C43BB5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D1FDFD6-E72A-4643-AF98-B103FE7596D7}" type="datetimeFigureOut">
              <a:rPr lang="ru-RU" smtClean="0"/>
              <a:pPr/>
              <a:t>31.01.2010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0B24915-3E76-4AD4-8E5E-1B5C43BB5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92922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214942" y="2000240"/>
            <a:ext cx="3619528" cy="1981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	</a:t>
            </a:r>
            <a:br>
              <a:rPr kumimoji="0" lang="ru-RU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Стихи </a:t>
            </a:r>
            <a:br>
              <a:rPr kumimoji="0" lang="ru-RU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В. </a:t>
            </a:r>
            <a:r>
              <a:rPr kumimoji="0" lang="ru-RU" sz="4200" b="1" i="0" u="none" strike="noStrike" kern="1200" cap="none" spc="-100" normalizeH="0" baseline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Яганова</a:t>
            </a:r>
            <a:r>
              <a:rPr kumimoji="0" lang="ru-RU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br>
              <a:rPr kumimoji="0" lang="ru-RU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о войне</a:t>
            </a:r>
            <a:endParaRPr kumimoji="0" lang="ru-RU" sz="42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окументы\My Pictures\Scan Pictures\20081026\Image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13" y="500063"/>
            <a:ext cx="4427537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D:\Документы\My Pictures\Scan Pictures\20081026\Image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500063"/>
            <a:ext cx="4221163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Документы\My Pictures\Scan Pictures\20081026\Image7.jpg"/>
          <p:cNvPicPr>
            <a:picLocks noChangeAspect="1" noChangeArrowheads="1"/>
          </p:cNvPicPr>
          <p:nvPr/>
        </p:nvPicPr>
        <p:blipFill>
          <a:blip r:embed="rId2">
            <a:lum contrast="-10000"/>
          </a:blip>
          <a:srcRect/>
          <a:stretch>
            <a:fillRect/>
          </a:stretch>
        </p:blipFill>
        <p:spPr bwMode="auto">
          <a:xfrm>
            <a:off x="142875" y="571500"/>
            <a:ext cx="4214813" cy="55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D:\Документы\Как могут эти дни забыться\Рисунок 4.jpg"/>
          <p:cNvPicPr>
            <a:picLocks noChangeAspect="1" noChangeArrowheads="1"/>
          </p:cNvPicPr>
          <p:nvPr/>
        </p:nvPicPr>
        <p:blipFill>
          <a:blip r:embed="rId3" cstate="email">
            <a:lum bright="-10000" contrast="30000"/>
          </a:blip>
          <a:srcRect/>
          <a:stretch>
            <a:fillRect/>
          </a:stretch>
        </p:blipFill>
        <p:spPr bwMode="auto">
          <a:xfrm>
            <a:off x="4500563" y="571500"/>
            <a:ext cx="4360862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окументы\My Pictures\Scan Pictures\20081026\Image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13" y="428625"/>
            <a:ext cx="4283075" cy="602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D:\Документы\My Pictures\Scan Pictures\20081026\Image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428625"/>
            <a:ext cx="4265613" cy="602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D:\Документы\Как могут эти дни забыться\Рисунок 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13" y="214313"/>
            <a:ext cx="4953160" cy="60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214942" y="1643063"/>
            <a:ext cx="3929058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Треугольники ветхие, старые,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Вновь напомнили мне о войне: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Захватило всё небо пожарами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Блёкнут краски земные в огне…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…Реки памяти в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нас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		не   кончаются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Их начало в весенней поре.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Лица павших с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годами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не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старятся,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Отражаются в вечном огне…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Финошина Е. М.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(внучка А. С. и Е. С. Степаненко)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786058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14290"/>
            <a:ext cx="309606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85728"/>
            <a:ext cx="27717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14675"/>
            <a:ext cx="55054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14942" y="0"/>
            <a:ext cx="3929058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71480"/>
            <a:ext cx="3643306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Степаненко Е. С. (справа) </a:t>
            </a:r>
            <a:br>
              <a:rPr lang="ru-RU" sz="3600" dirty="0" smtClean="0"/>
            </a:br>
            <a:r>
              <a:rPr lang="ru-RU" sz="3200" dirty="0" smtClean="0"/>
              <a:t>с</a:t>
            </a:r>
            <a:r>
              <a:rPr lang="ru-RU" sz="3200" dirty="0" smtClean="0"/>
              <a:t> подругой Шурой</a:t>
            </a:r>
            <a:endParaRPr lang="ru-RU" sz="3200" dirty="0"/>
          </a:p>
        </p:txBody>
      </p:sp>
      <p:pic>
        <p:nvPicPr>
          <p:cNvPr id="5" name="Picture 5" descr="D:\Документы\My Pictures\Scan Pictures\20081026\Imag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lum contrast="-10000"/>
          </a:blip>
          <a:srcRect/>
          <a:stretch>
            <a:fillRect/>
          </a:stretch>
        </p:blipFill>
        <p:spPr bwMode="auto">
          <a:xfrm>
            <a:off x="0" y="2143092"/>
            <a:ext cx="2970887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24622" y="0"/>
            <a:ext cx="2619378" cy="324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6650" y="2876550"/>
            <a:ext cx="54673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00232" y="642918"/>
            <a:ext cx="3643338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Яганов Виктор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Александрович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(1942-2000)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Документы\My Pictures\Scan Pictures\20090509\Image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929322" y="214290"/>
            <a:ext cx="2709866" cy="3437778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029268"/>
            <a:ext cx="5940425" cy="382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43505" y="0"/>
            <a:ext cx="3571900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928670"/>
            <a:ext cx="4572032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43570" y="214290"/>
            <a:ext cx="3143272" cy="471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42852"/>
            <a:ext cx="48768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5000636"/>
            <a:ext cx="178595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786190"/>
            <a:ext cx="41529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41814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857628"/>
            <a:ext cx="36433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357818" y="0"/>
            <a:ext cx="3643338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857628"/>
            <a:ext cx="36433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14290"/>
            <a:ext cx="400052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143248"/>
            <a:ext cx="550072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857752" y="0"/>
            <a:ext cx="400052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786058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14290"/>
            <a:ext cx="309606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85728"/>
            <a:ext cx="27717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35719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14675"/>
            <a:ext cx="55054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14942" y="0"/>
            <a:ext cx="3929058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5643570" y="4958864"/>
            <a:ext cx="2967030" cy="984736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Военный хлеб</a:t>
            </a:r>
            <a:endParaRPr lang="ru-RU" sz="4800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14675"/>
            <a:ext cx="55054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14290"/>
            <a:ext cx="22764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/>
          <p:cNvPicPr>
            <a:picLocks noGrp="1"/>
          </p:cNvPicPr>
          <p:nvPr>
            <p:ph idx="4294967295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14744" y="0"/>
            <a:ext cx="5429256" cy="421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488" y="500042"/>
            <a:ext cx="3143272" cy="17145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Бабушкино   поле</a:t>
            </a:r>
            <a:endParaRPr lang="ru-RU" sz="3600" dirty="0"/>
          </a:p>
        </p:txBody>
      </p:sp>
      <p:pic>
        <p:nvPicPr>
          <p:cNvPr id="6" name="Picture 2" descr="C:\Documents and Settings\Александр\Рабочий стол\матренин двор\матрена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605996"/>
            <a:ext cx="4318790" cy="3252004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143240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944" y="0"/>
            <a:ext cx="3429056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714876" y="4000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428736"/>
            <a:ext cx="4143404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4071934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14942" y="0"/>
            <a:ext cx="371477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0025"/>
            <a:ext cx="4810125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71736" y="571480"/>
            <a:ext cx="4357718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7166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14346" y="1857364"/>
            <a:ext cx="654255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071678"/>
            <a:ext cx="332592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42852"/>
            <a:ext cx="351472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 вам объяснить, вчера рождённые,</a:t>
            </a:r>
            <a:br>
              <a:rPr lang="ru-RU" dirty="0" smtClean="0"/>
            </a:br>
            <a:r>
              <a:rPr lang="ru-RU" dirty="0" smtClean="0"/>
              <a:t>Что они пришли непобеждённые?!.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3214710" cy="247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071678"/>
            <a:ext cx="538162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429132"/>
            <a:ext cx="250033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699703"/>
            <a:ext cx="5940425" cy="415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65800" y="0"/>
            <a:ext cx="3378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14290"/>
            <a:ext cx="4429124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714620"/>
            <a:ext cx="428628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3257544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mtClean="0"/>
              <a:t>Москва</a:t>
            </a:r>
            <a:br>
              <a:rPr lang="ru-RU" smtClean="0"/>
            </a:br>
            <a:r>
              <a:rPr lang="ru-RU" smtClean="0"/>
              <a:t>9 мая 1945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028825"/>
            <a:ext cx="402907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00496" y="0"/>
            <a:ext cx="4953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929158" y="3214686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428860" y="30718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929190" y="3500437"/>
            <a:ext cx="33575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/>
              <a:t>Берлин</a:t>
            </a:r>
          </a:p>
          <a:p>
            <a:pPr algn="ctr"/>
            <a:r>
              <a:rPr lang="ru-RU" sz="5400" dirty="0" smtClean="0"/>
              <a:t>8 мая 1945 года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4400552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ПАРАД   Победы – 24 июня 1945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642974" y="2286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0"/>
            <a:ext cx="40957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0"/>
            <a:ext cx="8143900" cy="18478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/>
              <a:t>Поверженные 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фашистские знамёна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00166" y="1643050"/>
            <a:ext cx="616335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:\Документы\My Pictures\Scan Pictures\20080921\Image13.jpg"/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4786346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Документы\My Pictures\Scan Pictures\20080921\Image1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0"/>
            <a:ext cx="4286248" cy="707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35824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3900486" cy="213359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Вот что несёт </a:t>
            </a:r>
            <a:r>
              <a:rPr lang="ru-RU" dirty="0" smtClean="0">
                <a:solidFill>
                  <a:srgbClr val="FF00FF"/>
                </a:solidFill>
              </a:rPr>
              <a:t>война! </a:t>
            </a:r>
            <a:r>
              <a:rPr lang="ru-RU" dirty="0" smtClean="0">
                <a:solidFill>
                  <a:srgbClr val="FF0000"/>
                </a:solidFill>
              </a:rPr>
              <a:t>Помните это!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786058"/>
            <a:ext cx="59055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124" y="142852"/>
            <a:ext cx="4381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362200"/>
            <a:ext cx="4762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786191"/>
            <a:ext cx="3286148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0"/>
            <a:ext cx="47625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86182" y="2285992"/>
            <a:ext cx="5357818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38100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429000"/>
            <a:ext cx="392909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450059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142852"/>
            <a:ext cx="271464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1429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2933700"/>
            <a:ext cx="523875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071810"/>
            <a:ext cx="5786446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071934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78621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666874"/>
            <a:ext cx="6786610" cy="469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Вечная  память  павшим</a:t>
            </a:r>
            <a:br>
              <a:rPr lang="ru-RU" dirty="0" smtClean="0"/>
            </a:br>
            <a:r>
              <a:rPr lang="ru-RU" dirty="0" smtClean="0"/>
              <a:t>в  борьбе  за  Родину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24000"/>
            <a:ext cx="757242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Вечная  память  героям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736"/>
            <a:ext cx="657229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0855" y="1524000"/>
            <a:ext cx="686228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24000"/>
            <a:ext cx="6786610" cy="490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8637" y="1881187"/>
            <a:ext cx="80867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Прибыл  на  фронт  20  декабря  1942 года</a:t>
            </a:r>
          </a:p>
          <a:p>
            <a:pPr>
              <a:buNone/>
            </a:pPr>
            <a:r>
              <a:rPr lang="ru-RU" dirty="0" smtClean="0"/>
              <a:t>						</a:t>
            </a:r>
          </a:p>
          <a:p>
            <a:pPr>
              <a:buNone/>
            </a:pPr>
            <a:r>
              <a:rPr lang="ru-RU" dirty="0" smtClean="0"/>
              <a:t>					</a:t>
            </a:r>
            <a:r>
              <a:rPr lang="ru-RU" sz="3200" dirty="0" smtClean="0"/>
              <a:t>      </a:t>
            </a:r>
          </a:p>
          <a:p>
            <a:pPr>
              <a:buNone/>
            </a:pPr>
            <a:endParaRPr lang="ru-RU" sz="3200" dirty="0" smtClean="0"/>
          </a:p>
          <a:p>
            <a:pPr>
              <a:buNone/>
            </a:pPr>
            <a:r>
              <a:rPr lang="ru-RU" sz="3200" dirty="0" smtClean="0"/>
              <a:t>						  </a:t>
            </a:r>
            <a:r>
              <a:rPr lang="ru-RU" sz="4000" dirty="0" smtClean="0">
                <a:solidFill>
                  <a:srgbClr val="FF0000"/>
                </a:solidFill>
              </a:rPr>
              <a:t>Погиб</a:t>
            </a:r>
          </a:p>
          <a:p>
            <a:pPr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					        </a:t>
            </a:r>
            <a:r>
              <a:rPr lang="ru-RU" sz="4000" dirty="0" smtClean="0">
                <a:solidFill>
                  <a:srgbClr val="FF0000"/>
                </a:solidFill>
              </a:rPr>
              <a:t>24  марта 1943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000240"/>
            <a:ext cx="3571875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550070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ln w="31550" cmpd="sng">
                  <a:gradFill>
                    <a:gsLst>
                      <a:gs pos="70000">
                        <a:srgbClr val="E8B7B7">
                          <a:shade val="50000"/>
                          <a:satMod val="190000"/>
                        </a:srgbClr>
                      </a:gs>
                      <a:gs pos="0">
                        <a:srgbClr val="E8B7B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8B7B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Степаненко Алексей Трифонович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0"/>
            <a:ext cx="20859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Документы\My Pictures\Scan Pictures\20081026\Image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5631" y="214290"/>
            <a:ext cx="4184931" cy="5842748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9124" y="1571612"/>
            <a:ext cx="450059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Степаненко</a:t>
            </a:r>
          </a:p>
          <a:p>
            <a:pPr algn="ctr">
              <a:defRPr/>
            </a:pP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Алексей Трифонович</a:t>
            </a:r>
            <a:endParaRPr lang="ru-RU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defRPr/>
            </a:pPr>
            <a:r>
              <a:rPr lang="ru-RU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</a:t>
            </a: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женой</a:t>
            </a:r>
            <a:endParaRPr lang="ru-RU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Ефросиньей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Семёновной</a:t>
            </a:r>
            <a:endParaRPr lang="ru-RU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</a:t>
            </a:r>
            <a:r>
              <a:rPr lang="ru-RU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сыном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Михаилом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окументы\My Pictures\Scan Pictures\20081026\Imag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642938"/>
            <a:ext cx="4422775" cy="560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D:\Документы\My Pictures\Scan Pictures\20081026\Imag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620713"/>
            <a:ext cx="4214813" cy="5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Документы\My Pictures\Scan Pictures\20081026\Imag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71500"/>
            <a:ext cx="4429125" cy="564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D:\Документы\My Pictures\Scan Pictures\20081026\Image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71500"/>
            <a:ext cx="4348162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539</TotalTime>
  <Words>92</Words>
  <Application>Microsoft Office PowerPoint</Application>
  <PresentationFormat>Экран (4:3)</PresentationFormat>
  <Paragraphs>49</Paragraphs>
  <Slides>47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Бумажная</vt:lpstr>
      <vt:lpstr>Слайд 1</vt:lpstr>
      <vt:lpstr>Слайд 2</vt:lpstr>
      <vt:lpstr>Как вам объяснить, вчера рождённые, Что они пришли непобеждённые?!.</vt:lpstr>
      <vt:lpstr>Слайд 4</vt:lpstr>
      <vt:lpstr>Слайд 5</vt:lpstr>
      <vt:lpstr>     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Степаненко Е. С. (справа)  с подругой Шурой</vt:lpstr>
      <vt:lpstr>Яганов Виктор Александрович (1942-2000)</vt:lpstr>
      <vt:lpstr>Слайд 18</vt:lpstr>
      <vt:lpstr>Слайд 19</vt:lpstr>
      <vt:lpstr>Слайд 20</vt:lpstr>
      <vt:lpstr>Слайд 21</vt:lpstr>
      <vt:lpstr>Слайд 22</vt:lpstr>
      <vt:lpstr>Слайд 23</vt:lpstr>
      <vt:lpstr>Бабушкино   поле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Москва 9 мая 1945</vt:lpstr>
      <vt:lpstr>    ПАРАД   Победы – 24 июня 1945</vt:lpstr>
      <vt:lpstr>Поверженные   фашистские знамёна </vt:lpstr>
      <vt:lpstr>Слайд 35</vt:lpstr>
      <vt:lpstr>Слайд 36</vt:lpstr>
      <vt:lpstr>Вот что несёт война! Помните это!</vt:lpstr>
      <vt:lpstr>Слайд 38</vt:lpstr>
      <vt:lpstr>Слайд 39</vt:lpstr>
      <vt:lpstr>Слайд 40</vt:lpstr>
      <vt:lpstr>Слайд 41</vt:lpstr>
      <vt:lpstr>Слайд 42</vt:lpstr>
      <vt:lpstr>Вечная  память  павшим в  борьбе  за  Родину</vt:lpstr>
      <vt:lpstr>Вечная  память  героям</vt:lpstr>
      <vt:lpstr>Слайд 45</vt:lpstr>
      <vt:lpstr>Слайд 46</vt:lpstr>
      <vt:lpstr>Слайд 47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Zver</dc:creator>
  <cp:lastModifiedBy>user</cp:lastModifiedBy>
  <cp:revision>60</cp:revision>
  <dcterms:created xsi:type="dcterms:W3CDTF">2009-05-09T07:56:59Z</dcterms:created>
  <dcterms:modified xsi:type="dcterms:W3CDTF">2010-01-31T02:01:06Z</dcterms:modified>
</cp:coreProperties>
</file>