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3" r:id="rId2"/>
    <p:sldId id="260" r:id="rId3"/>
    <p:sldId id="261" r:id="rId4"/>
    <p:sldId id="262" r:id="rId5"/>
    <p:sldId id="263" r:id="rId6"/>
    <p:sldId id="256" r:id="rId7"/>
    <p:sldId id="257" r:id="rId8"/>
    <p:sldId id="258" r:id="rId9"/>
    <p:sldId id="259" r:id="rId10"/>
    <p:sldId id="270" r:id="rId11"/>
    <p:sldId id="272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B8D7B-2216-47EF-B767-B53A8336AB41}" type="datetimeFigureOut">
              <a:rPr lang="ru-RU" smtClean="0"/>
              <a:pPr/>
              <a:t>27.11.2009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77F0F-8291-4C3B-AEBB-13A192852B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77F0F-8291-4C3B-AEBB-13A192852BF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9624-47F4-45C0-B938-B96E3E8CF843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E403-E2F9-4F19-8F4D-C6A212A00C63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FEA0-EC35-4A60-860F-6CC06D35E713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24E6-9A5B-40E5-8F1E-0B24630C28F6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8EB8-1E8F-4C2E-9398-82A3904BA138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76E6-74C6-4C4A-9FB7-3BC50F6E8C9E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75DD-F0BA-435B-9E39-EC2D430841A2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FB87-65E0-416F-9B6A-850AFBEA2998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A55DF-7D7B-4F54-90EE-31099A87C02D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9BB90-322B-45D3-9DE4-0FC40226EDB9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333-4EAE-4CAA-B080-38D4E749D771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2E0F7-F76B-465E-B944-8A75F718C49F}" type="datetime1">
              <a:rPr lang="ru-RU" smtClean="0"/>
              <a:pPr/>
              <a:t>27.11.2009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9C9C2-1BFB-49C0-B2CF-9E15ED723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86808" cy="5214974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dirty="0" smtClean="0"/>
              <a:t>Как построить график функции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</a:t>
            </a:r>
            <a:r>
              <a:rPr lang="en-US" dirty="0" smtClean="0"/>
              <a:t>y = f(x)</a:t>
            </a:r>
            <a:r>
              <a:rPr lang="ru-RU" dirty="0" smtClean="0"/>
              <a:t> +</a:t>
            </a:r>
            <a:r>
              <a:rPr lang="en-US" dirty="0" smtClean="0"/>
              <a:t>m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если известен график функции</a:t>
            </a:r>
            <a:br>
              <a:rPr lang="ru-RU" dirty="0" smtClean="0"/>
            </a:br>
            <a:r>
              <a:rPr lang="en-US" dirty="0" smtClean="0"/>
              <a:t>y = f(x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олилиния 94"/>
          <p:cNvSpPr/>
          <p:nvPr/>
        </p:nvSpPr>
        <p:spPr>
          <a:xfrm rot="10800000">
            <a:off x="4071934" y="2571744"/>
            <a:ext cx="2714644" cy="4143404"/>
          </a:xfrm>
          <a:custGeom>
            <a:avLst/>
            <a:gdLst>
              <a:gd name="connsiteX0" fmla="*/ 0 w 4288665"/>
              <a:gd name="connsiteY0" fmla="*/ 0 h 2672365"/>
              <a:gd name="connsiteX1" fmla="*/ 425003 w 4288665"/>
              <a:gd name="connsiteY1" fmla="*/ 953036 h 2672365"/>
              <a:gd name="connsiteX2" fmla="*/ 862885 w 4288665"/>
              <a:gd name="connsiteY2" fmla="*/ 1712890 h 2672365"/>
              <a:gd name="connsiteX3" fmla="*/ 1275009 w 4288665"/>
              <a:gd name="connsiteY3" fmla="*/ 2240923 h 2672365"/>
              <a:gd name="connsiteX4" fmla="*/ 1738648 w 4288665"/>
              <a:gd name="connsiteY4" fmla="*/ 2550016 h 2672365"/>
              <a:gd name="connsiteX5" fmla="*/ 2150772 w 4288665"/>
              <a:gd name="connsiteY5" fmla="*/ 2665926 h 2672365"/>
              <a:gd name="connsiteX6" fmla="*/ 2550017 w 4288665"/>
              <a:gd name="connsiteY6" fmla="*/ 2588653 h 2672365"/>
              <a:gd name="connsiteX7" fmla="*/ 3000778 w 4288665"/>
              <a:gd name="connsiteY7" fmla="*/ 2240923 h 2672365"/>
              <a:gd name="connsiteX8" fmla="*/ 3425781 w 4288665"/>
              <a:gd name="connsiteY8" fmla="*/ 1738647 h 2672365"/>
              <a:gd name="connsiteX9" fmla="*/ 3850784 w 4288665"/>
              <a:gd name="connsiteY9" fmla="*/ 965915 h 2672365"/>
              <a:gd name="connsiteX10" fmla="*/ 4288665 w 4288665"/>
              <a:gd name="connsiteY10" fmla="*/ 25757 h 2672365"/>
              <a:gd name="connsiteX11" fmla="*/ 4288665 w 4288665"/>
              <a:gd name="connsiteY11" fmla="*/ 25757 h 2672365"/>
              <a:gd name="connsiteX12" fmla="*/ 4288665 w 4288665"/>
              <a:gd name="connsiteY12" fmla="*/ 12878 h 267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8665" h="2672365">
                <a:moveTo>
                  <a:pt x="0" y="0"/>
                </a:moveTo>
                <a:cubicBezTo>
                  <a:pt x="140594" y="333777"/>
                  <a:pt x="281189" y="667554"/>
                  <a:pt x="425003" y="953036"/>
                </a:cubicBezTo>
                <a:cubicBezTo>
                  <a:pt x="568817" y="1238518"/>
                  <a:pt x="721217" y="1498242"/>
                  <a:pt x="862885" y="1712890"/>
                </a:cubicBezTo>
                <a:cubicBezTo>
                  <a:pt x="1004553" y="1927538"/>
                  <a:pt x="1129049" y="2101402"/>
                  <a:pt x="1275009" y="2240923"/>
                </a:cubicBezTo>
                <a:cubicBezTo>
                  <a:pt x="1420969" y="2380444"/>
                  <a:pt x="1592688" y="2479182"/>
                  <a:pt x="1738648" y="2550016"/>
                </a:cubicBezTo>
                <a:cubicBezTo>
                  <a:pt x="1884609" y="2620850"/>
                  <a:pt x="2015544" y="2659487"/>
                  <a:pt x="2150772" y="2665926"/>
                </a:cubicBezTo>
                <a:cubicBezTo>
                  <a:pt x="2286000" y="2672365"/>
                  <a:pt x="2408349" y="2659487"/>
                  <a:pt x="2550017" y="2588653"/>
                </a:cubicBezTo>
                <a:cubicBezTo>
                  <a:pt x="2691685" y="2517819"/>
                  <a:pt x="2854817" y="2382591"/>
                  <a:pt x="3000778" y="2240923"/>
                </a:cubicBezTo>
                <a:cubicBezTo>
                  <a:pt x="3146739" y="2099255"/>
                  <a:pt x="3284113" y="1951148"/>
                  <a:pt x="3425781" y="1738647"/>
                </a:cubicBezTo>
                <a:cubicBezTo>
                  <a:pt x="3567449" y="1526146"/>
                  <a:pt x="3706970" y="1251397"/>
                  <a:pt x="3850784" y="965915"/>
                </a:cubicBezTo>
                <a:cubicBezTo>
                  <a:pt x="3994598" y="680433"/>
                  <a:pt x="4288665" y="25757"/>
                  <a:pt x="4288665" y="25757"/>
                </a:cubicBezTo>
                <a:lnTo>
                  <a:pt x="4288665" y="25757"/>
                </a:lnTo>
                <a:lnTo>
                  <a:pt x="4288665" y="12878"/>
                </a:lnTo>
              </a:path>
            </a:pathLst>
          </a:cu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63"/>
          <p:cNvGrpSpPr/>
          <p:nvPr/>
        </p:nvGrpSpPr>
        <p:grpSpPr>
          <a:xfrm>
            <a:off x="1214414" y="642918"/>
            <a:ext cx="7000924" cy="5501520"/>
            <a:chOff x="1214414" y="642918"/>
            <a:chExt cx="7000924" cy="5501520"/>
          </a:xfrm>
        </p:grpSpPr>
        <p:cxnSp>
          <p:nvCxnSpPr>
            <p:cNvPr id="18" name="Прямая со стрелкой 17"/>
            <p:cNvCxnSpPr/>
            <p:nvPr/>
          </p:nvCxnSpPr>
          <p:spPr>
            <a:xfrm rot="5400000" flipH="1" flipV="1">
              <a:off x="2679687" y="3392487"/>
              <a:ext cx="5499932" cy="79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Группа 61"/>
            <p:cNvGrpSpPr/>
            <p:nvPr/>
          </p:nvGrpSpPr>
          <p:grpSpPr>
            <a:xfrm>
              <a:off x="1214414" y="642918"/>
              <a:ext cx="7000924" cy="5501520"/>
              <a:chOff x="1214414" y="642918"/>
              <a:chExt cx="7000924" cy="5501520"/>
            </a:xfrm>
          </p:grpSpPr>
          <p:grpSp>
            <p:nvGrpSpPr>
              <p:cNvPr id="5" name="Группа 58"/>
              <p:cNvGrpSpPr/>
              <p:nvPr/>
            </p:nvGrpSpPr>
            <p:grpSpPr>
              <a:xfrm>
                <a:off x="1214414" y="642918"/>
                <a:ext cx="7000924" cy="5501520"/>
                <a:chOff x="1214414" y="642918"/>
                <a:chExt cx="7000924" cy="5501520"/>
              </a:xfrm>
            </p:grpSpPr>
            <p:grpSp>
              <p:nvGrpSpPr>
                <p:cNvPr id="6" name="Группа 68"/>
                <p:cNvGrpSpPr/>
                <p:nvPr/>
              </p:nvGrpSpPr>
              <p:grpSpPr>
                <a:xfrm>
                  <a:off x="1214414" y="642918"/>
                  <a:ext cx="7000924" cy="5499932"/>
                  <a:chOff x="1214414" y="642918"/>
                  <a:chExt cx="7000924" cy="5499932"/>
                </a:xfrm>
              </p:grpSpPr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143504" y="2571744"/>
                    <a:ext cx="28575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0</a:t>
                    </a:r>
                    <a:endParaRPr lang="ru-RU" dirty="0"/>
                  </a:p>
                </p:txBody>
              </p:sp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5357818" y="2786058"/>
                    <a:ext cx="42862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-1</a:t>
                    </a:r>
                    <a:endParaRPr lang="ru-RU" dirty="0"/>
                  </a:p>
                </p:txBody>
              </p:sp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5500694" y="642918"/>
                    <a:ext cx="35719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у</a:t>
                    </a:r>
                    <a:endParaRPr lang="ru-RU" dirty="0"/>
                  </a:p>
                </p:txBody>
              </p:sp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7929586" y="2643182"/>
                    <a:ext cx="28575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err="1" smtClean="0"/>
                      <a:t>х</a:t>
                    </a:r>
                    <a:endParaRPr lang="ru-RU" dirty="0"/>
                  </a:p>
                </p:txBody>
              </p:sp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5715008" y="2500306"/>
                    <a:ext cx="21431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1</a:t>
                    </a:r>
                    <a:endParaRPr lang="ru-RU" dirty="0"/>
                  </a:p>
                </p:txBody>
              </p:sp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5429256" y="1928802"/>
                    <a:ext cx="14287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1</a:t>
                    </a:r>
                    <a:endParaRPr lang="ru-RU" dirty="0"/>
                  </a:p>
                </p:txBody>
              </p:sp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786314" y="2500306"/>
                    <a:ext cx="42862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-1</a:t>
                    </a:r>
                    <a:endParaRPr lang="ru-RU" dirty="0"/>
                  </a:p>
                </p:txBody>
              </p:sp>
              <p:grpSp>
                <p:nvGrpSpPr>
                  <p:cNvPr id="8" name="Группа 60"/>
                  <p:cNvGrpSpPr/>
                  <p:nvPr/>
                </p:nvGrpSpPr>
                <p:grpSpPr>
                  <a:xfrm>
                    <a:off x="1214414" y="642918"/>
                    <a:ext cx="7000924" cy="5499932"/>
                    <a:chOff x="1214414" y="643712"/>
                    <a:chExt cx="7000924" cy="5499932"/>
                  </a:xfrm>
                </p:grpSpPr>
                <p:cxnSp>
                  <p:nvCxnSpPr>
                    <p:cNvPr id="7" name="Прямая со стрелкой 6"/>
                    <p:cNvCxnSpPr/>
                    <p:nvPr/>
                  </p:nvCxnSpPr>
                  <p:spPr>
                    <a:xfrm>
                      <a:off x="1357290" y="2572538"/>
                      <a:ext cx="6858048" cy="1588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Прямая соединительная линия 22"/>
                    <p:cNvCxnSpPr/>
                    <p:nvPr/>
                  </p:nvCxnSpPr>
                  <p:spPr>
                    <a:xfrm>
                      <a:off x="1214414" y="3001166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Прямая соединительная линия 23"/>
                    <p:cNvCxnSpPr/>
                    <p:nvPr/>
                  </p:nvCxnSpPr>
                  <p:spPr>
                    <a:xfrm>
                      <a:off x="1214414" y="2143116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Прямая соединительная линия 24"/>
                    <p:cNvCxnSpPr/>
                    <p:nvPr/>
                  </p:nvCxnSpPr>
                  <p:spPr>
                    <a:xfrm>
                      <a:off x="1285852" y="3429794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Прямая соединительная линия 25"/>
                    <p:cNvCxnSpPr/>
                    <p:nvPr/>
                  </p:nvCxnSpPr>
                  <p:spPr>
                    <a:xfrm>
                      <a:off x="1285852" y="5144306"/>
                      <a:ext cx="6786610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Прямая соединительная линия 26"/>
                    <p:cNvCxnSpPr/>
                    <p:nvPr/>
                  </p:nvCxnSpPr>
                  <p:spPr>
                    <a:xfrm>
                      <a:off x="1214414" y="3858422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Прямая соединительная линия 27"/>
                    <p:cNvCxnSpPr/>
                    <p:nvPr/>
                  </p:nvCxnSpPr>
                  <p:spPr>
                    <a:xfrm>
                      <a:off x="1214414" y="1715282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Прямая соединительная линия 28"/>
                    <p:cNvCxnSpPr/>
                    <p:nvPr/>
                  </p:nvCxnSpPr>
                  <p:spPr>
                    <a:xfrm>
                      <a:off x="1285852" y="4714884"/>
                      <a:ext cx="6786610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Прямая соединительная линия 29"/>
                    <p:cNvCxnSpPr/>
                    <p:nvPr/>
                  </p:nvCxnSpPr>
                  <p:spPr>
                    <a:xfrm>
                      <a:off x="1285852" y="4286256"/>
                      <a:ext cx="6786610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Прямая соединительная линия 31"/>
                    <p:cNvCxnSpPr/>
                    <p:nvPr/>
                  </p:nvCxnSpPr>
                  <p:spPr>
                    <a:xfrm rot="5400000">
                      <a:off x="1072332" y="3357562"/>
                      <a:ext cx="5286412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Прямая соединительная линия 32"/>
                    <p:cNvCxnSpPr/>
                    <p:nvPr/>
                  </p:nvCxnSpPr>
                  <p:spPr>
                    <a:xfrm rot="5400000">
                      <a:off x="1893869" y="3393281"/>
                      <a:ext cx="5357850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Прямая соединительная линия 33"/>
                    <p:cNvCxnSpPr/>
                    <p:nvPr/>
                  </p:nvCxnSpPr>
                  <p:spPr>
                    <a:xfrm rot="5400000">
                      <a:off x="179357" y="3392487"/>
                      <a:ext cx="5357850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Прямая соединительная линия 34"/>
                    <p:cNvCxnSpPr/>
                    <p:nvPr/>
                  </p:nvCxnSpPr>
                  <p:spPr>
                    <a:xfrm rot="5400000">
                      <a:off x="3608381" y="3392487"/>
                      <a:ext cx="5357850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Прямая соединительная линия 36"/>
                    <p:cNvCxnSpPr/>
                    <p:nvPr/>
                  </p:nvCxnSpPr>
                  <p:spPr>
                    <a:xfrm rot="5400000">
                      <a:off x="3179753" y="3393281"/>
                      <a:ext cx="5357850" cy="1588"/>
                    </a:xfrm>
                    <a:prstGeom prst="line">
                      <a:avLst/>
                    </a:prstGeom>
                    <a:ln w="3175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" name="Прямая соединительная линия 37"/>
                    <p:cNvCxnSpPr/>
                    <p:nvPr/>
                  </p:nvCxnSpPr>
                  <p:spPr>
                    <a:xfrm rot="5400000">
                      <a:off x="2322497" y="3392487"/>
                      <a:ext cx="5357850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Прямая соединительная линия 38"/>
                    <p:cNvCxnSpPr/>
                    <p:nvPr/>
                  </p:nvCxnSpPr>
                  <p:spPr>
                    <a:xfrm rot="5400000">
                      <a:off x="-285784" y="3357562"/>
                      <a:ext cx="5429288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" name="Прямая соединительная линия 39"/>
                    <p:cNvCxnSpPr/>
                    <p:nvPr/>
                  </p:nvCxnSpPr>
                  <p:spPr>
                    <a:xfrm rot="5400000">
                      <a:off x="4001290" y="3428206"/>
                      <a:ext cx="5429288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Прямая соединительная линия 41"/>
                    <p:cNvCxnSpPr/>
                    <p:nvPr/>
                  </p:nvCxnSpPr>
                  <p:spPr>
                    <a:xfrm>
                      <a:off x="1214414" y="5572934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Прямая соединительная линия 42"/>
                    <p:cNvCxnSpPr/>
                    <p:nvPr/>
                  </p:nvCxnSpPr>
                  <p:spPr>
                    <a:xfrm>
                      <a:off x="1214414" y="1285860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Прямая соединительная линия 44"/>
                    <p:cNvCxnSpPr/>
                    <p:nvPr/>
                  </p:nvCxnSpPr>
                  <p:spPr>
                    <a:xfrm>
                      <a:off x="1214414" y="857232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Прямая соединительная линия 45"/>
                    <p:cNvCxnSpPr/>
                    <p:nvPr/>
                  </p:nvCxnSpPr>
                  <p:spPr>
                    <a:xfrm>
                      <a:off x="1214414" y="6000768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" name="Прямая соединительная линия 51"/>
                    <p:cNvCxnSpPr/>
                    <p:nvPr/>
                  </p:nvCxnSpPr>
                  <p:spPr>
                    <a:xfrm rot="5400000">
                      <a:off x="-713618" y="3428206"/>
                      <a:ext cx="5429288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" name="Прямая соединительная линия 52"/>
                    <p:cNvCxnSpPr/>
                    <p:nvPr/>
                  </p:nvCxnSpPr>
                  <p:spPr>
                    <a:xfrm rot="5400000">
                      <a:off x="-1142246" y="3428206"/>
                      <a:ext cx="5429288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" name="Прямая соединительная линия 56"/>
                    <p:cNvCxnSpPr/>
                    <p:nvPr/>
                  </p:nvCxnSpPr>
                  <p:spPr>
                    <a:xfrm rot="5400000">
                      <a:off x="4429918" y="3428206"/>
                      <a:ext cx="5429288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5400000">
                  <a:off x="571472" y="3429000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4" name="TextBox 53"/>
              <p:cNvSpPr txBox="1"/>
              <p:nvPr/>
            </p:nvSpPr>
            <p:spPr>
              <a:xfrm>
                <a:off x="5429256" y="1500174"/>
                <a:ext cx="5000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2</a:t>
                </a:r>
                <a:endParaRPr lang="ru-RU" dirty="0"/>
              </a:p>
            </p:txBody>
          </p:sp>
        </p:grpSp>
      </p:grp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" name="Номер слайда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6" name="Полилиния 55"/>
          <p:cNvSpPr/>
          <p:nvPr/>
        </p:nvSpPr>
        <p:spPr>
          <a:xfrm rot="10800000">
            <a:off x="4071934" y="1714488"/>
            <a:ext cx="2714644" cy="4214842"/>
          </a:xfrm>
          <a:custGeom>
            <a:avLst/>
            <a:gdLst>
              <a:gd name="connsiteX0" fmla="*/ 0 w 4288665"/>
              <a:gd name="connsiteY0" fmla="*/ 0 h 2672365"/>
              <a:gd name="connsiteX1" fmla="*/ 425003 w 4288665"/>
              <a:gd name="connsiteY1" fmla="*/ 953036 h 2672365"/>
              <a:gd name="connsiteX2" fmla="*/ 862885 w 4288665"/>
              <a:gd name="connsiteY2" fmla="*/ 1712890 h 2672365"/>
              <a:gd name="connsiteX3" fmla="*/ 1275009 w 4288665"/>
              <a:gd name="connsiteY3" fmla="*/ 2240923 h 2672365"/>
              <a:gd name="connsiteX4" fmla="*/ 1738648 w 4288665"/>
              <a:gd name="connsiteY4" fmla="*/ 2550016 h 2672365"/>
              <a:gd name="connsiteX5" fmla="*/ 2150772 w 4288665"/>
              <a:gd name="connsiteY5" fmla="*/ 2665926 h 2672365"/>
              <a:gd name="connsiteX6" fmla="*/ 2550017 w 4288665"/>
              <a:gd name="connsiteY6" fmla="*/ 2588653 h 2672365"/>
              <a:gd name="connsiteX7" fmla="*/ 3000778 w 4288665"/>
              <a:gd name="connsiteY7" fmla="*/ 2240923 h 2672365"/>
              <a:gd name="connsiteX8" fmla="*/ 3425781 w 4288665"/>
              <a:gd name="connsiteY8" fmla="*/ 1738647 h 2672365"/>
              <a:gd name="connsiteX9" fmla="*/ 3850784 w 4288665"/>
              <a:gd name="connsiteY9" fmla="*/ 965915 h 2672365"/>
              <a:gd name="connsiteX10" fmla="*/ 4288665 w 4288665"/>
              <a:gd name="connsiteY10" fmla="*/ 25757 h 2672365"/>
              <a:gd name="connsiteX11" fmla="*/ 4288665 w 4288665"/>
              <a:gd name="connsiteY11" fmla="*/ 25757 h 2672365"/>
              <a:gd name="connsiteX12" fmla="*/ 4288665 w 4288665"/>
              <a:gd name="connsiteY12" fmla="*/ 12878 h 267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8665" h="2672365">
                <a:moveTo>
                  <a:pt x="0" y="0"/>
                </a:moveTo>
                <a:cubicBezTo>
                  <a:pt x="140594" y="333777"/>
                  <a:pt x="281189" y="667554"/>
                  <a:pt x="425003" y="953036"/>
                </a:cubicBezTo>
                <a:cubicBezTo>
                  <a:pt x="568817" y="1238518"/>
                  <a:pt x="721217" y="1498242"/>
                  <a:pt x="862885" y="1712890"/>
                </a:cubicBezTo>
                <a:cubicBezTo>
                  <a:pt x="1004553" y="1927538"/>
                  <a:pt x="1129049" y="2101402"/>
                  <a:pt x="1275009" y="2240923"/>
                </a:cubicBezTo>
                <a:cubicBezTo>
                  <a:pt x="1420969" y="2380444"/>
                  <a:pt x="1592688" y="2479182"/>
                  <a:pt x="1738648" y="2550016"/>
                </a:cubicBezTo>
                <a:cubicBezTo>
                  <a:pt x="1884609" y="2620850"/>
                  <a:pt x="2015544" y="2659487"/>
                  <a:pt x="2150772" y="2665926"/>
                </a:cubicBezTo>
                <a:cubicBezTo>
                  <a:pt x="2286000" y="2672365"/>
                  <a:pt x="2408349" y="2659487"/>
                  <a:pt x="2550017" y="2588653"/>
                </a:cubicBezTo>
                <a:cubicBezTo>
                  <a:pt x="2691685" y="2517819"/>
                  <a:pt x="2854817" y="2382591"/>
                  <a:pt x="3000778" y="2240923"/>
                </a:cubicBezTo>
                <a:cubicBezTo>
                  <a:pt x="3146739" y="2099255"/>
                  <a:pt x="3284113" y="1951148"/>
                  <a:pt x="3425781" y="1738647"/>
                </a:cubicBezTo>
                <a:cubicBezTo>
                  <a:pt x="3567449" y="1526146"/>
                  <a:pt x="3706970" y="1251397"/>
                  <a:pt x="3850784" y="965915"/>
                </a:cubicBezTo>
                <a:cubicBezTo>
                  <a:pt x="3994598" y="680433"/>
                  <a:pt x="4288665" y="25757"/>
                  <a:pt x="4288665" y="25757"/>
                </a:cubicBezTo>
                <a:lnTo>
                  <a:pt x="4288665" y="25757"/>
                </a:lnTo>
                <a:lnTo>
                  <a:pt x="4288665" y="12878"/>
                </a:lnTo>
              </a:path>
            </a:pathLst>
          </a:cu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rot="5400000">
            <a:off x="1500960" y="3356768"/>
            <a:ext cx="52864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63"/>
          <p:cNvGrpSpPr/>
          <p:nvPr/>
        </p:nvGrpSpPr>
        <p:grpSpPr>
          <a:xfrm>
            <a:off x="1214414" y="571480"/>
            <a:ext cx="7000924" cy="5572958"/>
            <a:chOff x="1214414" y="571480"/>
            <a:chExt cx="7000924" cy="5572958"/>
          </a:xfrm>
        </p:grpSpPr>
        <p:cxnSp>
          <p:nvCxnSpPr>
            <p:cNvPr id="18" name="Прямая со стрелкой 17"/>
            <p:cNvCxnSpPr/>
            <p:nvPr/>
          </p:nvCxnSpPr>
          <p:spPr>
            <a:xfrm rot="5400000" flipH="1" flipV="1">
              <a:off x="1822431" y="3392487"/>
              <a:ext cx="5499932" cy="79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Группа 61"/>
            <p:cNvGrpSpPr/>
            <p:nvPr/>
          </p:nvGrpSpPr>
          <p:grpSpPr>
            <a:xfrm>
              <a:off x="1214414" y="571480"/>
              <a:ext cx="7000924" cy="5572958"/>
              <a:chOff x="1214414" y="571480"/>
              <a:chExt cx="7000924" cy="5572958"/>
            </a:xfrm>
          </p:grpSpPr>
          <p:grpSp>
            <p:nvGrpSpPr>
              <p:cNvPr id="4" name="Группа 58"/>
              <p:cNvGrpSpPr/>
              <p:nvPr/>
            </p:nvGrpSpPr>
            <p:grpSpPr>
              <a:xfrm>
                <a:off x="1214414" y="571480"/>
                <a:ext cx="7000924" cy="5572958"/>
                <a:chOff x="1214414" y="571480"/>
                <a:chExt cx="7000924" cy="5572958"/>
              </a:xfrm>
            </p:grpSpPr>
            <p:grpSp>
              <p:nvGrpSpPr>
                <p:cNvPr id="5" name="Группа 68"/>
                <p:cNvGrpSpPr/>
                <p:nvPr/>
              </p:nvGrpSpPr>
              <p:grpSpPr>
                <a:xfrm>
                  <a:off x="1214414" y="571480"/>
                  <a:ext cx="7000924" cy="5571370"/>
                  <a:chOff x="1214414" y="571480"/>
                  <a:chExt cx="7000924" cy="5571370"/>
                </a:xfrm>
              </p:grpSpPr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4357686" y="2928934"/>
                    <a:ext cx="28575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0</a:t>
                    </a:r>
                    <a:endParaRPr lang="ru-RU" dirty="0"/>
                  </a:p>
                </p:txBody>
              </p:sp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4572000" y="3214686"/>
                    <a:ext cx="42862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-1</a:t>
                    </a:r>
                    <a:endParaRPr lang="ru-RU" dirty="0"/>
                  </a:p>
                </p:txBody>
              </p:sp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4143372" y="571480"/>
                    <a:ext cx="35719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у</a:t>
                    </a:r>
                    <a:endParaRPr lang="ru-RU" dirty="0"/>
                  </a:p>
                </p:txBody>
              </p:sp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7929586" y="2643182"/>
                    <a:ext cx="28575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err="1" smtClean="0"/>
                      <a:t>х</a:t>
                    </a:r>
                    <a:endParaRPr lang="ru-RU" dirty="0"/>
                  </a:p>
                </p:txBody>
              </p:sp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4929190" y="3000372"/>
                    <a:ext cx="21431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1</a:t>
                    </a:r>
                    <a:endParaRPr lang="ru-RU" dirty="0"/>
                  </a:p>
                </p:txBody>
              </p:sp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4643438" y="2428868"/>
                    <a:ext cx="14287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1</a:t>
                    </a:r>
                    <a:endParaRPr lang="ru-RU" dirty="0"/>
                  </a:p>
                </p:txBody>
              </p:sp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3929058" y="3000372"/>
                    <a:ext cx="42862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ru-RU" dirty="0" smtClean="0"/>
                      <a:t>-1</a:t>
                    </a:r>
                    <a:endParaRPr lang="ru-RU" dirty="0"/>
                  </a:p>
                </p:txBody>
              </p:sp>
              <p:grpSp>
                <p:nvGrpSpPr>
                  <p:cNvPr id="6" name="Группа 60"/>
                  <p:cNvGrpSpPr/>
                  <p:nvPr/>
                </p:nvGrpSpPr>
                <p:grpSpPr>
                  <a:xfrm>
                    <a:off x="1214414" y="642918"/>
                    <a:ext cx="7000924" cy="5499932"/>
                    <a:chOff x="1214414" y="643712"/>
                    <a:chExt cx="7000924" cy="5499932"/>
                  </a:xfrm>
                </p:grpSpPr>
                <p:cxnSp>
                  <p:nvCxnSpPr>
                    <p:cNvPr id="7" name="Прямая со стрелкой 6"/>
                    <p:cNvCxnSpPr/>
                    <p:nvPr/>
                  </p:nvCxnSpPr>
                  <p:spPr>
                    <a:xfrm>
                      <a:off x="1357290" y="3001166"/>
                      <a:ext cx="6858048" cy="1588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Прямая соединительная линия 22"/>
                    <p:cNvCxnSpPr/>
                    <p:nvPr/>
                  </p:nvCxnSpPr>
                  <p:spPr>
                    <a:xfrm>
                      <a:off x="1214414" y="2572538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Прямая соединительная линия 23"/>
                    <p:cNvCxnSpPr/>
                    <p:nvPr/>
                  </p:nvCxnSpPr>
                  <p:spPr>
                    <a:xfrm>
                      <a:off x="1214414" y="2143910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Прямая соединительная линия 24"/>
                    <p:cNvCxnSpPr/>
                    <p:nvPr/>
                  </p:nvCxnSpPr>
                  <p:spPr>
                    <a:xfrm>
                      <a:off x="1285852" y="3429794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Прямая соединительная линия 25"/>
                    <p:cNvCxnSpPr/>
                    <p:nvPr/>
                  </p:nvCxnSpPr>
                  <p:spPr>
                    <a:xfrm>
                      <a:off x="1285852" y="5144306"/>
                      <a:ext cx="6786610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Прямая соединительная линия 26"/>
                    <p:cNvCxnSpPr/>
                    <p:nvPr/>
                  </p:nvCxnSpPr>
                  <p:spPr>
                    <a:xfrm>
                      <a:off x="1214414" y="3858422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Прямая соединительная линия 27"/>
                    <p:cNvCxnSpPr/>
                    <p:nvPr/>
                  </p:nvCxnSpPr>
                  <p:spPr>
                    <a:xfrm>
                      <a:off x="1214414" y="1715282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Прямая соединительная линия 28"/>
                    <p:cNvCxnSpPr/>
                    <p:nvPr/>
                  </p:nvCxnSpPr>
                  <p:spPr>
                    <a:xfrm>
                      <a:off x="1285852" y="4714884"/>
                      <a:ext cx="6786610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Прямая соединительная линия 29"/>
                    <p:cNvCxnSpPr/>
                    <p:nvPr/>
                  </p:nvCxnSpPr>
                  <p:spPr>
                    <a:xfrm>
                      <a:off x="1285852" y="4286256"/>
                      <a:ext cx="6786610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Прямая соединительная линия 31"/>
                    <p:cNvCxnSpPr/>
                    <p:nvPr/>
                  </p:nvCxnSpPr>
                  <p:spPr>
                    <a:xfrm rot="5400000">
                      <a:off x="1072332" y="3357562"/>
                      <a:ext cx="5286412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Прямая соединительная линия 32"/>
                    <p:cNvCxnSpPr/>
                    <p:nvPr/>
                  </p:nvCxnSpPr>
                  <p:spPr>
                    <a:xfrm rot="5400000">
                      <a:off x="2751125" y="3393281"/>
                      <a:ext cx="5357850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Прямая соединительная линия 33"/>
                    <p:cNvCxnSpPr/>
                    <p:nvPr/>
                  </p:nvCxnSpPr>
                  <p:spPr>
                    <a:xfrm rot="5400000">
                      <a:off x="179357" y="3392487"/>
                      <a:ext cx="5357850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Прямая соединительная линия 34"/>
                    <p:cNvCxnSpPr/>
                    <p:nvPr/>
                  </p:nvCxnSpPr>
                  <p:spPr>
                    <a:xfrm rot="5400000">
                      <a:off x="3608381" y="3392487"/>
                      <a:ext cx="5357850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Прямая соединительная линия 36"/>
                    <p:cNvCxnSpPr/>
                    <p:nvPr/>
                  </p:nvCxnSpPr>
                  <p:spPr>
                    <a:xfrm rot="5400000">
                      <a:off x="3179753" y="3393281"/>
                      <a:ext cx="5357850" cy="1588"/>
                    </a:xfrm>
                    <a:prstGeom prst="line">
                      <a:avLst/>
                    </a:prstGeom>
                    <a:ln w="3175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" name="Прямая соединительная линия 37"/>
                    <p:cNvCxnSpPr/>
                    <p:nvPr/>
                  </p:nvCxnSpPr>
                  <p:spPr>
                    <a:xfrm rot="5400000">
                      <a:off x="2322497" y="3392487"/>
                      <a:ext cx="5357850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Прямая соединительная линия 38"/>
                    <p:cNvCxnSpPr/>
                    <p:nvPr/>
                  </p:nvCxnSpPr>
                  <p:spPr>
                    <a:xfrm rot="5400000">
                      <a:off x="-285784" y="3357562"/>
                      <a:ext cx="5429288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" name="Прямая соединительная линия 39"/>
                    <p:cNvCxnSpPr/>
                    <p:nvPr/>
                  </p:nvCxnSpPr>
                  <p:spPr>
                    <a:xfrm rot="5400000">
                      <a:off x="4001290" y="3428206"/>
                      <a:ext cx="5429288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Прямая соединительная линия 41"/>
                    <p:cNvCxnSpPr/>
                    <p:nvPr/>
                  </p:nvCxnSpPr>
                  <p:spPr>
                    <a:xfrm>
                      <a:off x="1214414" y="5572934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Прямая соединительная линия 42"/>
                    <p:cNvCxnSpPr/>
                    <p:nvPr/>
                  </p:nvCxnSpPr>
                  <p:spPr>
                    <a:xfrm>
                      <a:off x="1214414" y="1285860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Прямая соединительная линия 44"/>
                    <p:cNvCxnSpPr/>
                    <p:nvPr/>
                  </p:nvCxnSpPr>
                  <p:spPr>
                    <a:xfrm>
                      <a:off x="1214414" y="857232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Прямая соединительная линия 45"/>
                    <p:cNvCxnSpPr/>
                    <p:nvPr/>
                  </p:nvCxnSpPr>
                  <p:spPr>
                    <a:xfrm>
                      <a:off x="1214414" y="6000768"/>
                      <a:ext cx="6858048" cy="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" name="Прямая соединительная линия 51"/>
                    <p:cNvCxnSpPr/>
                    <p:nvPr/>
                  </p:nvCxnSpPr>
                  <p:spPr>
                    <a:xfrm rot="5400000">
                      <a:off x="-713618" y="3428206"/>
                      <a:ext cx="5429288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" name="Прямая соединительная линия 52"/>
                    <p:cNvCxnSpPr/>
                    <p:nvPr/>
                  </p:nvCxnSpPr>
                  <p:spPr>
                    <a:xfrm rot="5400000">
                      <a:off x="-1142246" y="3428206"/>
                      <a:ext cx="5429288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" name="Прямая соединительная линия 56"/>
                    <p:cNvCxnSpPr/>
                    <p:nvPr/>
                  </p:nvCxnSpPr>
                  <p:spPr>
                    <a:xfrm rot="5400000">
                      <a:off x="4429918" y="3428206"/>
                      <a:ext cx="5429288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5400000">
                  <a:off x="571472" y="3429000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4" name="TextBox 53"/>
              <p:cNvSpPr txBox="1"/>
              <p:nvPr/>
            </p:nvSpPr>
            <p:spPr>
              <a:xfrm>
                <a:off x="4643438" y="3643314"/>
                <a:ext cx="5000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-2</a:t>
                </a:r>
                <a:endParaRPr lang="ru-RU" dirty="0"/>
              </a:p>
            </p:txBody>
          </p:sp>
        </p:grpSp>
      </p:grp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" name="Номер слайда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11</a:t>
            </a:fld>
            <a:endParaRPr lang="ru-RU"/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rot="5400000">
            <a:off x="1500960" y="3356768"/>
            <a:ext cx="52864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Группа 63"/>
          <p:cNvGrpSpPr/>
          <p:nvPr/>
        </p:nvGrpSpPr>
        <p:grpSpPr>
          <a:xfrm>
            <a:off x="1714480" y="428604"/>
            <a:ext cx="5677658" cy="5073020"/>
            <a:chOff x="1714480" y="428604"/>
            <a:chExt cx="5677658" cy="5073020"/>
          </a:xfrm>
        </p:grpSpPr>
        <p:sp>
          <p:nvSpPr>
            <p:cNvPr id="55" name="Полилиния 54"/>
            <p:cNvSpPr/>
            <p:nvPr/>
          </p:nvSpPr>
          <p:spPr>
            <a:xfrm>
              <a:off x="4786314" y="428604"/>
              <a:ext cx="2605824" cy="2500330"/>
            </a:xfrm>
            <a:custGeom>
              <a:avLst/>
              <a:gdLst>
                <a:gd name="connsiteX0" fmla="*/ 0 w 2605824"/>
                <a:gd name="connsiteY0" fmla="*/ 0 h 2429814"/>
                <a:gd name="connsiteX1" fmla="*/ 115910 w 2605824"/>
                <a:gd name="connsiteY1" fmla="*/ 862884 h 2429814"/>
                <a:gd name="connsiteX2" fmla="*/ 321971 w 2605824"/>
                <a:gd name="connsiteY2" fmla="*/ 1725769 h 2429814"/>
                <a:gd name="connsiteX3" fmla="*/ 772732 w 2605824"/>
                <a:gd name="connsiteY3" fmla="*/ 2150771 h 2429814"/>
                <a:gd name="connsiteX4" fmla="*/ 1609859 w 2605824"/>
                <a:gd name="connsiteY4" fmla="*/ 2356833 h 2429814"/>
                <a:gd name="connsiteX5" fmla="*/ 2459864 w 2605824"/>
                <a:gd name="connsiteY5" fmla="*/ 2421228 h 2429814"/>
                <a:gd name="connsiteX6" fmla="*/ 2485622 w 2605824"/>
                <a:gd name="connsiteY6" fmla="*/ 2408349 h 2429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05824" h="2429814">
                  <a:moveTo>
                    <a:pt x="0" y="0"/>
                  </a:moveTo>
                  <a:cubicBezTo>
                    <a:pt x="31124" y="287628"/>
                    <a:pt x="62248" y="575256"/>
                    <a:pt x="115910" y="862884"/>
                  </a:cubicBezTo>
                  <a:cubicBezTo>
                    <a:pt x="169572" y="1150512"/>
                    <a:pt x="212501" y="1511121"/>
                    <a:pt x="321971" y="1725769"/>
                  </a:cubicBezTo>
                  <a:cubicBezTo>
                    <a:pt x="431441" y="1940417"/>
                    <a:pt x="558084" y="2045594"/>
                    <a:pt x="772732" y="2150771"/>
                  </a:cubicBezTo>
                  <a:cubicBezTo>
                    <a:pt x="987380" y="2255948"/>
                    <a:pt x="1328670" y="2311757"/>
                    <a:pt x="1609859" y="2356833"/>
                  </a:cubicBezTo>
                  <a:cubicBezTo>
                    <a:pt x="1891048" y="2401909"/>
                    <a:pt x="2313904" y="2412642"/>
                    <a:pt x="2459864" y="2421228"/>
                  </a:cubicBezTo>
                  <a:cubicBezTo>
                    <a:pt x="2605824" y="2429814"/>
                    <a:pt x="2485622" y="2408349"/>
                    <a:pt x="2485622" y="2408349"/>
                  </a:cubicBezTo>
                </a:path>
              </a:pathLst>
            </a:cu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олилиния 61"/>
            <p:cNvSpPr/>
            <p:nvPr/>
          </p:nvSpPr>
          <p:spPr>
            <a:xfrm rot="10800000">
              <a:off x="1714480" y="3071810"/>
              <a:ext cx="2605824" cy="2429814"/>
            </a:xfrm>
            <a:custGeom>
              <a:avLst/>
              <a:gdLst>
                <a:gd name="connsiteX0" fmla="*/ 0 w 2605824"/>
                <a:gd name="connsiteY0" fmla="*/ 0 h 2429814"/>
                <a:gd name="connsiteX1" fmla="*/ 115910 w 2605824"/>
                <a:gd name="connsiteY1" fmla="*/ 862884 h 2429814"/>
                <a:gd name="connsiteX2" fmla="*/ 321971 w 2605824"/>
                <a:gd name="connsiteY2" fmla="*/ 1725769 h 2429814"/>
                <a:gd name="connsiteX3" fmla="*/ 772732 w 2605824"/>
                <a:gd name="connsiteY3" fmla="*/ 2150771 h 2429814"/>
                <a:gd name="connsiteX4" fmla="*/ 1609859 w 2605824"/>
                <a:gd name="connsiteY4" fmla="*/ 2356833 h 2429814"/>
                <a:gd name="connsiteX5" fmla="*/ 2459864 w 2605824"/>
                <a:gd name="connsiteY5" fmla="*/ 2421228 h 2429814"/>
                <a:gd name="connsiteX6" fmla="*/ 2485622 w 2605824"/>
                <a:gd name="connsiteY6" fmla="*/ 2408349 h 2429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05824" h="2429814">
                  <a:moveTo>
                    <a:pt x="0" y="0"/>
                  </a:moveTo>
                  <a:cubicBezTo>
                    <a:pt x="31124" y="287628"/>
                    <a:pt x="62248" y="575256"/>
                    <a:pt x="115910" y="862884"/>
                  </a:cubicBezTo>
                  <a:cubicBezTo>
                    <a:pt x="169572" y="1150512"/>
                    <a:pt x="212501" y="1511121"/>
                    <a:pt x="321971" y="1725769"/>
                  </a:cubicBezTo>
                  <a:cubicBezTo>
                    <a:pt x="431441" y="1940417"/>
                    <a:pt x="558084" y="2045594"/>
                    <a:pt x="772732" y="2150771"/>
                  </a:cubicBezTo>
                  <a:cubicBezTo>
                    <a:pt x="987380" y="2255948"/>
                    <a:pt x="1328670" y="2311757"/>
                    <a:pt x="1609859" y="2356833"/>
                  </a:cubicBezTo>
                  <a:cubicBezTo>
                    <a:pt x="1891048" y="2401909"/>
                    <a:pt x="2313904" y="2412642"/>
                    <a:pt x="2459864" y="2421228"/>
                  </a:cubicBezTo>
                  <a:cubicBezTo>
                    <a:pt x="2605824" y="2429814"/>
                    <a:pt x="2485622" y="2408349"/>
                    <a:pt x="2485622" y="2408349"/>
                  </a:cubicBezTo>
                </a:path>
              </a:pathLst>
            </a:cu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5" name="Группа 64"/>
          <p:cNvGrpSpPr/>
          <p:nvPr/>
        </p:nvGrpSpPr>
        <p:grpSpPr>
          <a:xfrm>
            <a:off x="1857356" y="1285860"/>
            <a:ext cx="5534782" cy="5144458"/>
            <a:chOff x="1857356" y="1285860"/>
            <a:chExt cx="5534782" cy="5144458"/>
          </a:xfrm>
        </p:grpSpPr>
        <p:sp>
          <p:nvSpPr>
            <p:cNvPr id="59" name="Полилиния 58"/>
            <p:cNvSpPr/>
            <p:nvPr/>
          </p:nvSpPr>
          <p:spPr>
            <a:xfrm>
              <a:off x="4786314" y="1285860"/>
              <a:ext cx="2605824" cy="2500330"/>
            </a:xfrm>
            <a:custGeom>
              <a:avLst/>
              <a:gdLst>
                <a:gd name="connsiteX0" fmla="*/ 0 w 2605824"/>
                <a:gd name="connsiteY0" fmla="*/ 0 h 2429814"/>
                <a:gd name="connsiteX1" fmla="*/ 115910 w 2605824"/>
                <a:gd name="connsiteY1" fmla="*/ 862884 h 2429814"/>
                <a:gd name="connsiteX2" fmla="*/ 321971 w 2605824"/>
                <a:gd name="connsiteY2" fmla="*/ 1725769 h 2429814"/>
                <a:gd name="connsiteX3" fmla="*/ 772732 w 2605824"/>
                <a:gd name="connsiteY3" fmla="*/ 2150771 h 2429814"/>
                <a:gd name="connsiteX4" fmla="*/ 1609859 w 2605824"/>
                <a:gd name="connsiteY4" fmla="*/ 2356833 h 2429814"/>
                <a:gd name="connsiteX5" fmla="*/ 2459864 w 2605824"/>
                <a:gd name="connsiteY5" fmla="*/ 2421228 h 2429814"/>
                <a:gd name="connsiteX6" fmla="*/ 2485622 w 2605824"/>
                <a:gd name="connsiteY6" fmla="*/ 2408349 h 2429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05824" h="2429814">
                  <a:moveTo>
                    <a:pt x="0" y="0"/>
                  </a:moveTo>
                  <a:cubicBezTo>
                    <a:pt x="31124" y="287628"/>
                    <a:pt x="62248" y="575256"/>
                    <a:pt x="115910" y="862884"/>
                  </a:cubicBezTo>
                  <a:cubicBezTo>
                    <a:pt x="169572" y="1150512"/>
                    <a:pt x="212501" y="1511121"/>
                    <a:pt x="321971" y="1725769"/>
                  </a:cubicBezTo>
                  <a:cubicBezTo>
                    <a:pt x="431441" y="1940417"/>
                    <a:pt x="558084" y="2045594"/>
                    <a:pt x="772732" y="2150771"/>
                  </a:cubicBezTo>
                  <a:cubicBezTo>
                    <a:pt x="987380" y="2255948"/>
                    <a:pt x="1328670" y="2311757"/>
                    <a:pt x="1609859" y="2356833"/>
                  </a:cubicBezTo>
                  <a:cubicBezTo>
                    <a:pt x="1891048" y="2401909"/>
                    <a:pt x="2313904" y="2412642"/>
                    <a:pt x="2459864" y="2421228"/>
                  </a:cubicBezTo>
                  <a:cubicBezTo>
                    <a:pt x="2605824" y="2429814"/>
                    <a:pt x="2485622" y="2408349"/>
                    <a:pt x="2485622" y="2408349"/>
                  </a:cubicBezTo>
                </a:path>
              </a:pathLst>
            </a:cu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Полилиния 62"/>
            <p:cNvSpPr/>
            <p:nvPr/>
          </p:nvSpPr>
          <p:spPr>
            <a:xfrm rot="10800000">
              <a:off x="1857356" y="4000504"/>
              <a:ext cx="2605824" cy="2429814"/>
            </a:xfrm>
            <a:custGeom>
              <a:avLst/>
              <a:gdLst>
                <a:gd name="connsiteX0" fmla="*/ 0 w 2605824"/>
                <a:gd name="connsiteY0" fmla="*/ 0 h 2429814"/>
                <a:gd name="connsiteX1" fmla="*/ 115910 w 2605824"/>
                <a:gd name="connsiteY1" fmla="*/ 862884 h 2429814"/>
                <a:gd name="connsiteX2" fmla="*/ 321971 w 2605824"/>
                <a:gd name="connsiteY2" fmla="*/ 1725769 h 2429814"/>
                <a:gd name="connsiteX3" fmla="*/ 772732 w 2605824"/>
                <a:gd name="connsiteY3" fmla="*/ 2150771 h 2429814"/>
                <a:gd name="connsiteX4" fmla="*/ 1609859 w 2605824"/>
                <a:gd name="connsiteY4" fmla="*/ 2356833 h 2429814"/>
                <a:gd name="connsiteX5" fmla="*/ 2459864 w 2605824"/>
                <a:gd name="connsiteY5" fmla="*/ 2421228 h 2429814"/>
                <a:gd name="connsiteX6" fmla="*/ 2485622 w 2605824"/>
                <a:gd name="connsiteY6" fmla="*/ 2408349 h 2429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05824" h="2429814">
                  <a:moveTo>
                    <a:pt x="0" y="0"/>
                  </a:moveTo>
                  <a:cubicBezTo>
                    <a:pt x="31124" y="287628"/>
                    <a:pt x="62248" y="575256"/>
                    <a:pt x="115910" y="862884"/>
                  </a:cubicBezTo>
                  <a:cubicBezTo>
                    <a:pt x="169572" y="1150512"/>
                    <a:pt x="212501" y="1511121"/>
                    <a:pt x="321971" y="1725769"/>
                  </a:cubicBezTo>
                  <a:cubicBezTo>
                    <a:pt x="431441" y="1940417"/>
                    <a:pt x="558084" y="2045594"/>
                    <a:pt x="772732" y="2150771"/>
                  </a:cubicBezTo>
                  <a:cubicBezTo>
                    <a:pt x="987380" y="2255948"/>
                    <a:pt x="1328670" y="2311757"/>
                    <a:pt x="1609859" y="2356833"/>
                  </a:cubicBezTo>
                  <a:cubicBezTo>
                    <a:pt x="1891048" y="2401909"/>
                    <a:pt x="2313904" y="2412642"/>
                    <a:pt x="2459864" y="2421228"/>
                  </a:cubicBezTo>
                  <a:cubicBezTo>
                    <a:pt x="2605824" y="2429814"/>
                    <a:pt x="2485622" y="2408349"/>
                    <a:pt x="2485622" y="2408349"/>
                  </a:cubicBezTo>
                </a:path>
              </a:pathLst>
            </a:cu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64"/>
          <p:cNvGrpSpPr/>
          <p:nvPr/>
        </p:nvGrpSpPr>
        <p:grpSpPr>
          <a:xfrm>
            <a:off x="1142976" y="571480"/>
            <a:ext cx="7143800" cy="5572958"/>
            <a:chOff x="1142976" y="571480"/>
            <a:chExt cx="7143800" cy="5572958"/>
          </a:xfrm>
        </p:grpSpPr>
        <p:sp>
          <p:nvSpPr>
            <p:cNvPr id="95" name="Полилиния 94"/>
            <p:cNvSpPr/>
            <p:nvPr/>
          </p:nvSpPr>
          <p:spPr>
            <a:xfrm>
              <a:off x="4071934" y="928670"/>
              <a:ext cx="2714644" cy="4214842"/>
            </a:xfrm>
            <a:custGeom>
              <a:avLst/>
              <a:gdLst>
                <a:gd name="connsiteX0" fmla="*/ 0 w 4288665"/>
                <a:gd name="connsiteY0" fmla="*/ 0 h 2672365"/>
                <a:gd name="connsiteX1" fmla="*/ 425003 w 4288665"/>
                <a:gd name="connsiteY1" fmla="*/ 953036 h 2672365"/>
                <a:gd name="connsiteX2" fmla="*/ 862885 w 4288665"/>
                <a:gd name="connsiteY2" fmla="*/ 1712890 h 2672365"/>
                <a:gd name="connsiteX3" fmla="*/ 1275009 w 4288665"/>
                <a:gd name="connsiteY3" fmla="*/ 2240923 h 2672365"/>
                <a:gd name="connsiteX4" fmla="*/ 1738648 w 4288665"/>
                <a:gd name="connsiteY4" fmla="*/ 2550016 h 2672365"/>
                <a:gd name="connsiteX5" fmla="*/ 2150772 w 4288665"/>
                <a:gd name="connsiteY5" fmla="*/ 2665926 h 2672365"/>
                <a:gd name="connsiteX6" fmla="*/ 2550017 w 4288665"/>
                <a:gd name="connsiteY6" fmla="*/ 2588653 h 2672365"/>
                <a:gd name="connsiteX7" fmla="*/ 3000778 w 4288665"/>
                <a:gd name="connsiteY7" fmla="*/ 2240923 h 2672365"/>
                <a:gd name="connsiteX8" fmla="*/ 3425781 w 4288665"/>
                <a:gd name="connsiteY8" fmla="*/ 1738647 h 2672365"/>
                <a:gd name="connsiteX9" fmla="*/ 3850784 w 4288665"/>
                <a:gd name="connsiteY9" fmla="*/ 965915 h 2672365"/>
                <a:gd name="connsiteX10" fmla="*/ 4288665 w 4288665"/>
                <a:gd name="connsiteY10" fmla="*/ 25757 h 2672365"/>
                <a:gd name="connsiteX11" fmla="*/ 4288665 w 4288665"/>
                <a:gd name="connsiteY11" fmla="*/ 25757 h 2672365"/>
                <a:gd name="connsiteX12" fmla="*/ 4288665 w 4288665"/>
                <a:gd name="connsiteY12" fmla="*/ 12878 h 2672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88665" h="2672365">
                  <a:moveTo>
                    <a:pt x="0" y="0"/>
                  </a:moveTo>
                  <a:cubicBezTo>
                    <a:pt x="140594" y="333777"/>
                    <a:pt x="281189" y="667554"/>
                    <a:pt x="425003" y="953036"/>
                  </a:cubicBezTo>
                  <a:cubicBezTo>
                    <a:pt x="568817" y="1238518"/>
                    <a:pt x="721217" y="1498242"/>
                    <a:pt x="862885" y="1712890"/>
                  </a:cubicBezTo>
                  <a:cubicBezTo>
                    <a:pt x="1004553" y="1927538"/>
                    <a:pt x="1129049" y="2101402"/>
                    <a:pt x="1275009" y="2240923"/>
                  </a:cubicBezTo>
                  <a:cubicBezTo>
                    <a:pt x="1420969" y="2380444"/>
                    <a:pt x="1592688" y="2479182"/>
                    <a:pt x="1738648" y="2550016"/>
                  </a:cubicBezTo>
                  <a:cubicBezTo>
                    <a:pt x="1884609" y="2620850"/>
                    <a:pt x="2015544" y="2659487"/>
                    <a:pt x="2150772" y="2665926"/>
                  </a:cubicBezTo>
                  <a:cubicBezTo>
                    <a:pt x="2286000" y="2672365"/>
                    <a:pt x="2408349" y="2659487"/>
                    <a:pt x="2550017" y="2588653"/>
                  </a:cubicBezTo>
                  <a:cubicBezTo>
                    <a:pt x="2691685" y="2517819"/>
                    <a:pt x="2854817" y="2382591"/>
                    <a:pt x="3000778" y="2240923"/>
                  </a:cubicBezTo>
                  <a:cubicBezTo>
                    <a:pt x="3146739" y="2099255"/>
                    <a:pt x="3284113" y="1951148"/>
                    <a:pt x="3425781" y="1738647"/>
                  </a:cubicBezTo>
                  <a:cubicBezTo>
                    <a:pt x="3567449" y="1526146"/>
                    <a:pt x="3706970" y="1251397"/>
                    <a:pt x="3850784" y="965915"/>
                  </a:cubicBezTo>
                  <a:cubicBezTo>
                    <a:pt x="3994598" y="680433"/>
                    <a:pt x="4288665" y="25757"/>
                    <a:pt x="4288665" y="25757"/>
                  </a:cubicBezTo>
                  <a:lnTo>
                    <a:pt x="4288665" y="25757"/>
                  </a:lnTo>
                  <a:lnTo>
                    <a:pt x="4288665" y="12878"/>
                  </a:lnTo>
                </a:path>
              </a:pathLst>
            </a:cu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" name="Группа 63"/>
            <p:cNvGrpSpPr/>
            <p:nvPr/>
          </p:nvGrpSpPr>
          <p:grpSpPr>
            <a:xfrm>
              <a:off x="1142976" y="571480"/>
              <a:ext cx="7143800" cy="5572958"/>
              <a:chOff x="1142976" y="571480"/>
              <a:chExt cx="7143800" cy="5572958"/>
            </a:xfrm>
          </p:grpSpPr>
          <p:cxnSp>
            <p:nvCxnSpPr>
              <p:cNvPr id="18" name="Прямая со стрелкой 17"/>
              <p:cNvCxnSpPr/>
              <p:nvPr/>
            </p:nvCxnSpPr>
            <p:spPr>
              <a:xfrm rot="5400000" flipH="1" flipV="1">
                <a:off x="2679687" y="3392487"/>
                <a:ext cx="5499932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Группа 61"/>
              <p:cNvGrpSpPr/>
              <p:nvPr/>
            </p:nvGrpSpPr>
            <p:grpSpPr>
              <a:xfrm>
                <a:off x="1142976" y="571480"/>
                <a:ext cx="7143800" cy="5572958"/>
                <a:chOff x="1142976" y="571480"/>
                <a:chExt cx="7143800" cy="5572958"/>
              </a:xfrm>
            </p:grpSpPr>
            <p:grpSp>
              <p:nvGrpSpPr>
                <p:cNvPr id="6" name="Группа 58"/>
                <p:cNvGrpSpPr/>
                <p:nvPr/>
              </p:nvGrpSpPr>
              <p:grpSpPr>
                <a:xfrm>
                  <a:off x="1142976" y="571480"/>
                  <a:ext cx="7143800" cy="5572958"/>
                  <a:chOff x="1142976" y="571480"/>
                  <a:chExt cx="7143800" cy="5572958"/>
                </a:xfrm>
              </p:grpSpPr>
              <p:grpSp>
                <p:nvGrpSpPr>
                  <p:cNvPr id="8" name="Группа 68"/>
                  <p:cNvGrpSpPr/>
                  <p:nvPr/>
                </p:nvGrpSpPr>
                <p:grpSpPr>
                  <a:xfrm>
                    <a:off x="1142976" y="571480"/>
                    <a:ext cx="7143800" cy="5571370"/>
                    <a:chOff x="1142976" y="571480"/>
                    <a:chExt cx="7143800" cy="5571370"/>
                  </a:xfrm>
                </p:grpSpPr>
                <p:sp>
                  <p:nvSpPr>
                    <p:cNvPr id="9" name="TextBox 8"/>
                    <p:cNvSpPr txBox="1"/>
                    <p:nvPr/>
                  </p:nvSpPr>
                  <p:spPr>
                    <a:xfrm>
                      <a:off x="5143504" y="5072074"/>
                      <a:ext cx="28575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p:txBody>
                </p:sp>
                <p:sp>
                  <p:nvSpPr>
                    <p:cNvPr id="11" name="TextBox 10"/>
                    <p:cNvSpPr txBox="1"/>
                    <p:nvPr/>
                  </p:nvSpPr>
                  <p:spPr>
                    <a:xfrm>
                      <a:off x="5429256" y="5357826"/>
                      <a:ext cx="42862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-1</a:t>
                      </a:r>
                      <a:endParaRPr lang="ru-RU" dirty="0"/>
                    </a:p>
                  </p:txBody>
                </p:sp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5500694" y="571480"/>
                      <a:ext cx="35719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p:txBody>
                </p:sp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8001024" y="5143512"/>
                      <a:ext cx="28575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p:txBody>
                </p:sp>
                <p:sp>
                  <p:nvSpPr>
                    <p:cNvPr id="14" name="TextBox 13"/>
                    <p:cNvSpPr txBox="1"/>
                    <p:nvPr/>
                  </p:nvSpPr>
                  <p:spPr>
                    <a:xfrm>
                      <a:off x="5786446" y="5072074"/>
                      <a:ext cx="21431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p:txBody>
                </p:sp>
                <p:sp>
                  <p:nvSpPr>
                    <p:cNvPr id="15" name="TextBox 14"/>
                    <p:cNvSpPr txBox="1"/>
                    <p:nvPr/>
                  </p:nvSpPr>
                  <p:spPr>
                    <a:xfrm>
                      <a:off x="5500694" y="4500570"/>
                      <a:ext cx="14287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p:txBody>
                </p:sp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4714876" y="5072074"/>
                      <a:ext cx="42862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-1</a:t>
                      </a:r>
                      <a:endParaRPr lang="ru-RU" dirty="0"/>
                    </a:p>
                  </p:txBody>
                </p:sp>
                <p:grpSp>
                  <p:nvGrpSpPr>
                    <p:cNvPr id="10" name="Группа 60"/>
                    <p:cNvGrpSpPr/>
                    <p:nvPr/>
                  </p:nvGrpSpPr>
                  <p:grpSpPr>
                    <a:xfrm>
                      <a:off x="1142976" y="642918"/>
                      <a:ext cx="7143800" cy="5499932"/>
                      <a:chOff x="1142976" y="643712"/>
                      <a:chExt cx="7143800" cy="5499932"/>
                    </a:xfrm>
                  </p:grpSpPr>
                  <p:cxnSp>
                    <p:nvCxnSpPr>
                      <p:cNvPr id="7" name="Прямая со стрелкой 6"/>
                      <p:cNvCxnSpPr/>
                      <p:nvPr/>
                    </p:nvCxnSpPr>
                    <p:spPr>
                      <a:xfrm>
                        <a:off x="1428728" y="5144306"/>
                        <a:ext cx="6858048" cy="1588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" name="Прямая соединительная линия 22"/>
                      <p:cNvCxnSpPr/>
                      <p:nvPr/>
                    </p:nvCxnSpPr>
                    <p:spPr>
                      <a:xfrm>
                        <a:off x="1214414" y="300037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" name="Прямая соединительная линия 23"/>
                      <p:cNvCxnSpPr/>
                      <p:nvPr/>
                    </p:nvCxnSpPr>
                    <p:spPr>
                      <a:xfrm>
                        <a:off x="1214414" y="2143116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5" name="Прямая соединительная линия 24"/>
                      <p:cNvCxnSpPr/>
                      <p:nvPr/>
                    </p:nvCxnSpPr>
                    <p:spPr>
                      <a:xfrm>
                        <a:off x="1142976" y="3429794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" name="Прямая соединительная линия 25"/>
                      <p:cNvCxnSpPr/>
                      <p:nvPr/>
                    </p:nvCxnSpPr>
                    <p:spPr>
                      <a:xfrm>
                        <a:off x="1285852" y="3858422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" name="Прямая соединительная линия 26"/>
                      <p:cNvCxnSpPr/>
                      <p:nvPr/>
                    </p:nvCxnSpPr>
                    <p:spPr>
                      <a:xfrm>
                        <a:off x="1214414" y="2571744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" name="Прямая соединительная линия 27"/>
                      <p:cNvCxnSpPr/>
                      <p:nvPr/>
                    </p:nvCxnSpPr>
                    <p:spPr>
                      <a:xfrm>
                        <a:off x="1214414" y="171528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" name="Прямая соединительная линия 28"/>
                      <p:cNvCxnSpPr/>
                      <p:nvPr/>
                    </p:nvCxnSpPr>
                    <p:spPr>
                      <a:xfrm>
                        <a:off x="1285852" y="4714884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0" name="Прямая соединительная линия 29"/>
                      <p:cNvCxnSpPr/>
                      <p:nvPr/>
                    </p:nvCxnSpPr>
                    <p:spPr>
                      <a:xfrm>
                        <a:off x="1285852" y="4286256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" name="Прямая соединительная линия 31"/>
                      <p:cNvCxnSpPr/>
                      <p:nvPr/>
                    </p:nvCxnSpPr>
                    <p:spPr>
                      <a:xfrm rot="5400000">
                        <a:off x="1072332" y="3357562"/>
                        <a:ext cx="5286412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Прямая соединительная линия 32"/>
                      <p:cNvCxnSpPr/>
                      <p:nvPr/>
                    </p:nvCxnSpPr>
                    <p:spPr>
                      <a:xfrm rot="5400000">
                        <a:off x="1893869" y="3393281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Прямая соединительная линия 33"/>
                      <p:cNvCxnSpPr/>
                      <p:nvPr/>
                    </p:nvCxnSpPr>
                    <p:spPr>
                      <a:xfrm rot="5400000">
                        <a:off x="179357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5" name="Прямая соединительная линия 34"/>
                      <p:cNvCxnSpPr/>
                      <p:nvPr/>
                    </p:nvCxnSpPr>
                    <p:spPr>
                      <a:xfrm rot="5400000">
                        <a:off x="3608381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" name="Прямая соединительная линия 36"/>
                      <p:cNvCxnSpPr/>
                      <p:nvPr/>
                    </p:nvCxnSpPr>
                    <p:spPr>
                      <a:xfrm rot="5400000">
                        <a:off x="3179753" y="3393281"/>
                        <a:ext cx="5357850" cy="1588"/>
                      </a:xfrm>
                      <a:prstGeom prst="line">
                        <a:avLst/>
                      </a:prstGeom>
                      <a:ln w="3175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prstDash val="soli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8" name="Прямая соединительная линия 37"/>
                      <p:cNvCxnSpPr/>
                      <p:nvPr/>
                    </p:nvCxnSpPr>
                    <p:spPr>
                      <a:xfrm rot="5400000">
                        <a:off x="2322497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" name="Прямая соединительная линия 38"/>
                      <p:cNvCxnSpPr/>
                      <p:nvPr/>
                    </p:nvCxnSpPr>
                    <p:spPr>
                      <a:xfrm rot="5400000">
                        <a:off x="-285784" y="3357562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" name="Прямая соединительная линия 39"/>
                      <p:cNvCxnSpPr/>
                      <p:nvPr/>
                    </p:nvCxnSpPr>
                    <p:spPr>
                      <a:xfrm rot="5400000">
                        <a:off x="4001290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2" name="Прямая соединительная линия 41"/>
                      <p:cNvCxnSpPr/>
                      <p:nvPr/>
                    </p:nvCxnSpPr>
                    <p:spPr>
                      <a:xfrm>
                        <a:off x="1214414" y="5572140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Прямая соединительная линия 42"/>
                      <p:cNvCxnSpPr/>
                      <p:nvPr/>
                    </p:nvCxnSpPr>
                    <p:spPr>
                      <a:xfrm>
                        <a:off x="1214414" y="1285860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5" name="Прямая соединительная линия 44"/>
                      <p:cNvCxnSpPr/>
                      <p:nvPr/>
                    </p:nvCxnSpPr>
                    <p:spPr>
                      <a:xfrm>
                        <a:off x="1214414" y="85723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Прямая соединительная линия 45"/>
                      <p:cNvCxnSpPr/>
                      <p:nvPr/>
                    </p:nvCxnSpPr>
                    <p:spPr>
                      <a:xfrm>
                        <a:off x="1214414" y="6000768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" name="Прямая соединительная линия 51"/>
                      <p:cNvCxnSpPr/>
                      <p:nvPr/>
                    </p:nvCxnSpPr>
                    <p:spPr>
                      <a:xfrm rot="5400000">
                        <a:off x="-713618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" name="Прямая соединительная линия 52"/>
                      <p:cNvCxnSpPr/>
                      <p:nvPr/>
                    </p:nvCxnSpPr>
                    <p:spPr>
                      <a:xfrm rot="5400000">
                        <a:off x="-1142246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7" name="Прямая соединительная линия 56"/>
                      <p:cNvCxnSpPr/>
                      <p:nvPr/>
                    </p:nvCxnSpPr>
                    <p:spPr>
                      <a:xfrm rot="5400000">
                        <a:off x="4429918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4" name="Прямая соединительная линия 43"/>
                  <p:cNvCxnSpPr/>
                  <p:nvPr/>
                </p:nvCxnSpPr>
                <p:spPr>
                  <a:xfrm rot="5400000">
                    <a:off x="571472" y="3429000"/>
                    <a:ext cx="5429288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" name="TextBox 49"/>
                <p:cNvSpPr txBox="1"/>
                <p:nvPr/>
              </p:nvSpPr>
              <p:spPr>
                <a:xfrm>
                  <a:off x="5429256" y="3214686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4</a:t>
                  </a:r>
                  <a:endParaRPr lang="ru-RU" dirty="0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5429256" y="4071942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2</a:t>
                  </a:r>
                  <a:endParaRPr lang="ru-RU" dirty="0"/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9256" y="1142984"/>
                  <a:ext cx="357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9</a:t>
                  </a:r>
                  <a:endParaRPr lang="ru-RU" dirty="0"/>
                </a:p>
              </p:txBody>
            </p:sp>
          </p:grpSp>
        </p:grpSp>
      </p:grp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" name="Номер слайда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6" name="Полилиния 55"/>
          <p:cNvSpPr/>
          <p:nvPr/>
        </p:nvSpPr>
        <p:spPr>
          <a:xfrm>
            <a:off x="4357686" y="2428868"/>
            <a:ext cx="2143140" cy="2714644"/>
          </a:xfrm>
          <a:custGeom>
            <a:avLst/>
            <a:gdLst>
              <a:gd name="connsiteX0" fmla="*/ 0 w 4288665"/>
              <a:gd name="connsiteY0" fmla="*/ 0 h 2672365"/>
              <a:gd name="connsiteX1" fmla="*/ 425003 w 4288665"/>
              <a:gd name="connsiteY1" fmla="*/ 953036 h 2672365"/>
              <a:gd name="connsiteX2" fmla="*/ 862885 w 4288665"/>
              <a:gd name="connsiteY2" fmla="*/ 1712890 h 2672365"/>
              <a:gd name="connsiteX3" fmla="*/ 1275009 w 4288665"/>
              <a:gd name="connsiteY3" fmla="*/ 2240923 h 2672365"/>
              <a:gd name="connsiteX4" fmla="*/ 1738648 w 4288665"/>
              <a:gd name="connsiteY4" fmla="*/ 2550016 h 2672365"/>
              <a:gd name="connsiteX5" fmla="*/ 2150772 w 4288665"/>
              <a:gd name="connsiteY5" fmla="*/ 2665926 h 2672365"/>
              <a:gd name="connsiteX6" fmla="*/ 2550017 w 4288665"/>
              <a:gd name="connsiteY6" fmla="*/ 2588653 h 2672365"/>
              <a:gd name="connsiteX7" fmla="*/ 3000778 w 4288665"/>
              <a:gd name="connsiteY7" fmla="*/ 2240923 h 2672365"/>
              <a:gd name="connsiteX8" fmla="*/ 3425781 w 4288665"/>
              <a:gd name="connsiteY8" fmla="*/ 1738647 h 2672365"/>
              <a:gd name="connsiteX9" fmla="*/ 3850784 w 4288665"/>
              <a:gd name="connsiteY9" fmla="*/ 965915 h 2672365"/>
              <a:gd name="connsiteX10" fmla="*/ 4288665 w 4288665"/>
              <a:gd name="connsiteY10" fmla="*/ 25757 h 2672365"/>
              <a:gd name="connsiteX11" fmla="*/ 4288665 w 4288665"/>
              <a:gd name="connsiteY11" fmla="*/ 25757 h 2672365"/>
              <a:gd name="connsiteX12" fmla="*/ 4288665 w 4288665"/>
              <a:gd name="connsiteY12" fmla="*/ 12878 h 267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8665" h="2672365">
                <a:moveTo>
                  <a:pt x="0" y="0"/>
                </a:moveTo>
                <a:cubicBezTo>
                  <a:pt x="140594" y="333777"/>
                  <a:pt x="281189" y="667554"/>
                  <a:pt x="425003" y="953036"/>
                </a:cubicBezTo>
                <a:cubicBezTo>
                  <a:pt x="568817" y="1238518"/>
                  <a:pt x="721217" y="1498242"/>
                  <a:pt x="862885" y="1712890"/>
                </a:cubicBezTo>
                <a:cubicBezTo>
                  <a:pt x="1004553" y="1927538"/>
                  <a:pt x="1129049" y="2101402"/>
                  <a:pt x="1275009" y="2240923"/>
                </a:cubicBezTo>
                <a:cubicBezTo>
                  <a:pt x="1420969" y="2380444"/>
                  <a:pt x="1592688" y="2479182"/>
                  <a:pt x="1738648" y="2550016"/>
                </a:cubicBezTo>
                <a:cubicBezTo>
                  <a:pt x="1884609" y="2620850"/>
                  <a:pt x="2015544" y="2659487"/>
                  <a:pt x="2150772" y="2665926"/>
                </a:cubicBezTo>
                <a:cubicBezTo>
                  <a:pt x="2286000" y="2672365"/>
                  <a:pt x="2408349" y="2659487"/>
                  <a:pt x="2550017" y="2588653"/>
                </a:cubicBezTo>
                <a:cubicBezTo>
                  <a:pt x="2691685" y="2517819"/>
                  <a:pt x="2854817" y="2382591"/>
                  <a:pt x="3000778" y="2240923"/>
                </a:cubicBezTo>
                <a:cubicBezTo>
                  <a:pt x="3146739" y="2099255"/>
                  <a:pt x="3284113" y="1951148"/>
                  <a:pt x="3425781" y="1738647"/>
                </a:cubicBezTo>
                <a:cubicBezTo>
                  <a:pt x="3567449" y="1526146"/>
                  <a:pt x="3706970" y="1251397"/>
                  <a:pt x="3850784" y="965915"/>
                </a:cubicBezTo>
                <a:cubicBezTo>
                  <a:pt x="3994598" y="680433"/>
                  <a:pt x="4288665" y="25757"/>
                  <a:pt x="4288665" y="25757"/>
                </a:cubicBezTo>
                <a:lnTo>
                  <a:pt x="4288665" y="25757"/>
                </a:lnTo>
                <a:lnTo>
                  <a:pt x="4288665" y="12878"/>
                </a:lnTo>
              </a:path>
            </a:pathLst>
          </a:cu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rot="5400000">
            <a:off x="1500960" y="3356768"/>
            <a:ext cx="52864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61795E-6 L 0.00069 -0.251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64"/>
          <p:cNvGrpSpPr/>
          <p:nvPr/>
        </p:nvGrpSpPr>
        <p:grpSpPr>
          <a:xfrm>
            <a:off x="1142976" y="571480"/>
            <a:ext cx="7143800" cy="5572958"/>
            <a:chOff x="1142976" y="571480"/>
            <a:chExt cx="7143800" cy="5572958"/>
          </a:xfrm>
        </p:grpSpPr>
        <p:sp>
          <p:nvSpPr>
            <p:cNvPr id="95" name="Полилиния 94"/>
            <p:cNvSpPr/>
            <p:nvPr/>
          </p:nvSpPr>
          <p:spPr>
            <a:xfrm>
              <a:off x="4071934" y="928670"/>
              <a:ext cx="2714644" cy="4214842"/>
            </a:xfrm>
            <a:custGeom>
              <a:avLst/>
              <a:gdLst>
                <a:gd name="connsiteX0" fmla="*/ 0 w 4288665"/>
                <a:gd name="connsiteY0" fmla="*/ 0 h 2672365"/>
                <a:gd name="connsiteX1" fmla="*/ 425003 w 4288665"/>
                <a:gd name="connsiteY1" fmla="*/ 953036 h 2672365"/>
                <a:gd name="connsiteX2" fmla="*/ 862885 w 4288665"/>
                <a:gd name="connsiteY2" fmla="*/ 1712890 h 2672365"/>
                <a:gd name="connsiteX3" fmla="*/ 1275009 w 4288665"/>
                <a:gd name="connsiteY3" fmla="*/ 2240923 h 2672365"/>
                <a:gd name="connsiteX4" fmla="*/ 1738648 w 4288665"/>
                <a:gd name="connsiteY4" fmla="*/ 2550016 h 2672365"/>
                <a:gd name="connsiteX5" fmla="*/ 2150772 w 4288665"/>
                <a:gd name="connsiteY5" fmla="*/ 2665926 h 2672365"/>
                <a:gd name="connsiteX6" fmla="*/ 2550017 w 4288665"/>
                <a:gd name="connsiteY6" fmla="*/ 2588653 h 2672365"/>
                <a:gd name="connsiteX7" fmla="*/ 3000778 w 4288665"/>
                <a:gd name="connsiteY7" fmla="*/ 2240923 h 2672365"/>
                <a:gd name="connsiteX8" fmla="*/ 3425781 w 4288665"/>
                <a:gd name="connsiteY8" fmla="*/ 1738647 h 2672365"/>
                <a:gd name="connsiteX9" fmla="*/ 3850784 w 4288665"/>
                <a:gd name="connsiteY9" fmla="*/ 965915 h 2672365"/>
                <a:gd name="connsiteX10" fmla="*/ 4288665 w 4288665"/>
                <a:gd name="connsiteY10" fmla="*/ 25757 h 2672365"/>
                <a:gd name="connsiteX11" fmla="*/ 4288665 w 4288665"/>
                <a:gd name="connsiteY11" fmla="*/ 25757 h 2672365"/>
                <a:gd name="connsiteX12" fmla="*/ 4288665 w 4288665"/>
                <a:gd name="connsiteY12" fmla="*/ 12878 h 2672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88665" h="2672365">
                  <a:moveTo>
                    <a:pt x="0" y="0"/>
                  </a:moveTo>
                  <a:cubicBezTo>
                    <a:pt x="140594" y="333777"/>
                    <a:pt x="281189" y="667554"/>
                    <a:pt x="425003" y="953036"/>
                  </a:cubicBezTo>
                  <a:cubicBezTo>
                    <a:pt x="568817" y="1238518"/>
                    <a:pt x="721217" y="1498242"/>
                    <a:pt x="862885" y="1712890"/>
                  </a:cubicBezTo>
                  <a:cubicBezTo>
                    <a:pt x="1004553" y="1927538"/>
                    <a:pt x="1129049" y="2101402"/>
                    <a:pt x="1275009" y="2240923"/>
                  </a:cubicBezTo>
                  <a:cubicBezTo>
                    <a:pt x="1420969" y="2380444"/>
                    <a:pt x="1592688" y="2479182"/>
                    <a:pt x="1738648" y="2550016"/>
                  </a:cubicBezTo>
                  <a:cubicBezTo>
                    <a:pt x="1884609" y="2620850"/>
                    <a:pt x="2015544" y="2659487"/>
                    <a:pt x="2150772" y="2665926"/>
                  </a:cubicBezTo>
                  <a:cubicBezTo>
                    <a:pt x="2286000" y="2672365"/>
                    <a:pt x="2408349" y="2659487"/>
                    <a:pt x="2550017" y="2588653"/>
                  </a:cubicBezTo>
                  <a:cubicBezTo>
                    <a:pt x="2691685" y="2517819"/>
                    <a:pt x="2854817" y="2382591"/>
                    <a:pt x="3000778" y="2240923"/>
                  </a:cubicBezTo>
                  <a:cubicBezTo>
                    <a:pt x="3146739" y="2099255"/>
                    <a:pt x="3284113" y="1951148"/>
                    <a:pt x="3425781" y="1738647"/>
                  </a:cubicBezTo>
                  <a:cubicBezTo>
                    <a:pt x="3567449" y="1526146"/>
                    <a:pt x="3706970" y="1251397"/>
                    <a:pt x="3850784" y="965915"/>
                  </a:cubicBezTo>
                  <a:cubicBezTo>
                    <a:pt x="3994598" y="680433"/>
                    <a:pt x="4288665" y="25757"/>
                    <a:pt x="4288665" y="25757"/>
                  </a:cubicBezTo>
                  <a:lnTo>
                    <a:pt x="4288665" y="25757"/>
                  </a:lnTo>
                  <a:lnTo>
                    <a:pt x="4288665" y="12878"/>
                  </a:lnTo>
                </a:path>
              </a:pathLst>
            </a:cu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" name="Группа 63"/>
            <p:cNvGrpSpPr/>
            <p:nvPr/>
          </p:nvGrpSpPr>
          <p:grpSpPr>
            <a:xfrm>
              <a:off x="1142976" y="571480"/>
              <a:ext cx="7143800" cy="5572958"/>
              <a:chOff x="1142976" y="571480"/>
              <a:chExt cx="7143800" cy="5572958"/>
            </a:xfrm>
          </p:grpSpPr>
          <p:cxnSp>
            <p:nvCxnSpPr>
              <p:cNvPr id="18" name="Прямая со стрелкой 17"/>
              <p:cNvCxnSpPr/>
              <p:nvPr/>
            </p:nvCxnSpPr>
            <p:spPr>
              <a:xfrm rot="5400000" flipH="1" flipV="1">
                <a:off x="2679687" y="3392487"/>
                <a:ext cx="5499932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Группа 61"/>
              <p:cNvGrpSpPr/>
              <p:nvPr/>
            </p:nvGrpSpPr>
            <p:grpSpPr>
              <a:xfrm>
                <a:off x="1142976" y="571480"/>
                <a:ext cx="7143800" cy="5572958"/>
                <a:chOff x="1142976" y="571480"/>
                <a:chExt cx="7143800" cy="5572958"/>
              </a:xfrm>
            </p:grpSpPr>
            <p:grpSp>
              <p:nvGrpSpPr>
                <p:cNvPr id="5" name="Группа 58"/>
                <p:cNvGrpSpPr/>
                <p:nvPr/>
              </p:nvGrpSpPr>
              <p:grpSpPr>
                <a:xfrm>
                  <a:off x="1142976" y="571480"/>
                  <a:ext cx="7143800" cy="5572958"/>
                  <a:chOff x="1142976" y="571480"/>
                  <a:chExt cx="7143800" cy="5572958"/>
                </a:xfrm>
              </p:grpSpPr>
              <p:grpSp>
                <p:nvGrpSpPr>
                  <p:cNvPr id="6" name="Группа 68"/>
                  <p:cNvGrpSpPr/>
                  <p:nvPr/>
                </p:nvGrpSpPr>
                <p:grpSpPr>
                  <a:xfrm>
                    <a:off x="1142976" y="571480"/>
                    <a:ext cx="7143800" cy="5571370"/>
                    <a:chOff x="1142976" y="571480"/>
                    <a:chExt cx="7143800" cy="5571370"/>
                  </a:xfrm>
                </p:grpSpPr>
                <p:sp>
                  <p:nvSpPr>
                    <p:cNvPr id="9" name="TextBox 8"/>
                    <p:cNvSpPr txBox="1"/>
                    <p:nvPr/>
                  </p:nvSpPr>
                  <p:spPr>
                    <a:xfrm>
                      <a:off x="5143504" y="5072074"/>
                      <a:ext cx="28575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p:txBody>
                </p:sp>
                <p:sp>
                  <p:nvSpPr>
                    <p:cNvPr id="11" name="TextBox 10"/>
                    <p:cNvSpPr txBox="1"/>
                    <p:nvPr/>
                  </p:nvSpPr>
                  <p:spPr>
                    <a:xfrm>
                      <a:off x="5429256" y="5357826"/>
                      <a:ext cx="42862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-1</a:t>
                      </a:r>
                      <a:endParaRPr lang="ru-RU" dirty="0"/>
                    </a:p>
                  </p:txBody>
                </p:sp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5500694" y="571480"/>
                      <a:ext cx="35719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p:txBody>
                </p:sp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8001024" y="5143512"/>
                      <a:ext cx="28575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p:txBody>
                </p:sp>
                <p:sp>
                  <p:nvSpPr>
                    <p:cNvPr id="14" name="TextBox 13"/>
                    <p:cNvSpPr txBox="1"/>
                    <p:nvPr/>
                  </p:nvSpPr>
                  <p:spPr>
                    <a:xfrm>
                      <a:off x="5786446" y="5072074"/>
                      <a:ext cx="21431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p:txBody>
                </p:sp>
                <p:sp>
                  <p:nvSpPr>
                    <p:cNvPr id="15" name="TextBox 14"/>
                    <p:cNvSpPr txBox="1"/>
                    <p:nvPr/>
                  </p:nvSpPr>
                  <p:spPr>
                    <a:xfrm>
                      <a:off x="5500694" y="4500570"/>
                      <a:ext cx="14287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p:txBody>
                </p:sp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4714876" y="5072074"/>
                      <a:ext cx="42862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-1</a:t>
                      </a:r>
                      <a:endParaRPr lang="ru-RU" dirty="0"/>
                    </a:p>
                  </p:txBody>
                </p:sp>
                <p:grpSp>
                  <p:nvGrpSpPr>
                    <p:cNvPr id="8" name="Группа 60"/>
                    <p:cNvGrpSpPr/>
                    <p:nvPr/>
                  </p:nvGrpSpPr>
                  <p:grpSpPr>
                    <a:xfrm>
                      <a:off x="1142976" y="642918"/>
                      <a:ext cx="7143800" cy="5499932"/>
                      <a:chOff x="1142976" y="643712"/>
                      <a:chExt cx="7143800" cy="5499932"/>
                    </a:xfrm>
                  </p:grpSpPr>
                  <p:cxnSp>
                    <p:nvCxnSpPr>
                      <p:cNvPr id="7" name="Прямая со стрелкой 6"/>
                      <p:cNvCxnSpPr/>
                      <p:nvPr/>
                    </p:nvCxnSpPr>
                    <p:spPr>
                      <a:xfrm>
                        <a:off x="1428728" y="5144306"/>
                        <a:ext cx="6858048" cy="1588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" name="Прямая соединительная линия 22"/>
                      <p:cNvCxnSpPr/>
                      <p:nvPr/>
                    </p:nvCxnSpPr>
                    <p:spPr>
                      <a:xfrm>
                        <a:off x="1214414" y="300037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" name="Прямая соединительная линия 23"/>
                      <p:cNvCxnSpPr/>
                      <p:nvPr/>
                    </p:nvCxnSpPr>
                    <p:spPr>
                      <a:xfrm>
                        <a:off x="1214414" y="2143116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5" name="Прямая соединительная линия 24"/>
                      <p:cNvCxnSpPr/>
                      <p:nvPr/>
                    </p:nvCxnSpPr>
                    <p:spPr>
                      <a:xfrm>
                        <a:off x="1142976" y="3429794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" name="Прямая соединительная линия 25"/>
                      <p:cNvCxnSpPr/>
                      <p:nvPr/>
                    </p:nvCxnSpPr>
                    <p:spPr>
                      <a:xfrm>
                        <a:off x="1285852" y="3858422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" name="Прямая соединительная линия 26"/>
                      <p:cNvCxnSpPr/>
                      <p:nvPr/>
                    </p:nvCxnSpPr>
                    <p:spPr>
                      <a:xfrm>
                        <a:off x="1214414" y="2571744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" name="Прямая соединительная линия 27"/>
                      <p:cNvCxnSpPr/>
                      <p:nvPr/>
                    </p:nvCxnSpPr>
                    <p:spPr>
                      <a:xfrm>
                        <a:off x="1214414" y="171528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" name="Прямая соединительная линия 28"/>
                      <p:cNvCxnSpPr/>
                      <p:nvPr/>
                    </p:nvCxnSpPr>
                    <p:spPr>
                      <a:xfrm>
                        <a:off x="1285852" y="4714884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0" name="Прямая соединительная линия 29"/>
                      <p:cNvCxnSpPr/>
                      <p:nvPr/>
                    </p:nvCxnSpPr>
                    <p:spPr>
                      <a:xfrm>
                        <a:off x="1285852" y="4286256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" name="Прямая соединительная линия 31"/>
                      <p:cNvCxnSpPr/>
                      <p:nvPr/>
                    </p:nvCxnSpPr>
                    <p:spPr>
                      <a:xfrm rot="5400000">
                        <a:off x="1072332" y="3357562"/>
                        <a:ext cx="5286412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Прямая соединительная линия 32"/>
                      <p:cNvCxnSpPr/>
                      <p:nvPr/>
                    </p:nvCxnSpPr>
                    <p:spPr>
                      <a:xfrm rot="5400000">
                        <a:off x="1893869" y="3393281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Прямая соединительная линия 33"/>
                      <p:cNvCxnSpPr/>
                      <p:nvPr/>
                    </p:nvCxnSpPr>
                    <p:spPr>
                      <a:xfrm rot="5400000">
                        <a:off x="179357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5" name="Прямая соединительная линия 34"/>
                      <p:cNvCxnSpPr/>
                      <p:nvPr/>
                    </p:nvCxnSpPr>
                    <p:spPr>
                      <a:xfrm rot="5400000">
                        <a:off x="3608381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" name="Прямая соединительная линия 36"/>
                      <p:cNvCxnSpPr/>
                      <p:nvPr/>
                    </p:nvCxnSpPr>
                    <p:spPr>
                      <a:xfrm rot="5400000">
                        <a:off x="3179753" y="3393281"/>
                        <a:ext cx="5357850" cy="1588"/>
                      </a:xfrm>
                      <a:prstGeom prst="line">
                        <a:avLst/>
                      </a:prstGeom>
                      <a:ln w="3175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prstDash val="soli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8" name="Прямая соединительная линия 37"/>
                      <p:cNvCxnSpPr/>
                      <p:nvPr/>
                    </p:nvCxnSpPr>
                    <p:spPr>
                      <a:xfrm rot="5400000">
                        <a:off x="2322497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" name="Прямая соединительная линия 38"/>
                      <p:cNvCxnSpPr/>
                      <p:nvPr/>
                    </p:nvCxnSpPr>
                    <p:spPr>
                      <a:xfrm rot="5400000">
                        <a:off x="-285784" y="3357562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" name="Прямая соединительная линия 39"/>
                      <p:cNvCxnSpPr/>
                      <p:nvPr/>
                    </p:nvCxnSpPr>
                    <p:spPr>
                      <a:xfrm rot="5400000">
                        <a:off x="4001290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2" name="Прямая соединительная линия 41"/>
                      <p:cNvCxnSpPr/>
                      <p:nvPr/>
                    </p:nvCxnSpPr>
                    <p:spPr>
                      <a:xfrm>
                        <a:off x="1214414" y="5572140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Прямая соединительная линия 42"/>
                      <p:cNvCxnSpPr/>
                      <p:nvPr/>
                    </p:nvCxnSpPr>
                    <p:spPr>
                      <a:xfrm>
                        <a:off x="1214414" y="1285860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5" name="Прямая соединительная линия 44"/>
                      <p:cNvCxnSpPr/>
                      <p:nvPr/>
                    </p:nvCxnSpPr>
                    <p:spPr>
                      <a:xfrm>
                        <a:off x="1214414" y="85723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Прямая соединительная линия 45"/>
                      <p:cNvCxnSpPr/>
                      <p:nvPr/>
                    </p:nvCxnSpPr>
                    <p:spPr>
                      <a:xfrm>
                        <a:off x="1214414" y="6000768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" name="Прямая соединительная линия 51"/>
                      <p:cNvCxnSpPr/>
                      <p:nvPr/>
                    </p:nvCxnSpPr>
                    <p:spPr>
                      <a:xfrm rot="5400000">
                        <a:off x="-713618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" name="Прямая соединительная линия 52"/>
                      <p:cNvCxnSpPr/>
                      <p:nvPr/>
                    </p:nvCxnSpPr>
                    <p:spPr>
                      <a:xfrm rot="5400000">
                        <a:off x="-1142246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7" name="Прямая соединительная линия 56"/>
                      <p:cNvCxnSpPr/>
                      <p:nvPr/>
                    </p:nvCxnSpPr>
                    <p:spPr>
                      <a:xfrm rot="5400000">
                        <a:off x="4429918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4" name="Прямая соединительная линия 43"/>
                  <p:cNvCxnSpPr/>
                  <p:nvPr/>
                </p:nvCxnSpPr>
                <p:spPr>
                  <a:xfrm rot="5400000">
                    <a:off x="571472" y="3429000"/>
                    <a:ext cx="5429288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" name="TextBox 49"/>
                <p:cNvSpPr txBox="1"/>
                <p:nvPr/>
              </p:nvSpPr>
              <p:spPr>
                <a:xfrm>
                  <a:off x="5429256" y="3214686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4</a:t>
                  </a:r>
                  <a:endParaRPr lang="ru-RU" dirty="0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5429256" y="4071942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2</a:t>
                  </a:r>
                  <a:endParaRPr lang="ru-RU" dirty="0"/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9256" y="1142984"/>
                  <a:ext cx="357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9</a:t>
                  </a:r>
                  <a:endParaRPr lang="ru-RU" dirty="0"/>
                </a:p>
              </p:txBody>
            </p:sp>
          </p:grpSp>
        </p:grpSp>
      </p:grp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" name="Номер слайда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6" name="Полилиния 55"/>
          <p:cNvSpPr/>
          <p:nvPr/>
        </p:nvSpPr>
        <p:spPr>
          <a:xfrm>
            <a:off x="4071934" y="928670"/>
            <a:ext cx="2714644" cy="4214842"/>
          </a:xfrm>
          <a:custGeom>
            <a:avLst/>
            <a:gdLst>
              <a:gd name="connsiteX0" fmla="*/ 0 w 4288665"/>
              <a:gd name="connsiteY0" fmla="*/ 0 h 2672365"/>
              <a:gd name="connsiteX1" fmla="*/ 425003 w 4288665"/>
              <a:gd name="connsiteY1" fmla="*/ 953036 h 2672365"/>
              <a:gd name="connsiteX2" fmla="*/ 862885 w 4288665"/>
              <a:gd name="connsiteY2" fmla="*/ 1712890 h 2672365"/>
              <a:gd name="connsiteX3" fmla="*/ 1275009 w 4288665"/>
              <a:gd name="connsiteY3" fmla="*/ 2240923 h 2672365"/>
              <a:gd name="connsiteX4" fmla="*/ 1738648 w 4288665"/>
              <a:gd name="connsiteY4" fmla="*/ 2550016 h 2672365"/>
              <a:gd name="connsiteX5" fmla="*/ 2150772 w 4288665"/>
              <a:gd name="connsiteY5" fmla="*/ 2665926 h 2672365"/>
              <a:gd name="connsiteX6" fmla="*/ 2550017 w 4288665"/>
              <a:gd name="connsiteY6" fmla="*/ 2588653 h 2672365"/>
              <a:gd name="connsiteX7" fmla="*/ 3000778 w 4288665"/>
              <a:gd name="connsiteY7" fmla="*/ 2240923 h 2672365"/>
              <a:gd name="connsiteX8" fmla="*/ 3425781 w 4288665"/>
              <a:gd name="connsiteY8" fmla="*/ 1738647 h 2672365"/>
              <a:gd name="connsiteX9" fmla="*/ 3850784 w 4288665"/>
              <a:gd name="connsiteY9" fmla="*/ 965915 h 2672365"/>
              <a:gd name="connsiteX10" fmla="*/ 4288665 w 4288665"/>
              <a:gd name="connsiteY10" fmla="*/ 25757 h 2672365"/>
              <a:gd name="connsiteX11" fmla="*/ 4288665 w 4288665"/>
              <a:gd name="connsiteY11" fmla="*/ 25757 h 2672365"/>
              <a:gd name="connsiteX12" fmla="*/ 4288665 w 4288665"/>
              <a:gd name="connsiteY12" fmla="*/ 12878 h 267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8665" h="2672365">
                <a:moveTo>
                  <a:pt x="0" y="0"/>
                </a:moveTo>
                <a:cubicBezTo>
                  <a:pt x="140594" y="333777"/>
                  <a:pt x="281189" y="667554"/>
                  <a:pt x="425003" y="953036"/>
                </a:cubicBezTo>
                <a:cubicBezTo>
                  <a:pt x="568817" y="1238518"/>
                  <a:pt x="721217" y="1498242"/>
                  <a:pt x="862885" y="1712890"/>
                </a:cubicBezTo>
                <a:cubicBezTo>
                  <a:pt x="1004553" y="1927538"/>
                  <a:pt x="1129049" y="2101402"/>
                  <a:pt x="1275009" y="2240923"/>
                </a:cubicBezTo>
                <a:cubicBezTo>
                  <a:pt x="1420969" y="2380444"/>
                  <a:pt x="1592688" y="2479182"/>
                  <a:pt x="1738648" y="2550016"/>
                </a:cubicBezTo>
                <a:cubicBezTo>
                  <a:pt x="1884609" y="2620850"/>
                  <a:pt x="2015544" y="2659487"/>
                  <a:pt x="2150772" y="2665926"/>
                </a:cubicBezTo>
                <a:cubicBezTo>
                  <a:pt x="2286000" y="2672365"/>
                  <a:pt x="2408349" y="2659487"/>
                  <a:pt x="2550017" y="2588653"/>
                </a:cubicBezTo>
                <a:cubicBezTo>
                  <a:pt x="2691685" y="2517819"/>
                  <a:pt x="2854817" y="2382591"/>
                  <a:pt x="3000778" y="2240923"/>
                </a:cubicBezTo>
                <a:cubicBezTo>
                  <a:pt x="3146739" y="2099255"/>
                  <a:pt x="3284113" y="1951148"/>
                  <a:pt x="3425781" y="1738647"/>
                </a:cubicBezTo>
                <a:cubicBezTo>
                  <a:pt x="3567449" y="1526146"/>
                  <a:pt x="3706970" y="1251397"/>
                  <a:pt x="3850784" y="965915"/>
                </a:cubicBezTo>
                <a:cubicBezTo>
                  <a:pt x="3994598" y="680433"/>
                  <a:pt x="4288665" y="25757"/>
                  <a:pt x="4288665" y="25757"/>
                </a:cubicBezTo>
                <a:lnTo>
                  <a:pt x="4288665" y="25757"/>
                </a:lnTo>
                <a:lnTo>
                  <a:pt x="4288665" y="12878"/>
                </a:lnTo>
              </a:path>
            </a:pathLst>
          </a:cu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rot="5400000">
            <a:off x="1500960" y="3356768"/>
            <a:ext cx="52864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61795E-6 L 0.14253 0.000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64"/>
          <p:cNvGrpSpPr/>
          <p:nvPr/>
        </p:nvGrpSpPr>
        <p:grpSpPr>
          <a:xfrm>
            <a:off x="1142976" y="571480"/>
            <a:ext cx="7143800" cy="5572958"/>
            <a:chOff x="1142976" y="571480"/>
            <a:chExt cx="7143800" cy="5572958"/>
          </a:xfrm>
        </p:grpSpPr>
        <p:sp>
          <p:nvSpPr>
            <p:cNvPr id="95" name="Полилиния 94"/>
            <p:cNvSpPr/>
            <p:nvPr/>
          </p:nvSpPr>
          <p:spPr>
            <a:xfrm>
              <a:off x="4071934" y="928670"/>
              <a:ext cx="2714644" cy="4214842"/>
            </a:xfrm>
            <a:custGeom>
              <a:avLst/>
              <a:gdLst>
                <a:gd name="connsiteX0" fmla="*/ 0 w 4288665"/>
                <a:gd name="connsiteY0" fmla="*/ 0 h 2672365"/>
                <a:gd name="connsiteX1" fmla="*/ 425003 w 4288665"/>
                <a:gd name="connsiteY1" fmla="*/ 953036 h 2672365"/>
                <a:gd name="connsiteX2" fmla="*/ 862885 w 4288665"/>
                <a:gd name="connsiteY2" fmla="*/ 1712890 h 2672365"/>
                <a:gd name="connsiteX3" fmla="*/ 1275009 w 4288665"/>
                <a:gd name="connsiteY3" fmla="*/ 2240923 h 2672365"/>
                <a:gd name="connsiteX4" fmla="*/ 1738648 w 4288665"/>
                <a:gd name="connsiteY4" fmla="*/ 2550016 h 2672365"/>
                <a:gd name="connsiteX5" fmla="*/ 2150772 w 4288665"/>
                <a:gd name="connsiteY5" fmla="*/ 2665926 h 2672365"/>
                <a:gd name="connsiteX6" fmla="*/ 2550017 w 4288665"/>
                <a:gd name="connsiteY6" fmla="*/ 2588653 h 2672365"/>
                <a:gd name="connsiteX7" fmla="*/ 3000778 w 4288665"/>
                <a:gd name="connsiteY7" fmla="*/ 2240923 h 2672365"/>
                <a:gd name="connsiteX8" fmla="*/ 3425781 w 4288665"/>
                <a:gd name="connsiteY8" fmla="*/ 1738647 h 2672365"/>
                <a:gd name="connsiteX9" fmla="*/ 3850784 w 4288665"/>
                <a:gd name="connsiteY9" fmla="*/ 965915 h 2672365"/>
                <a:gd name="connsiteX10" fmla="*/ 4288665 w 4288665"/>
                <a:gd name="connsiteY10" fmla="*/ 25757 h 2672365"/>
                <a:gd name="connsiteX11" fmla="*/ 4288665 w 4288665"/>
                <a:gd name="connsiteY11" fmla="*/ 25757 h 2672365"/>
                <a:gd name="connsiteX12" fmla="*/ 4288665 w 4288665"/>
                <a:gd name="connsiteY12" fmla="*/ 12878 h 2672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88665" h="2672365">
                  <a:moveTo>
                    <a:pt x="0" y="0"/>
                  </a:moveTo>
                  <a:cubicBezTo>
                    <a:pt x="140594" y="333777"/>
                    <a:pt x="281189" y="667554"/>
                    <a:pt x="425003" y="953036"/>
                  </a:cubicBezTo>
                  <a:cubicBezTo>
                    <a:pt x="568817" y="1238518"/>
                    <a:pt x="721217" y="1498242"/>
                    <a:pt x="862885" y="1712890"/>
                  </a:cubicBezTo>
                  <a:cubicBezTo>
                    <a:pt x="1004553" y="1927538"/>
                    <a:pt x="1129049" y="2101402"/>
                    <a:pt x="1275009" y="2240923"/>
                  </a:cubicBezTo>
                  <a:cubicBezTo>
                    <a:pt x="1420969" y="2380444"/>
                    <a:pt x="1592688" y="2479182"/>
                    <a:pt x="1738648" y="2550016"/>
                  </a:cubicBezTo>
                  <a:cubicBezTo>
                    <a:pt x="1884609" y="2620850"/>
                    <a:pt x="2015544" y="2659487"/>
                    <a:pt x="2150772" y="2665926"/>
                  </a:cubicBezTo>
                  <a:cubicBezTo>
                    <a:pt x="2286000" y="2672365"/>
                    <a:pt x="2408349" y="2659487"/>
                    <a:pt x="2550017" y="2588653"/>
                  </a:cubicBezTo>
                  <a:cubicBezTo>
                    <a:pt x="2691685" y="2517819"/>
                    <a:pt x="2854817" y="2382591"/>
                    <a:pt x="3000778" y="2240923"/>
                  </a:cubicBezTo>
                  <a:cubicBezTo>
                    <a:pt x="3146739" y="2099255"/>
                    <a:pt x="3284113" y="1951148"/>
                    <a:pt x="3425781" y="1738647"/>
                  </a:cubicBezTo>
                  <a:cubicBezTo>
                    <a:pt x="3567449" y="1526146"/>
                    <a:pt x="3706970" y="1251397"/>
                    <a:pt x="3850784" y="965915"/>
                  </a:cubicBezTo>
                  <a:cubicBezTo>
                    <a:pt x="3994598" y="680433"/>
                    <a:pt x="4288665" y="25757"/>
                    <a:pt x="4288665" y="25757"/>
                  </a:cubicBezTo>
                  <a:lnTo>
                    <a:pt x="4288665" y="25757"/>
                  </a:lnTo>
                  <a:lnTo>
                    <a:pt x="4288665" y="12878"/>
                  </a:lnTo>
                </a:path>
              </a:pathLst>
            </a:cu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" name="Группа 63"/>
            <p:cNvGrpSpPr/>
            <p:nvPr/>
          </p:nvGrpSpPr>
          <p:grpSpPr>
            <a:xfrm>
              <a:off x="1142976" y="571480"/>
              <a:ext cx="7143800" cy="5572958"/>
              <a:chOff x="1142976" y="571480"/>
              <a:chExt cx="7143800" cy="5572958"/>
            </a:xfrm>
          </p:grpSpPr>
          <p:cxnSp>
            <p:nvCxnSpPr>
              <p:cNvPr id="18" name="Прямая со стрелкой 17"/>
              <p:cNvCxnSpPr/>
              <p:nvPr/>
            </p:nvCxnSpPr>
            <p:spPr>
              <a:xfrm rot="5400000" flipH="1" flipV="1">
                <a:off x="2679687" y="3392487"/>
                <a:ext cx="5499932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Группа 61"/>
              <p:cNvGrpSpPr/>
              <p:nvPr/>
            </p:nvGrpSpPr>
            <p:grpSpPr>
              <a:xfrm>
                <a:off x="1142976" y="571480"/>
                <a:ext cx="7143800" cy="5572958"/>
                <a:chOff x="1142976" y="571480"/>
                <a:chExt cx="7143800" cy="5572958"/>
              </a:xfrm>
            </p:grpSpPr>
            <p:grpSp>
              <p:nvGrpSpPr>
                <p:cNvPr id="5" name="Группа 58"/>
                <p:cNvGrpSpPr/>
                <p:nvPr/>
              </p:nvGrpSpPr>
              <p:grpSpPr>
                <a:xfrm>
                  <a:off x="1142976" y="571480"/>
                  <a:ext cx="7143800" cy="5572958"/>
                  <a:chOff x="1142976" y="571480"/>
                  <a:chExt cx="7143800" cy="5572958"/>
                </a:xfrm>
              </p:grpSpPr>
              <p:grpSp>
                <p:nvGrpSpPr>
                  <p:cNvPr id="6" name="Группа 68"/>
                  <p:cNvGrpSpPr/>
                  <p:nvPr/>
                </p:nvGrpSpPr>
                <p:grpSpPr>
                  <a:xfrm>
                    <a:off x="1142976" y="571480"/>
                    <a:ext cx="7143800" cy="5571370"/>
                    <a:chOff x="1142976" y="571480"/>
                    <a:chExt cx="7143800" cy="5571370"/>
                  </a:xfrm>
                </p:grpSpPr>
                <p:sp>
                  <p:nvSpPr>
                    <p:cNvPr id="9" name="TextBox 8"/>
                    <p:cNvSpPr txBox="1"/>
                    <p:nvPr/>
                  </p:nvSpPr>
                  <p:spPr>
                    <a:xfrm>
                      <a:off x="5143504" y="5072074"/>
                      <a:ext cx="28575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p:txBody>
                </p:sp>
                <p:sp>
                  <p:nvSpPr>
                    <p:cNvPr id="11" name="TextBox 10"/>
                    <p:cNvSpPr txBox="1"/>
                    <p:nvPr/>
                  </p:nvSpPr>
                  <p:spPr>
                    <a:xfrm>
                      <a:off x="5429256" y="5357826"/>
                      <a:ext cx="42862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-1</a:t>
                      </a:r>
                      <a:endParaRPr lang="ru-RU" dirty="0"/>
                    </a:p>
                  </p:txBody>
                </p:sp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5500694" y="571480"/>
                      <a:ext cx="35719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p:txBody>
                </p:sp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8001024" y="5143512"/>
                      <a:ext cx="28575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p:txBody>
                </p:sp>
                <p:sp>
                  <p:nvSpPr>
                    <p:cNvPr id="14" name="TextBox 13"/>
                    <p:cNvSpPr txBox="1"/>
                    <p:nvPr/>
                  </p:nvSpPr>
                  <p:spPr>
                    <a:xfrm>
                      <a:off x="5786446" y="5072074"/>
                      <a:ext cx="21431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p:txBody>
                </p:sp>
                <p:sp>
                  <p:nvSpPr>
                    <p:cNvPr id="15" name="TextBox 14"/>
                    <p:cNvSpPr txBox="1"/>
                    <p:nvPr/>
                  </p:nvSpPr>
                  <p:spPr>
                    <a:xfrm>
                      <a:off x="5500694" y="4500570"/>
                      <a:ext cx="14287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p:txBody>
                </p:sp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4714876" y="5072074"/>
                      <a:ext cx="42862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-1</a:t>
                      </a:r>
                      <a:endParaRPr lang="ru-RU" dirty="0"/>
                    </a:p>
                  </p:txBody>
                </p:sp>
                <p:grpSp>
                  <p:nvGrpSpPr>
                    <p:cNvPr id="8" name="Группа 60"/>
                    <p:cNvGrpSpPr/>
                    <p:nvPr/>
                  </p:nvGrpSpPr>
                  <p:grpSpPr>
                    <a:xfrm>
                      <a:off x="1142976" y="642918"/>
                      <a:ext cx="7143800" cy="5499932"/>
                      <a:chOff x="1142976" y="643712"/>
                      <a:chExt cx="7143800" cy="5499932"/>
                    </a:xfrm>
                  </p:grpSpPr>
                  <p:cxnSp>
                    <p:nvCxnSpPr>
                      <p:cNvPr id="7" name="Прямая со стрелкой 6"/>
                      <p:cNvCxnSpPr/>
                      <p:nvPr/>
                    </p:nvCxnSpPr>
                    <p:spPr>
                      <a:xfrm>
                        <a:off x="1428728" y="5144306"/>
                        <a:ext cx="6858048" cy="1588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" name="Прямая соединительная линия 22"/>
                      <p:cNvCxnSpPr/>
                      <p:nvPr/>
                    </p:nvCxnSpPr>
                    <p:spPr>
                      <a:xfrm>
                        <a:off x="1214414" y="300037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" name="Прямая соединительная линия 23"/>
                      <p:cNvCxnSpPr/>
                      <p:nvPr/>
                    </p:nvCxnSpPr>
                    <p:spPr>
                      <a:xfrm>
                        <a:off x="1214414" y="2143116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5" name="Прямая соединительная линия 24"/>
                      <p:cNvCxnSpPr/>
                      <p:nvPr/>
                    </p:nvCxnSpPr>
                    <p:spPr>
                      <a:xfrm>
                        <a:off x="1142976" y="3429794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" name="Прямая соединительная линия 25"/>
                      <p:cNvCxnSpPr/>
                      <p:nvPr/>
                    </p:nvCxnSpPr>
                    <p:spPr>
                      <a:xfrm>
                        <a:off x="1285852" y="3858422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" name="Прямая соединительная линия 26"/>
                      <p:cNvCxnSpPr/>
                      <p:nvPr/>
                    </p:nvCxnSpPr>
                    <p:spPr>
                      <a:xfrm>
                        <a:off x="1214414" y="2571744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" name="Прямая соединительная линия 27"/>
                      <p:cNvCxnSpPr/>
                      <p:nvPr/>
                    </p:nvCxnSpPr>
                    <p:spPr>
                      <a:xfrm>
                        <a:off x="1214414" y="171528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" name="Прямая соединительная линия 28"/>
                      <p:cNvCxnSpPr/>
                      <p:nvPr/>
                    </p:nvCxnSpPr>
                    <p:spPr>
                      <a:xfrm>
                        <a:off x="1285852" y="4714884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0" name="Прямая соединительная линия 29"/>
                      <p:cNvCxnSpPr/>
                      <p:nvPr/>
                    </p:nvCxnSpPr>
                    <p:spPr>
                      <a:xfrm>
                        <a:off x="1285852" y="4286256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" name="Прямая соединительная линия 31"/>
                      <p:cNvCxnSpPr/>
                      <p:nvPr/>
                    </p:nvCxnSpPr>
                    <p:spPr>
                      <a:xfrm rot="5400000">
                        <a:off x="1072332" y="3357562"/>
                        <a:ext cx="5286412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Прямая соединительная линия 32"/>
                      <p:cNvCxnSpPr/>
                      <p:nvPr/>
                    </p:nvCxnSpPr>
                    <p:spPr>
                      <a:xfrm rot="5400000">
                        <a:off x="1893869" y="3393281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Прямая соединительная линия 33"/>
                      <p:cNvCxnSpPr/>
                      <p:nvPr/>
                    </p:nvCxnSpPr>
                    <p:spPr>
                      <a:xfrm rot="5400000">
                        <a:off x="179357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5" name="Прямая соединительная линия 34"/>
                      <p:cNvCxnSpPr/>
                      <p:nvPr/>
                    </p:nvCxnSpPr>
                    <p:spPr>
                      <a:xfrm rot="5400000">
                        <a:off x="3608381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" name="Прямая соединительная линия 36"/>
                      <p:cNvCxnSpPr/>
                      <p:nvPr/>
                    </p:nvCxnSpPr>
                    <p:spPr>
                      <a:xfrm rot="5400000">
                        <a:off x="3179753" y="3393281"/>
                        <a:ext cx="5357850" cy="1588"/>
                      </a:xfrm>
                      <a:prstGeom prst="line">
                        <a:avLst/>
                      </a:prstGeom>
                      <a:ln w="3175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prstDash val="soli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8" name="Прямая соединительная линия 37"/>
                      <p:cNvCxnSpPr/>
                      <p:nvPr/>
                    </p:nvCxnSpPr>
                    <p:spPr>
                      <a:xfrm rot="5400000">
                        <a:off x="2322497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" name="Прямая соединительная линия 38"/>
                      <p:cNvCxnSpPr/>
                      <p:nvPr/>
                    </p:nvCxnSpPr>
                    <p:spPr>
                      <a:xfrm rot="5400000">
                        <a:off x="-285784" y="3357562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" name="Прямая соединительная линия 39"/>
                      <p:cNvCxnSpPr/>
                      <p:nvPr/>
                    </p:nvCxnSpPr>
                    <p:spPr>
                      <a:xfrm rot="5400000">
                        <a:off x="4001290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2" name="Прямая соединительная линия 41"/>
                      <p:cNvCxnSpPr/>
                      <p:nvPr/>
                    </p:nvCxnSpPr>
                    <p:spPr>
                      <a:xfrm>
                        <a:off x="1214414" y="5572140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Прямая соединительная линия 42"/>
                      <p:cNvCxnSpPr/>
                      <p:nvPr/>
                    </p:nvCxnSpPr>
                    <p:spPr>
                      <a:xfrm>
                        <a:off x="1214414" y="1285860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5" name="Прямая соединительная линия 44"/>
                      <p:cNvCxnSpPr/>
                      <p:nvPr/>
                    </p:nvCxnSpPr>
                    <p:spPr>
                      <a:xfrm>
                        <a:off x="1214414" y="85723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Прямая соединительная линия 45"/>
                      <p:cNvCxnSpPr/>
                      <p:nvPr/>
                    </p:nvCxnSpPr>
                    <p:spPr>
                      <a:xfrm>
                        <a:off x="1214414" y="6000768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" name="Прямая соединительная линия 51"/>
                      <p:cNvCxnSpPr/>
                      <p:nvPr/>
                    </p:nvCxnSpPr>
                    <p:spPr>
                      <a:xfrm rot="5400000">
                        <a:off x="-713618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" name="Прямая соединительная линия 52"/>
                      <p:cNvCxnSpPr/>
                      <p:nvPr/>
                    </p:nvCxnSpPr>
                    <p:spPr>
                      <a:xfrm rot="5400000">
                        <a:off x="-1142246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7" name="Прямая соединительная линия 56"/>
                      <p:cNvCxnSpPr/>
                      <p:nvPr/>
                    </p:nvCxnSpPr>
                    <p:spPr>
                      <a:xfrm rot="5400000">
                        <a:off x="4429918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4" name="Прямая соединительная линия 43"/>
                  <p:cNvCxnSpPr/>
                  <p:nvPr/>
                </p:nvCxnSpPr>
                <p:spPr>
                  <a:xfrm rot="5400000">
                    <a:off x="571472" y="3429000"/>
                    <a:ext cx="5429288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" name="TextBox 49"/>
                <p:cNvSpPr txBox="1"/>
                <p:nvPr/>
              </p:nvSpPr>
              <p:spPr>
                <a:xfrm>
                  <a:off x="5429256" y="3214686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4</a:t>
                  </a:r>
                  <a:endParaRPr lang="ru-RU" dirty="0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5429256" y="4071942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2</a:t>
                  </a:r>
                  <a:endParaRPr lang="ru-RU" dirty="0"/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9256" y="1142984"/>
                  <a:ext cx="357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9</a:t>
                  </a:r>
                  <a:endParaRPr lang="ru-RU" dirty="0"/>
                </a:p>
              </p:txBody>
            </p:sp>
          </p:grpSp>
        </p:grpSp>
      </p:grp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" name="Номер слайда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6" name="Полилиния 55"/>
          <p:cNvSpPr/>
          <p:nvPr/>
        </p:nvSpPr>
        <p:spPr>
          <a:xfrm>
            <a:off x="4071934" y="928670"/>
            <a:ext cx="2714644" cy="4214842"/>
          </a:xfrm>
          <a:custGeom>
            <a:avLst/>
            <a:gdLst>
              <a:gd name="connsiteX0" fmla="*/ 0 w 4288665"/>
              <a:gd name="connsiteY0" fmla="*/ 0 h 2672365"/>
              <a:gd name="connsiteX1" fmla="*/ 425003 w 4288665"/>
              <a:gd name="connsiteY1" fmla="*/ 953036 h 2672365"/>
              <a:gd name="connsiteX2" fmla="*/ 862885 w 4288665"/>
              <a:gd name="connsiteY2" fmla="*/ 1712890 h 2672365"/>
              <a:gd name="connsiteX3" fmla="*/ 1275009 w 4288665"/>
              <a:gd name="connsiteY3" fmla="*/ 2240923 h 2672365"/>
              <a:gd name="connsiteX4" fmla="*/ 1738648 w 4288665"/>
              <a:gd name="connsiteY4" fmla="*/ 2550016 h 2672365"/>
              <a:gd name="connsiteX5" fmla="*/ 2150772 w 4288665"/>
              <a:gd name="connsiteY5" fmla="*/ 2665926 h 2672365"/>
              <a:gd name="connsiteX6" fmla="*/ 2550017 w 4288665"/>
              <a:gd name="connsiteY6" fmla="*/ 2588653 h 2672365"/>
              <a:gd name="connsiteX7" fmla="*/ 3000778 w 4288665"/>
              <a:gd name="connsiteY7" fmla="*/ 2240923 h 2672365"/>
              <a:gd name="connsiteX8" fmla="*/ 3425781 w 4288665"/>
              <a:gd name="connsiteY8" fmla="*/ 1738647 h 2672365"/>
              <a:gd name="connsiteX9" fmla="*/ 3850784 w 4288665"/>
              <a:gd name="connsiteY9" fmla="*/ 965915 h 2672365"/>
              <a:gd name="connsiteX10" fmla="*/ 4288665 w 4288665"/>
              <a:gd name="connsiteY10" fmla="*/ 25757 h 2672365"/>
              <a:gd name="connsiteX11" fmla="*/ 4288665 w 4288665"/>
              <a:gd name="connsiteY11" fmla="*/ 25757 h 2672365"/>
              <a:gd name="connsiteX12" fmla="*/ 4288665 w 4288665"/>
              <a:gd name="connsiteY12" fmla="*/ 12878 h 267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8665" h="2672365">
                <a:moveTo>
                  <a:pt x="0" y="0"/>
                </a:moveTo>
                <a:cubicBezTo>
                  <a:pt x="140594" y="333777"/>
                  <a:pt x="281189" y="667554"/>
                  <a:pt x="425003" y="953036"/>
                </a:cubicBezTo>
                <a:cubicBezTo>
                  <a:pt x="568817" y="1238518"/>
                  <a:pt x="721217" y="1498242"/>
                  <a:pt x="862885" y="1712890"/>
                </a:cubicBezTo>
                <a:cubicBezTo>
                  <a:pt x="1004553" y="1927538"/>
                  <a:pt x="1129049" y="2101402"/>
                  <a:pt x="1275009" y="2240923"/>
                </a:cubicBezTo>
                <a:cubicBezTo>
                  <a:pt x="1420969" y="2380444"/>
                  <a:pt x="1592688" y="2479182"/>
                  <a:pt x="1738648" y="2550016"/>
                </a:cubicBezTo>
                <a:cubicBezTo>
                  <a:pt x="1884609" y="2620850"/>
                  <a:pt x="2015544" y="2659487"/>
                  <a:pt x="2150772" y="2665926"/>
                </a:cubicBezTo>
                <a:cubicBezTo>
                  <a:pt x="2286000" y="2672365"/>
                  <a:pt x="2408349" y="2659487"/>
                  <a:pt x="2550017" y="2588653"/>
                </a:cubicBezTo>
                <a:cubicBezTo>
                  <a:pt x="2691685" y="2517819"/>
                  <a:pt x="2854817" y="2382591"/>
                  <a:pt x="3000778" y="2240923"/>
                </a:cubicBezTo>
                <a:cubicBezTo>
                  <a:pt x="3146739" y="2099255"/>
                  <a:pt x="3284113" y="1951148"/>
                  <a:pt x="3425781" y="1738647"/>
                </a:cubicBezTo>
                <a:cubicBezTo>
                  <a:pt x="3567449" y="1526146"/>
                  <a:pt x="3706970" y="1251397"/>
                  <a:pt x="3850784" y="965915"/>
                </a:cubicBezTo>
                <a:cubicBezTo>
                  <a:pt x="3994598" y="680433"/>
                  <a:pt x="4288665" y="25757"/>
                  <a:pt x="4288665" y="25757"/>
                </a:cubicBezTo>
                <a:lnTo>
                  <a:pt x="4288665" y="25757"/>
                </a:lnTo>
                <a:lnTo>
                  <a:pt x="4288665" y="12878"/>
                </a:lnTo>
              </a:path>
            </a:pathLst>
          </a:cu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rot="5400000">
            <a:off x="1500960" y="3356768"/>
            <a:ext cx="52864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59259E-6 L 0.00069 0.131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64"/>
          <p:cNvGrpSpPr/>
          <p:nvPr/>
        </p:nvGrpSpPr>
        <p:grpSpPr>
          <a:xfrm>
            <a:off x="1142976" y="571480"/>
            <a:ext cx="7143800" cy="5572958"/>
            <a:chOff x="1142976" y="571480"/>
            <a:chExt cx="7143800" cy="5572958"/>
          </a:xfrm>
        </p:grpSpPr>
        <p:sp>
          <p:nvSpPr>
            <p:cNvPr id="95" name="Полилиния 94"/>
            <p:cNvSpPr/>
            <p:nvPr/>
          </p:nvSpPr>
          <p:spPr>
            <a:xfrm>
              <a:off x="4071934" y="928670"/>
              <a:ext cx="2714644" cy="4214842"/>
            </a:xfrm>
            <a:custGeom>
              <a:avLst/>
              <a:gdLst>
                <a:gd name="connsiteX0" fmla="*/ 0 w 4288665"/>
                <a:gd name="connsiteY0" fmla="*/ 0 h 2672365"/>
                <a:gd name="connsiteX1" fmla="*/ 425003 w 4288665"/>
                <a:gd name="connsiteY1" fmla="*/ 953036 h 2672365"/>
                <a:gd name="connsiteX2" fmla="*/ 862885 w 4288665"/>
                <a:gd name="connsiteY2" fmla="*/ 1712890 h 2672365"/>
                <a:gd name="connsiteX3" fmla="*/ 1275009 w 4288665"/>
                <a:gd name="connsiteY3" fmla="*/ 2240923 h 2672365"/>
                <a:gd name="connsiteX4" fmla="*/ 1738648 w 4288665"/>
                <a:gd name="connsiteY4" fmla="*/ 2550016 h 2672365"/>
                <a:gd name="connsiteX5" fmla="*/ 2150772 w 4288665"/>
                <a:gd name="connsiteY5" fmla="*/ 2665926 h 2672365"/>
                <a:gd name="connsiteX6" fmla="*/ 2550017 w 4288665"/>
                <a:gd name="connsiteY6" fmla="*/ 2588653 h 2672365"/>
                <a:gd name="connsiteX7" fmla="*/ 3000778 w 4288665"/>
                <a:gd name="connsiteY7" fmla="*/ 2240923 h 2672365"/>
                <a:gd name="connsiteX8" fmla="*/ 3425781 w 4288665"/>
                <a:gd name="connsiteY8" fmla="*/ 1738647 h 2672365"/>
                <a:gd name="connsiteX9" fmla="*/ 3850784 w 4288665"/>
                <a:gd name="connsiteY9" fmla="*/ 965915 h 2672365"/>
                <a:gd name="connsiteX10" fmla="*/ 4288665 w 4288665"/>
                <a:gd name="connsiteY10" fmla="*/ 25757 h 2672365"/>
                <a:gd name="connsiteX11" fmla="*/ 4288665 w 4288665"/>
                <a:gd name="connsiteY11" fmla="*/ 25757 h 2672365"/>
                <a:gd name="connsiteX12" fmla="*/ 4288665 w 4288665"/>
                <a:gd name="connsiteY12" fmla="*/ 12878 h 2672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88665" h="2672365">
                  <a:moveTo>
                    <a:pt x="0" y="0"/>
                  </a:moveTo>
                  <a:cubicBezTo>
                    <a:pt x="140594" y="333777"/>
                    <a:pt x="281189" y="667554"/>
                    <a:pt x="425003" y="953036"/>
                  </a:cubicBezTo>
                  <a:cubicBezTo>
                    <a:pt x="568817" y="1238518"/>
                    <a:pt x="721217" y="1498242"/>
                    <a:pt x="862885" y="1712890"/>
                  </a:cubicBezTo>
                  <a:cubicBezTo>
                    <a:pt x="1004553" y="1927538"/>
                    <a:pt x="1129049" y="2101402"/>
                    <a:pt x="1275009" y="2240923"/>
                  </a:cubicBezTo>
                  <a:cubicBezTo>
                    <a:pt x="1420969" y="2380444"/>
                    <a:pt x="1592688" y="2479182"/>
                    <a:pt x="1738648" y="2550016"/>
                  </a:cubicBezTo>
                  <a:cubicBezTo>
                    <a:pt x="1884609" y="2620850"/>
                    <a:pt x="2015544" y="2659487"/>
                    <a:pt x="2150772" y="2665926"/>
                  </a:cubicBezTo>
                  <a:cubicBezTo>
                    <a:pt x="2286000" y="2672365"/>
                    <a:pt x="2408349" y="2659487"/>
                    <a:pt x="2550017" y="2588653"/>
                  </a:cubicBezTo>
                  <a:cubicBezTo>
                    <a:pt x="2691685" y="2517819"/>
                    <a:pt x="2854817" y="2382591"/>
                    <a:pt x="3000778" y="2240923"/>
                  </a:cubicBezTo>
                  <a:cubicBezTo>
                    <a:pt x="3146739" y="2099255"/>
                    <a:pt x="3284113" y="1951148"/>
                    <a:pt x="3425781" y="1738647"/>
                  </a:cubicBezTo>
                  <a:cubicBezTo>
                    <a:pt x="3567449" y="1526146"/>
                    <a:pt x="3706970" y="1251397"/>
                    <a:pt x="3850784" y="965915"/>
                  </a:cubicBezTo>
                  <a:cubicBezTo>
                    <a:pt x="3994598" y="680433"/>
                    <a:pt x="4288665" y="25757"/>
                    <a:pt x="4288665" y="25757"/>
                  </a:cubicBezTo>
                  <a:lnTo>
                    <a:pt x="4288665" y="25757"/>
                  </a:lnTo>
                  <a:lnTo>
                    <a:pt x="4288665" y="12878"/>
                  </a:lnTo>
                </a:path>
              </a:pathLst>
            </a:cu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" name="Группа 63"/>
            <p:cNvGrpSpPr/>
            <p:nvPr/>
          </p:nvGrpSpPr>
          <p:grpSpPr>
            <a:xfrm>
              <a:off x="1142976" y="571480"/>
              <a:ext cx="7143800" cy="5572958"/>
              <a:chOff x="1142976" y="571480"/>
              <a:chExt cx="7143800" cy="5572958"/>
            </a:xfrm>
          </p:grpSpPr>
          <p:cxnSp>
            <p:nvCxnSpPr>
              <p:cNvPr id="18" name="Прямая со стрелкой 17"/>
              <p:cNvCxnSpPr/>
              <p:nvPr/>
            </p:nvCxnSpPr>
            <p:spPr>
              <a:xfrm rot="5400000" flipH="1" flipV="1">
                <a:off x="2679687" y="3392487"/>
                <a:ext cx="5499932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Группа 61"/>
              <p:cNvGrpSpPr/>
              <p:nvPr/>
            </p:nvGrpSpPr>
            <p:grpSpPr>
              <a:xfrm>
                <a:off x="1142976" y="571480"/>
                <a:ext cx="7143800" cy="5572958"/>
                <a:chOff x="1142976" y="571480"/>
                <a:chExt cx="7143800" cy="5572958"/>
              </a:xfrm>
            </p:grpSpPr>
            <p:grpSp>
              <p:nvGrpSpPr>
                <p:cNvPr id="5" name="Группа 58"/>
                <p:cNvGrpSpPr/>
                <p:nvPr/>
              </p:nvGrpSpPr>
              <p:grpSpPr>
                <a:xfrm>
                  <a:off x="1142976" y="571480"/>
                  <a:ext cx="7143800" cy="5572958"/>
                  <a:chOff x="1142976" y="571480"/>
                  <a:chExt cx="7143800" cy="5572958"/>
                </a:xfrm>
              </p:grpSpPr>
              <p:grpSp>
                <p:nvGrpSpPr>
                  <p:cNvPr id="6" name="Группа 68"/>
                  <p:cNvGrpSpPr/>
                  <p:nvPr/>
                </p:nvGrpSpPr>
                <p:grpSpPr>
                  <a:xfrm>
                    <a:off x="1142976" y="571480"/>
                    <a:ext cx="7143800" cy="5571370"/>
                    <a:chOff x="1142976" y="571480"/>
                    <a:chExt cx="7143800" cy="5571370"/>
                  </a:xfrm>
                </p:grpSpPr>
                <p:sp>
                  <p:nvSpPr>
                    <p:cNvPr id="9" name="TextBox 8"/>
                    <p:cNvSpPr txBox="1"/>
                    <p:nvPr/>
                  </p:nvSpPr>
                  <p:spPr>
                    <a:xfrm>
                      <a:off x="5143504" y="5072074"/>
                      <a:ext cx="28575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p:txBody>
                </p:sp>
                <p:sp>
                  <p:nvSpPr>
                    <p:cNvPr id="11" name="TextBox 10"/>
                    <p:cNvSpPr txBox="1"/>
                    <p:nvPr/>
                  </p:nvSpPr>
                  <p:spPr>
                    <a:xfrm>
                      <a:off x="5429256" y="5357826"/>
                      <a:ext cx="42862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-1</a:t>
                      </a:r>
                      <a:endParaRPr lang="ru-RU" dirty="0"/>
                    </a:p>
                  </p:txBody>
                </p:sp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5500694" y="571480"/>
                      <a:ext cx="35719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p:txBody>
                </p:sp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8001024" y="5143512"/>
                      <a:ext cx="28575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p:txBody>
                </p:sp>
                <p:sp>
                  <p:nvSpPr>
                    <p:cNvPr id="14" name="TextBox 13"/>
                    <p:cNvSpPr txBox="1"/>
                    <p:nvPr/>
                  </p:nvSpPr>
                  <p:spPr>
                    <a:xfrm>
                      <a:off x="5786446" y="5072074"/>
                      <a:ext cx="21431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p:txBody>
                </p:sp>
                <p:sp>
                  <p:nvSpPr>
                    <p:cNvPr id="15" name="TextBox 14"/>
                    <p:cNvSpPr txBox="1"/>
                    <p:nvPr/>
                  </p:nvSpPr>
                  <p:spPr>
                    <a:xfrm>
                      <a:off x="5500694" y="4500570"/>
                      <a:ext cx="14287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p:txBody>
                </p:sp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4714876" y="5072074"/>
                      <a:ext cx="42862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-1</a:t>
                      </a:r>
                      <a:endParaRPr lang="ru-RU" dirty="0"/>
                    </a:p>
                  </p:txBody>
                </p:sp>
                <p:grpSp>
                  <p:nvGrpSpPr>
                    <p:cNvPr id="8" name="Группа 60"/>
                    <p:cNvGrpSpPr/>
                    <p:nvPr/>
                  </p:nvGrpSpPr>
                  <p:grpSpPr>
                    <a:xfrm>
                      <a:off x="1142976" y="642918"/>
                      <a:ext cx="7143800" cy="5499932"/>
                      <a:chOff x="1142976" y="643712"/>
                      <a:chExt cx="7143800" cy="5499932"/>
                    </a:xfrm>
                  </p:grpSpPr>
                  <p:cxnSp>
                    <p:nvCxnSpPr>
                      <p:cNvPr id="7" name="Прямая со стрелкой 6"/>
                      <p:cNvCxnSpPr/>
                      <p:nvPr/>
                    </p:nvCxnSpPr>
                    <p:spPr>
                      <a:xfrm>
                        <a:off x="1428728" y="5144306"/>
                        <a:ext cx="6858048" cy="1588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" name="Прямая соединительная линия 22"/>
                      <p:cNvCxnSpPr/>
                      <p:nvPr/>
                    </p:nvCxnSpPr>
                    <p:spPr>
                      <a:xfrm>
                        <a:off x="1214414" y="300037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" name="Прямая соединительная линия 23"/>
                      <p:cNvCxnSpPr/>
                      <p:nvPr/>
                    </p:nvCxnSpPr>
                    <p:spPr>
                      <a:xfrm>
                        <a:off x="1214414" y="2143116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5" name="Прямая соединительная линия 24"/>
                      <p:cNvCxnSpPr/>
                      <p:nvPr/>
                    </p:nvCxnSpPr>
                    <p:spPr>
                      <a:xfrm>
                        <a:off x="1142976" y="3429794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" name="Прямая соединительная линия 25"/>
                      <p:cNvCxnSpPr/>
                      <p:nvPr/>
                    </p:nvCxnSpPr>
                    <p:spPr>
                      <a:xfrm>
                        <a:off x="1285852" y="3858422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" name="Прямая соединительная линия 26"/>
                      <p:cNvCxnSpPr/>
                      <p:nvPr/>
                    </p:nvCxnSpPr>
                    <p:spPr>
                      <a:xfrm>
                        <a:off x="1214414" y="2571744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" name="Прямая соединительная линия 27"/>
                      <p:cNvCxnSpPr/>
                      <p:nvPr/>
                    </p:nvCxnSpPr>
                    <p:spPr>
                      <a:xfrm>
                        <a:off x="1214414" y="171528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" name="Прямая соединительная линия 28"/>
                      <p:cNvCxnSpPr/>
                      <p:nvPr/>
                    </p:nvCxnSpPr>
                    <p:spPr>
                      <a:xfrm>
                        <a:off x="1285852" y="4714884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0" name="Прямая соединительная линия 29"/>
                      <p:cNvCxnSpPr/>
                      <p:nvPr/>
                    </p:nvCxnSpPr>
                    <p:spPr>
                      <a:xfrm>
                        <a:off x="1285852" y="4286256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" name="Прямая соединительная линия 31"/>
                      <p:cNvCxnSpPr/>
                      <p:nvPr/>
                    </p:nvCxnSpPr>
                    <p:spPr>
                      <a:xfrm rot="5400000">
                        <a:off x="1072332" y="3357562"/>
                        <a:ext cx="5286412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Прямая соединительная линия 32"/>
                      <p:cNvCxnSpPr/>
                      <p:nvPr/>
                    </p:nvCxnSpPr>
                    <p:spPr>
                      <a:xfrm rot="5400000">
                        <a:off x="1893869" y="3393281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Прямая соединительная линия 33"/>
                      <p:cNvCxnSpPr/>
                      <p:nvPr/>
                    </p:nvCxnSpPr>
                    <p:spPr>
                      <a:xfrm rot="5400000">
                        <a:off x="179357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5" name="Прямая соединительная линия 34"/>
                      <p:cNvCxnSpPr/>
                      <p:nvPr/>
                    </p:nvCxnSpPr>
                    <p:spPr>
                      <a:xfrm rot="5400000">
                        <a:off x="3608381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" name="Прямая соединительная линия 36"/>
                      <p:cNvCxnSpPr/>
                      <p:nvPr/>
                    </p:nvCxnSpPr>
                    <p:spPr>
                      <a:xfrm rot="5400000">
                        <a:off x="3179753" y="3393281"/>
                        <a:ext cx="5357850" cy="1588"/>
                      </a:xfrm>
                      <a:prstGeom prst="line">
                        <a:avLst/>
                      </a:prstGeom>
                      <a:ln w="3175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prstDash val="soli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8" name="Прямая соединительная линия 37"/>
                      <p:cNvCxnSpPr/>
                      <p:nvPr/>
                    </p:nvCxnSpPr>
                    <p:spPr>
                      <a:xfrm rot="5400000">
                        <a:off x="2322497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" name="Прямая соединительная линия 38"/>
                      <p:cNvCxnSpPr/>
                      <p:nvPr/>
                    </p:nvCxnSpPr>
                    <p:spPr>
                      <a:xfrm rot="5400000">
                        <a:off x="-285784" y="3357562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" name="Прямая соединительная линия 39"/>
                      <p:cNvCxnSpPr/>
                      <p:nvPr/>
                    </p:nvCxnSpPr>
                    <p:spPr>
                      <a:xfrm rot="5400000">
                        <a:off x="4001290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2" name="Прямая соединительная линия 41"/>
                      <p:cNvCxnSpPr/>
                      <p:nvPr/>
                    </p:nvCxnSpPr>
                    <p:spPr>
                      <a:xfrm>
                        <a:off x="1214414" y="5572140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Прямая соединительная линия 42"/>
                      <p:cNvCxnSpPr/>
                      <p:nvPr/>
                    </p:nvCxnSpPr>
                    <p:spPr>
                      <a:xfrm>
                        <a:off x="1214414" y="1285860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5" name="Прямая соединительная линия 44"/>
                      <p:cNvCxnSpPr/>
                      <p:nvPr/>
                    </p:nvCxnSpPr>
                    <p:spPr>
                      <a:xfrm>
                        <a:off x="1214414" y="85723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Прямая соединительная линия 45"/>
                      <p:cNvCxnSpPr/>
                      <p:nvPr/>
                    </p:nvCxnSpPr>
                    <p:spPr>
                      <a:xfrm>
                        <a:off x="1214414" y="6000768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" name="Прямая соединительная линия 51"/>
                      <p:cNvCxnSpPr/>
                      <p:nvPr/>
                    </p:nvCxnSpPr>
                    <p:spPr>
                      <a:xfrm rot="5400000">
                        <a:off x="-713618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" name="Прямая соединительная линия 52"/>
                      <p:cNvCxnSpPr/>
                      <p:nvPr/>
                    </p:nvCxnSpPr>
                    <p:spPr>
                      <a:xfrm rot="5400000">
                        <a:off x="-1142246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7" name="Прямая соединительная линия 56"/>
                      <p:cNvCxnSpPr/>
                      <p:nvPr/>
                    </p:nvCxnSpPr>
                    <p:spPr>
                      <a:xfrm rot="5400000">
                        <a:off x="4429918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4" name="Прямая соединительная линия 43"/>
                  <p:cNvCxnSpPr/>
                  <p:nvPr/>
                </p:nvCxnSpPr>
                <p:spPr>
                  <a:xfrm rot="5400000">
                    <a:off x="571472" y="3429000"/>
                    <a:ext cx="5429288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" name="TextBox 49"/>
                <p:cNvSpPr txBox="1"/>
                <p:nvPr/>
              </p:nvSpPr>
              <p:spPr>
                <a:xfrm>
                  <a:off x="5429256" y="3214686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4</a:t>
                  </a:r>
                  <a:endParaRPr lang="ru-RU" dirty="0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5429256" y="4071942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2</a:t>
                  </a:r>
                  <a:endParaRPr lang="ru-RU" dirty="0"/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9256" y="1142984"/>
                  <a:ext cx="357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9</a:t>
                  </a:r>
                  <a:endParaRPr lang="ru-RU" dirty="0"/>
                </a:p>
              </p:txBody>
            </p:sp>
          </p:grpSp>
        </p:grpSp>
      </p:grp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" name="Номер слайда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6" name="Полилиния 55"/>
          <p:cNvSpPr/>
          <p:nvPr/>
        </p:nvSpPr>
        <p:spPr>
          <a:xfrm>
            <a:off x="4071934" y="928670"/>
            <a:ext cx="2714644" cy="4214842"/>
          </a:xfrm>
          <a:custGeom>
            <a:avLst/>
            <a:gdLst>
              <a:gd name="connsiteX0" fmla="*/ 0 w 4288665"/>
              <a:gd name="connsiteY0" fmla="*/ 0 h 2672365"/>
              <a:gd name="connsiteX1" fmla="*/ 425003 w 4288665"/>
              <a:gd name="connsiteY1" fmla="*/ 953036 h 2672365"/>
              <a:gd name="connsiteX2" fmla="*/ 862885 w 4288665"/>
              <a:gd name="connsiteY2" fmla="*/ 1712890 h 2672365"/>
              <a:gd name="connsiteX3" fmla="*/ 1275009 w 4288665"/>
              <a:gd name="connsiteY3" fmla="*/ 2240923 h 2672365"/>
              <a:gd name="connsiteX4" fmla="*/ 1738648 w 4288665"/>
              <a:gd name="connsiteY4" fmla="*/ 2550016 h 2672365"/>
              <a:gd name="connsiteX5" fmla="*/ 2150772 w 4288665"/>
              <a:gd name="connsiteY5" fmla="*/ 2665926 h 2672365"/>
              <a:gd name="connsiteX6" fmla="*/ 2550017 w 4288665"/>
              <a:gd name="connsiteY6" fmla="*/ 2588653 h 2672365"/>
              <a:gd name="connsiteX7" fmla="*/ 3000778 w 4288665"/>
              <a:gd name="connsiteY7" fmla="*/ 2240923 h 2672365"/>
              <a:gd name="connsiteX8" fmla="*/ 3425781 w 4288665"/>
              <a:gd name="connsiteY8" fmla="*/ 1738647 h 2672365"/>
              <a:gd name="connsiteX9" fmla="*/ 3850784 w 4288665"/>
              <a:gd name="connsiteY9" fmla="*/ 965915 h 2672365"/>
              <a:gd name="connsiteX10" fmla="*/ 4288665 w 4288665"/>
              <a:gd name="connsiteY10" fmla="*/ 25757 h 2672365"/>
              <a:gd name="connsiteX11" fmla="*/ 4288665 w 4288665"/>
              <a:gd name="connsiteY11" fmla="*/ 25757 h 2672365"/>
              <a:gd name="connsiteX12" fmla="*/ 4288665 w 4288665"/>
              <a:gd name="connsiteY12" fmla="*/ 12878 h 267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8665" h="2672365">
                <a:moveTo>
                  <a:pt x="0" y="0"/>
                </a:moveTo>
                <a:cubicBezTo>
                  <a:pt x="140594" y="333777"/>
                  <a:pt x="281189" y="667554"/>
                  <a:pt x="425003" y="953036"/>
                </a:cubicBezTo>
                <a:cubicBezTo>
                  <a:pt x="568817" y="1238518"/>
                  <a:pt x="721217" y="1498242"/>
                  <a:pt x="862885" y="1712890"/>
                </a:cubicBezTo>
                <a:cubicBezTo>
                  <a:pt x="1004553" y="1927538"/>
                  <a:pt x="1129049" y="2101402"/>
                  <a:pt x="1275009" y="2240923"/>
                </a:cubicBezTo>
                <a:cubicBezTo>
                  <a:pt x="1420969" y="2380444"/>
                  <a:pt x="1592688" y="2479182"/>
                  <a:pt x="1738648" y="2550016"/>
                </a:cubicBezTo>
                <a:cubicBezTo>
                  <a:pt x="1884609" y="2620850"/>
                  <a:pt x="2015544" y="2659487"/>
                  <a:pt x="2150772" y="2665926"/>
                </a:cubicBezTo>
                <a:cubicBezTo>
                  <a:pt x="2286000" y="2672365"/>
                  <a:pt x="2408349" y="2659487"/>
                  <a:pt x="2550017" y="2588653"/>
                </a:cubicBezTo>
                <a:cubicBezTo>
                  <a:pt x="2691685" y="2517819"/>
                  <a:pt x="2854817" y="2382591"/>
                  <a:pt x="3000778" y="2240923"/>
                </a:cubicBezTo>
                <a:cubicBezTo>
                  <a:pt x="3146739" y="2099255"/>
                  <a:pt x="3284113" y="1951148"/>
                  <a:pt x="3425781" y="1738647"/>
                </a:cubicBezTo>
                <a:cubicBezTo>
                  <a:pt x="3567449" y="1526146"/>
                  <a:pt x="3706970" y="1251397"/>
                  <a:pt x="3850784" y="965915"/>
                </a:cubicBezTo>
                <a:cubicBezTo>
                  <a:pt x="3994598" y="680433"/>
                  <a:pt x="4288665" y="25757"/>
                  <a:pt x="4288665" y="25757"/>
                </a:cubicBezTo>
                <a:lnTo>
                  <a:pt x="4288665" y="25757"/>
                </a:lnTo>
                <a:lnTo>
                  <a:pt x="4288665" y="12878"/>
                </a:lnTo>
              </a:path>
            </a:pathLst>
          </a:cu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rot="5400000">
            <a:off x="1500960" y="3356768"/>
            <a:ext cx="52864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071802" y="514351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-5</a:t>
            </a:r>
            <a:endParaRPr lang="ru-RU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59259E-6 L -0.23542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Группа 64"/>
          <p:cNvGrpSpPr/>
          <p:nvPr/>
        </p:nvGrpSpPr>
        <p:grpSpPr>
          <a:xfrm>
            <a:off x="1142976" y="571480"/>
            <a:ext cx="7143800" cy="5572958"/>
            <a:chOff x="1142976" y="571480"/>
            <a:chExt cx="7143800" cy="5572958"/>
          </a:xfrm>
        </p:grpSpPr>
        <p:sp>
          <p:nvSpPr>
            <p:cNvPr id="95" name="Полилиния 94"/>
            <p:cNvSpPr/>
            <p:nvPr/>
          </p:nvSpPr>
          <p:spPr>
            <a:xfrm>
              <a:off x="2428860" y="1714488"/>
              <a:ext cx="3429024" cy="3429024"/>
            </a:xfrm>
            <a:custGeom>
              <a:avLst/>
              <a:gdLst>
                <a:gd name="connsiteX0" fmla="*/ 0 w 4288665"/>
                <a:gd name="connsiteY0" fmla="*/ 0 h 2672365"/>
                <a:gd name="connsiteX1" fmla="*/ 425003 w 4288665"/>
                <a:gd name="connsiteY1" fmla="*/ 953036 h 2672365"/>
                <a:gd name="connsiteX2" fmla="*/ 862885 w 4288665"/>
                <a:gd name="connsiteY2" fmla="*/ 1712890 h 2672365"/>
                <a:gd name="connsiteX3" fmla="*/ 1275009 w 4288665"/>
                <a:gd name="connsiteY3" fmla="*/ 2240923 h 2672365"/>
                <a:gd name="connsiteX4" fmla="*/ 1738648 w 4288665"/>
                <a:gd name="connsiteY4" fmla="*/ 2550016 h 2672365"/>
                <a:gd name="connsiteX5" fmla="*/ 2150772 w 4288665"/>
                <a:gd name="connsiteY5" fmla="*/ 2665926 h 2672365"/>
                <a:gd name="connsiteX6" fmla="*/ 2550017 w 4288665"/>
                <a:gd name="connsiteY6" fmla="*/ 2588653 h 2672365"/>
                <a:gd name="connsiteX7" fmla="*/ 3000778 w 4288665"/>
                <a:gd name="connsiteY7" fmla="*/ 2240923 h 2672365"/>
                <a:gd name="connsiteX8" fmla="*/ 3425781 w 4288665"/>
                <a:gd name="connsiteY8" fmla="*/ 1738647 h 2672365"/>
                <a:gd name="connsiteX9" fmla="*/ 3850784 w 4288665"/>
                <a:gd name="connsiteY9" fmla="*/ 965915 h 2672365"/>
                <a:gd name="connsiteX10" fmla="*/ 4288665 w 4288665"/>
                <a:gd name="connsiteY10" fmla="*/ 25757 h 2672365"/>
                <a:gd name="connsiteX11" fmla="*/ 4288665 w 4288665"/>
                <a:gd name="connsiteY11" fmla="*/ 25757 h 2672365"/>
                <a:gd name="connsiteX12" fmla="*/ 4288665 w 4288665"/>
                <a:gd name="connsiteY12" fmla="*/ 12878 h 2672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88665" h="2672365">
                  <a:moveTo>
                    <a:pt x="0" y="0"/>
                  </a:moveTo>
                  <a:cubicBezTo>
                    <a:pt x="140594" y="333777"/>
                    <a:pt x="281189" y="667554"/>
                    <a:pt x="425003" y="953036"/>
                  </a:cubicBezTo>
                  <a:cubicBezTo>
                    <a:pt x="568817" y="1238518"/>
                    <a:pt x="721217" y="1498242"/>
                    <a:pt x="862885" y="1712890"/>
                  </a:cubicBezTo>
                  <a:cubicBezTo>
                    <a:pt x="1004553" y="1927538"/>
                    <a:pt x="1129049" y="2101402"/>
                    <a:pt x="1275009" y="2240923"/>
                  </a:cubicBezTo>
                  <a:cubicBezTo>
                    <a:pt x="1420969" y="2380444"/>
                    <a:pt x="1592688" y="2479182"/>
                    <a:pt x="1738648" y="2550016"/>
                  </a:cubicBezTo>
                  <a:cubicBezTo>
                    <a:pt x="1884609" y="2620850"/>
                    <a:pt x="2015544" y="2659487"/>
                    <a:pt x="2150772" y="2665926"/>
                  </a:cubicBezTo>
                  <a:cubicBezTo>
                    <a:pt x="2286000" y="2672365"/>
                    <a:pt x="2408349" y="2659487"/>
                    <a:pt x="2550017" y="2588653"/>
                  </a:cubicBezTo>
                  <a:cubicBezTo>
                    <a:pt x="2691685" y="2517819"/>
                    <a:pt x="2854817" y="2382591"/>
                    <a:pt x="3000778" y="2240923"/>
                  </a:cubicBezTo>
                  <a:cubicBezTo>
                    <a:pt x="3146739" y="2099255"/>
                    <a:pt x="3284113" y="1951148"/>
                    <a:pt x="3425781" y="1738647"/>
                  </a:cubicBezTo>
                  <a:cubicBezTo>
                    <a:pt x="3567449" y="1526146"/>
                    <a:pt x="3706970" y="1251397"/>
                    <a:pt x="3850784" y="965915"/>
                  </a:cubicBezTo>
                  <a:cubicBezTo>
                    <a:pt x="3994598" y="680433"/>
                    <a:pt x="4288665" y="25757"/>
                    <a:pt x="4288665" y="25757"/>
                  </a:cubicBezTo>
                  <a:lnTo>
                    <a:pt x="4288665" y="25757"/>
                  </a:lnTo>
                  <a:lnTo>
                    <a:pt x="4288665" y="12878"/>
                  </a:lnTo>
                </a:path>
              </a:pathLst>
            </a:cu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4" name="Группа 63"/>
            <p:cNvGrpSpPr/>
            <p:nvPr/>
          </p:nvGrpSpPr>
          <p:grpSpPr>
            <a:xfrm>
              <a:off x="1142976" y="571480"/>
              <a:ext cx="7143800" cy="5572958"/>
              <a:chOff x="1142976" y="571480"/>
              <a:chExt cx="7143800" cy="5572958"/>
            </a:xfrm>
          </p:grpSpPr>
          <p:cxnSp>
            <p:nvCxnSpPr>
              <p:cNvPr id="18" name="Прямая со стрелкой 17"/>
              <p:cNvCxnSpPr/>
              <p:nvPr/>
            </p:nvCxnSpPr>
            <p:spPr>
              <a:xfrm rot="5400000" flipH="1" flipV="1">
                <a:off x="2679687" y="3392487"/>
                <a:ext cx="5499932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2" name="Группа 61"/>
              <p:cNvGrpSpPr/>
              <p:nvPr/>
            </p:nvGrpSpPr>
            <p:grpSpPr>
              <a:xfrm>
                <a:off x="1142976" y="571480"/>
                <a:ext cx="7143800" cy="5572958"/>
                <a:chOff x="1142976" y="571480"/>
                <a:chExt cx="7143800" cy="5572958"/>
              </a:xfrm>
            </p:grpSpPr>
            <p:grpSp>
              <p:nvGrpSpPr>
                <p:cNvPr id="59" name="Группа 58"/>
                <p:cNvGrpSpPr/>
                <p:nvPr/>
              </p:nvGrpSpPr>
              <p:grpSpPr>
                <a:xfrm>
                  <a:off x="1142976" y="571480"/>
                  <a:ext cx="7143800" cy="5572958"/>
                  <a:chOff x="1142976" y="571480"/>
                  <a:chExt cx="7143800" cy="5572958"/>
                </a:xfrm>
              </p:grpSpPr>
              <p:grpSp>
                <p:nvGrpSpPr>
                  <p:cNvPr id="3" name="Группа 68"/>
                  <p:cNvGrpSpPr/>
                  <p:nvPr/>
                </p:nvGrpSpPr>
                <p:grpSpPr>
                  <a:xfrm>
                    <a:off x="1142976" y="571480"/>
                    <a:ext cx="7143800" cy="5571370"/>
                    <a:chOff x="1142976" y="571480"/>
                    <a:chExt cx="7143800" cy="5571370"/>
                  </a:xfrm>
                </p:grpSpPr>
                <p:sp>
                  <p:nvSpPr>
                    <p:cNvPr id="9" name="TextBox 8"/>
                    <p:cNvSpPr txBox="1"/>
                    <p:nvPr/>
                  </p:nvSpPr>
                  <p:spPr>
                    <a:xfrm>
                      <a:off x="5143504" y="5072074"/>
                      <a:ext cx="28575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p:txBody>
                </p:sp>
                <p:sp>
                  <p:nvSpPr>
                    <p:cNvPr id="11" name="TextBox 10"/>
                    <p:cNvSpPr txBox="1"/>
                    <p:nvPr/>
                  </p:nvSpPr>
                  <p:spPr>
                    <a:xfrm>
                      <a:off x="5429256" y="5357826"/>
                      <a:ext cx="42862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-1</a:t>
                      </a:r>
                      <a:endParaRPr lang="ru-RU" dirty="0"/>
                    </a:p>
                  </p:txBody>
                </p:sp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5500694" y="571480"/>
                      <a:ext cx="35719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у</a:t>
                      </a:r>
                      <a:endParaRPr lang="ru-RU" dirty="0"/>
                    </a:p>
                  </p:txBody>
                </p:sp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8001024" y="5143512"/>
                      <a:ext cx="28575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err="1" smtClean="0"/>
                        <a:t>х</a:t>
                      </a:r>
                      <a:endParaRPr lang="ru-RU" dirty="0"/>
                    </a:p>
                  </p:txBody>
                </p:sp>
                <p:sp>
                  <p:nvSpPr>
                    <p:cNvPr id="14" name="TextBox 13"/>
                    <p:cNvSpPr txBox="1"/>
                    <p:nvPr/>
                  </p:nvSpPr>
                  <p:spPr>
                    <a:xfrm>
                      <a:off x="5786446" y="5072074"/>
                      <a:ext cx="21431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p:txBody>
                </p:sp>
                <p:sp>
                  <p:nvSpPr>
                    <p:cNvPr id="15" name="TextBox 14"/>
                    <p:cNvSpPr txBox="1"/>
                    <p:nvPr/>
                  </p:nvSpPr>
                  <p:spPr>
                    <a:xfrm>
                      <a:off x="5500694" y="4500570"/>
                      <a:ext cx="14287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p:txBody>
                </p:sp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4714876" y="5072074"/>
                      <a:ext cx="42862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ru-RU" dirty="0" smtClean="0"/>
                        <a:t>-1</a:t>
                      </a:r>
                      <a:endParaRPr lang="ru-RU" dirty="0"/>
                    </a:p>
                  </p:txBody>
                </p:sp>
                <p:grpSp>
                  <p:nvGrpSpPr>
                    <p:cNvPr id="4" name="Группа 60"/>
                    <p:cNvGrpSpPr/>
                    <p:nvPr/>
                  </p:nvGrpSpPr>
                  <p:grpSpPr>
                    <a:xfrm>
                      <a:off x="1142976" y="571480"/>
                      <a:ext cx="7143800" cy="5571370"/>
                      <a:chOff x="1142976" y="572274"/>
                      <a:chExt cx="7143800" cy="5571370"/>
                    </a:xfrm>
                  </p:grpSpPr>
                  <p:cxnSp>
                    <p:nvCxnSpPr>
                      <p:cNvPr id="5" name="Прямая со стрелкой 4"/>
                      <p:cNvCxnSpPr/>
                      <p:nvPr/>
                    </p:nvCxnSpPr>
                    <p:spPr>
                      <a:xfrm rot="5400000" flipH="1" flipV="1">
                        <a:off x="1393803" y="3321843"/>
                        <a:ext cx="5499932" cy="794"/>
                      </a:xfrm>
                      <a:prstGeom prst="straightConnector1">
                        <a:avLst/>
                      </a:prstGeom>
                      <a:ln>
                        <a:solidFill>
                          <a:schemeClr val="tx1"/>
                        </a:solidFill>
                        <a:prstDash val="lgDash"/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" name="Прямая со стрелкой 6"/>
                      <p:cNvCxnSpPr/>
                      <p:nvPr/>
                    </p:nvCxnSpPr>
                    <p:spPr>
                      <a:xfrm>
                        <a:off x="1428728" y="5144306"/>
                        <a:ext cx="6858048" cy="1588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tx1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" name="Прямая соединительная линия 22"/>
                      <p:cNvCxnSpPr/>
                      <p:nvPr/>
                    </p:nvCxnSpPr>
                    <p:spPr>
                      <a:xfrm>
                        <a:off x="1214414" y="300037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" name="Прямая соединительная линия 23"/>
                      <p:cNvCxnSpPr/>
                      <p:nvPr/>
                    </p:nvCxnSpPr>
                    <p:spPr>
                      <a:xfrm>
                        <a:off x="1214414" y="2143116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5" name="Прямая соединительная линия 24"/>
                      <p:cNvCxnSpPr/>
                      <p:nvPr/>
                    </p:nvCxnSpPr>
                    <p:spPr>
                      <a:xfrm>
                        <a:off x="1142976" y="3429794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" name="Прямая соединительная линия 25"/>
                      <p:cNvCxnSpPr/>
                      <p:nvPr/>
                    </p:nvCxnSpPr>
                    <p:spPr>
                      <a:xfrm>
                        <a:off x="1285852" y="3858422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" name="Прямая соединительная линия 26"/>
                      <p:cNvCxnSpPr/>
                      <p:nvPr/>
                    </p:nvCxnSpPr>
                    <p:spPr>
                      <a:xfrm>
                        <a:off x="1214414" y="2571744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" name="Прямая соединительная линия 27"/>
                      <p:cNvCxnSpPr/>
                      <p:nvPr/>
                    </p:nvCxnSpPr>
                    <p:spPr>
                      <a:xfrm>
                        <a:off x="1214414" y="171528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" name="Прямая соединительная линия 28"/>
                      <p:cNvCxnSpPr/>
                      <p:nvPr/>
                    </p:nvCxnSpPr>
                    <p:spPr>
                      <a:xfrm>
                        <a:off x="1285852" y="4714884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0" name="Прямая соединительная линия 29"/>
                      <p:cNvCxnSpPr/>
                      <p:nvPr/>
                    </p:nvCxnSpPr>
                    <p:spPr>
                      <a:xfrm>
                        <a:off x="1285852" y="4286256"/>
                        <a:ext cx="6786610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" name="Прямая соединительная линия 31"/>
                      <p:cNvCxnSpPr/>
                      <p:nvPr/>
                    </p:nvCxnSpPr>
                    <p:spPr>
                      <a:xfrm rot="5400000">
                        <a:off x="1072332" y="3357562"/>
                        <a:ext cx="5286412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Прямая соединительная линия 32"/>
                      <p:cNvCxnSpPr/>
                      <p:nvPr/>
                    </p:nvCxnSpPr>
                    <p:spPr>
                      <a:xfrm rot="5400000">
                        <a:off x="1893869" y="3393281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Прямая соединительная линия 33"/>
                      <p:cNvCxnSpPr/>
                      <p:nvPr/>
                    </p:nvCxnSpPr>
                    <p:spPr>
                      <a:xfrm rot="5400000">
                        <a:off x="179357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5" name="Прямая соединительная линия 34"/>
                      <p:cNvCxnSpPr/>
                      <p:nvPr/>
                    </p:nvCxnSpPr>
                    <p:spPr>
                      <a:xfrm rot="5400000">
                        <a:off x="3608381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" name="Прямая соединительная линия 36"/>
                      <p:cNvCxnSpPr/>
                      <p:nvPr/>
                    </p:nvCxnSpPr>
                    <p:spPr>
                      <a:xfrm rot="5400000">
                        <a:off x="3179753" y="3393281"/>
                        <a:ext cx="5357850" cy="1588"/>
                      </a:xfrm>
                      <a:prstGeom prst="line">
                        <a:avLst/>
                      </a:prstGeom>
                      <a:ln w="3175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prstDash val="soli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8" name="Прямая соединительная линия 37"/>
                      <p:cNvCxnSpPr/>
                      <p:nvPr/>
                    </p:nvCxnSpPr>
                    <p:spPr>
                      <a:xfrm rot="5400000">
                        <a:off x="2322497" y="3392487"/>
                        <a:ext cx="5357850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" name="Прямая соединительная линия 38"/>
                      <p:cNvCxnSpPr/>
                      <p:nvPr/>
                    </p:nvCxnSpPr>
                    <p:spPr>
                      <a:xfrm rot="5400000">
                        <a:off x="-285784" y="3357562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" name="Прямая соединительная линия 39"/>
                      <p:cNvCxnSpPr/>
                      <p:nvPr/>
                    </p:nvCxnSpPr>
                    <p:spPr>
                      <a:xfrm rot="5400000">
                        <a:off x="4001290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2" name="Прямая соединительная линия 41"/>
                      <p:cNvCxnSpPr/>
                      <p:nvPr/>
                    </p:nvCxnSpPr>
                    <p:spPr>
                      <a:xfrm>
                        <a:off x="1214414" y="5572140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Прямая соединительная линия 42"/>
                      <p:cNvCxnSpPr/>
                      <p:nvPr/>
                    </p:nvCxnSpPr>
                    <p:spPr>
                      <a:xfrm>
                        <a:off x="1214414" y="1285860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5" name="Прямая соединительная линия 44"/>
                      <p:cNvCxnSpPr/>
                      <p:nvPr/>
                    </p:nvCxnSpPr>
                    <p:spPr>
                      <a:xfrm>
                        <a:off x="1214414" y="857232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Прямая соединительная линия 45"/>
                      <p:cNvCxnSpPr/>
                      <p:nvPr/>
                    </p:nvCxnSpPr>
                    <p:spPr>
                      <a:xfrm>
                        <a:off x="1214414" y="6000768"/>
                        <a:ext cx="6858048" cy="79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" name="Прямая соединительная линия 51"/>
                      <p:cNvCxnSpPr/>
                      <p:nvPr/>
                    </p:nvCxnSpPr>
                    <p:spPr>
                      <a:xfrm rot="5400000">
                        <a:off x="-713618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" name="Прямая соединительная линия 52"/>
                      <p:cNvCxnSpPr/>
                      <p:nvPr/>
                    </p:nvCxnSpPr>
                    <p:spPr>
                      <a:xfrm rot="5400000">
                        <a:off x="-1142246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7" name="Прямая соединительная линия 56"/>
                      <p:cNvCxnSpPr/>
                      <p:nvPr/>
                    </p:nvCxnSpPr>
                    <p:spPr>
                      <a:xfrm rot="5400000">
                        <a:off x="4429918" y="3428206"/>
                        <a:ext cx="5429288" cy="158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4" name="Прямая соединительная линия 43"/>
                  <p:cNvCxnSpPr/>
                  <p:nvPr/>
                </p:nvCxnSpPr>
                <p:spPr>
                  <a:xfrm rot="5400000">
                    <a:off x="571472" y="3429000"/>
                    <a:ext cx="5429288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" name="TextBox 49"/>
                <p:cNvSpPr txBox="1"/>
                <p:nvPr/>
              </p:nvSpPr>
              <p:spPr>
                <a:xfrm>
                  <a:off x="5429256" y="3214686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4</a:t>
                  </a:r>
                  <a:endParaRPr lang="ru-RU" dirty="0"/>
                </a:p>
              </p:txBody>
            </p:sp>
            <p:sp>
              <p:nvSpPr>
                <p:cNvPr id="51" name="TextBox 50"/>
                <p:cNvSpPr txBox="1"/>
                <p:nvPr/>
              </p:nvSpPr>
              <p:spPr>
                <a:xfrm>
                  <a:off x="3857620" y="5143512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-3</a:t>
                  </a:r>
                  <a:endParaRPr lang="ru-RU" dirty="0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5429256" y="4071942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2</a:t>
                  </a:r>
                  <a:endParaRPr lang="ru-RU" dirty="0"/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9256" y="1571612"/>
                  <a:ext cx="357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8</a:t>
                  </a:r>
                  <a:endParaRPr lang="ru-RU" dirty="0"/>
                </a:p>
              </p:txBody>
            </p:sp>
          </p:grpSp>
        </p:grpSp>
      </p:grp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3714752"/>
            <a:ext cx="2828925" cy="11049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</p:pic>
      <p:sp>
        <p:nvSpPr>
          <p:cNvPr id="66" name="Номер слайда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 стрелкой 17"/>
          <p:cNvCxnSpPr/>
          <p:nvPr/>
        </p:nvCxnSpPr>
        <p:spPr>
          <a:xfrm rot="5400000" flipH="1" flipV="1">
            <a:off x="2679687" y="3392487"/>
            <a:ext cx="5499932" cy="794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00694" y="492919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-4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3428992" y="350043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-4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5429256" y="414338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-2</a:t>
            </a:r>
            <a:endParaRPr lang="ru-RU" dirty="0"/>
          </a:p>
        </p:txBody>
      </p:sp>
      <p:grpSp>
        <p:nvGrpSpPr>
          <p:cNvPr id="56" name="Группа 55"/>
          <p:cNvGrpSpPr/>
          <p:nvPr/>
        </p:nvGrpSpPr>
        <p:grpSpPr>
          <a:xfrm>
            <a:off x="1214414" y="571480"/>
            <a:ext cx="6858048" cy="5606220"/>
            <a:chOff x="1214414" y="571480"/>
            <a:chExt cx="6858048" cy="5606220"/>
          </a:xfrm>
        </p:grpSpPr>
        <p:grpSp>
          <p:nvGrpSpPr>
            <p:cNvPr id="2" name="Группа 46"/>
            <p:cNvGrpSpPr/>
            <p:nvPr/>
          </p:nvGrpSpPr>
          <p:grpSpPr>
            <a:xfrm>
              <a:off x="1214414" y="571480"/>
              <a:ext cx="6858048" cy="5572958"/>
              <a:chOff x="1214414" y="571480"/>
              <a:chExt cx="6858048" cy="5572958"/>
            </a:xfrm>
          </p:grpSpPr>
          <p:grpSp>
            <p:nvGrpSpPr>
              <p:cNvPr id="3" name="Группа 68"/>
              <p:cNvGrpSpPr/>
              <p:nvPr/>
            </p:nvGrpSpPr>
            <p:grpSpPr>
              <a:xfrm>
                <a:off x="1214414" y="571480"/>
                <a:ext cx="6858048" cy="5571370"/>
                <a:chOff x="1214414" y="571480"/>
                <a:chExt cx="6858048" cy="5571370"/>
              </a:xfrm>
            </p:grpSpPr>
            <p:sp>
              <p:nvSpPr>
                <p:cNvPr id="9" name="TextBox 8"/>
                <p:cNvSpPr txBox="1"/>
                <p:nvPr/>
              </p:nvSpPr>
              <p:spPr>
                <a:xfrm>
                  <a:off x="5143504" y="3357562"/>
                  <a:ext cx="2857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0</a:t>
                  </a:r>
                  <a:endParaRPr lang="ru-RU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4786314" y="3429000"/>
                  <a:ext cx="4286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-1</a:t>
                  </a:r>
                  <a:endParaRPr lang="ru-RU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5500694" y="571480"/>
                  <a:ext cx="357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у</a:t>
                  </a:r>
                  <a:endParaRPr lang="ru-RU" dirty="0"/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7786710" y="3357562"/>
                  <a:ext cx="2857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err="1" smtClean="0"/>
                    <a:t>х</a:t>
                  </a:r>
                  <a:endParaRPr lang="ru-RU" dirty="0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5786446" y="3357562"/>
                  <a:ext cx="21431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1</a:t>
                  </a:r>
                  <a:endParaRPr lang="ru-RU" dirty="0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500694" y="2786058"/>
                  <a:ext cx="14287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1</a:t>
                  </a:r>
                  <a:endParaRPr lang="ru-RU" dirty="0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429256" y="3643314"/>
                  <a:ext cx="4286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-1</a:t>
                  </a:r>
                  <a:endParaRPr lang="ru-RU" dirty="0"/>
                </a:p>
              </p:txBody>
            </p:sp>
            <p:grpSp>
              <p:nvGrpSpPr>
                <p:cNvPr id="4" name="Группа 60"/>
                <p:cNvGrpSpPr/>
                <p:nvPr/>
              </p:nvGrpSpPr>
              <p:grpSpPr>
                <a:xfrm>
                  <a:off x="1214414" y="642918"/>
                  <a:ext cx="6858048" cy="5499932"/>
                  <a:chOff x="1214414" y="643712"/>
                  <a:chExt cx="6858048" cy="5499932"/>
                </a:xfrm>
              </p:grpSpPr>
              <p:cxnSp>
                <p:nvCxnSpPr>
                  <p:cNvPr id="5" name="Прямая со стрелкой 4"/>
                  <p:cNvCxnSpPr/>
                  <p:nvPr/>
                </p:nvCxnSpPr>
                <p:spPr>
                  <a:xfrm rot="5400000" flipH="1" flipV="1">
                    <a:off x="1822431" y="3393281"/>
                    <a:ext cx="5499932" cy="794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prstDash val="lgDash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Прямая со стрелкой 6"/>
                  <p:cNvCxnSpPr/>
                  <p:nvPr/>
                </p:nvCxnSpPr>
                <p:spPr>
                  <a:xfrm>
                    <a:off x="1214414" y="3429794"/>
                    <a:ext cx="6858048" cy="1588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Прямая соединительная линия 22"/>
                  <p:cNvCxnSpPr/>
                  <p:nvPr/>
                </p:nvCxnSpPr>
                <p:spPr>
                  <a:xfrm>
                    <a:off x="1214414" y="3000372"/>
                    <a:ext cx="6858048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Прямая соединительная линия 23"/>
                  <p:cNvCxnSpPr/>
                  <p:nvPr/>
                </p:nvCxnSpPr>
                <p:spPr>
                  <a:xfrm>
                    <a:off x="1214414" y="2143116"/>
                    <a:ext cx="6858048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Прямая соединительная линия 24"/>
                  <p:cNvCxnSpPr/>
                  <p:nvPr/>
                </p:nvCxnSpPr>
                <p:spPr>
                  <a:xfrm>
                    <a:off x="1214414" y="1714488"/>
                    <a:ext cx="6858048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Прямая соединительная линия 25"/>
                  <p:cNvCxnSpPr/>
                  <p:nvPr/>
                </p:nvCxnSpPr>
                <p:spPr>
                  <a:xfrm>
                    <a:off x="1285852" y="3858422"/>
                    <a:ext cx="6786610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Прямая соединительная линия 26"/>
                  <p:cNvCxnSpPr/>
                  <p:nvPr/>
                </p:nvCxnSpPr>
                <p:spPr>
                  <a:xfrm>
                    <a:off x="1214414" y="2571744"/>
                    <a:ext cx="6858048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Прямая соединительная линия 27"/>
                  <p:cNvCxnSpPr/>
                  <p:nvPr/>
                </p:nvCxnSpPr>
                <p:spPr>
                  <a:xfrm>
                    <a:off x="1214414" y="5143512"/>
                    <a:ext cx="6858048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Прямая соединительная линия 28"/>
                  <p:cNvCxnSpPr/>
                  <p:nvPr/>
                </p:nvCxnSpPr>
                <p:spPr>
                  <a:xfrm>
                    <a:off x="1285852" y="4714884"/>
                    <a:ext cx="6786610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Прямая соединительная линия 29"/>
                  <p:cNvCxnSpPr/>
                  <p:nvPr/>
                </p:nvCxnSpPr>
                <p:spPr>
                  <a:xfrm>
                    <a:off x="1285852" y="4286256"/>
                    <a:ext cx="6786610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Прямая соединительная линия 31"/>
                  <p:cNvCxnSpPr/>
                  <p:nvPr/>
                </p:nvCxnSpPr>
                <p:spPr>
                  <a:xfrm rot="5400000">
                    <a:off x="1500960" y="3428206"/>
                    <a:ext cx="5286412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Прямая соединительная линия 32"/>
                  <p:cNvCxnSpPr/>
                  <p:nvPr/>
                </p:nvCxnSpPr>
                <p:spPr>
                  <a:xfrm rot="5400000">
                    <a:off x="1036613" y="3393281"/>
                    <a:ext cx="535785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Прямая соединительная линия 33"/>
                  <p:cNvCxnSpPr/>
                  <p:nvPr/>
                </p:nvCxnSpPr>
                <p:spPr>
                  <a:xfrm rot="5400000">
                    <a:off x="179357" y="3392487"/>
                    <a:ext cx="535785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Прямая соединительная линия 34"/>
                  <p:cNvCxnSpPr/>
                  <p:nvPr/>
                </p:nvCxnSpPr>
                <p:spPr>
                  <a:xfrm rot="5400000">
                    <a:off x="3608381" y="3392487"/>
                    <a:ext cx="535785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Прямая соединительная линия 35"/>
                  <p:cNvCxnSpPr/>
                  <p:nvPr/>
                </p:nvCxnSpPr>
                <p:spPr>
                  <a:xfrm rot="5400000">
                    <a:off x="2786050" y="3357562"/>
                    <a:ext cx="5286412" cy="158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Прямая соединительная линия 36"/>
                  <p:cNvCxnSpPr/>
                  <p:nvPr/>
                </p:nvCxnSpPr>
                <p:spPr>
                  <a:xfrm rot="5400000">
                    <a:off x="3179753" y="3393281"/>
                    <a:ext cx="5357850" cy="1588"/>
                  </a:xfrm>
                  <a:prstGeom prst="line">
                    <a:avLst/>
                  </a:prstGeom>
                  <a:ln w="3175">
                    <a:solidFill>
                      <a:schemeClr val="tx2">
                        <a:lumMod val="60000"/>
                        <a:lumOff val="40000"/>
                      </a:schemeClr>
                    </a:solidFill>
                    <a:prstDash val="soli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Прямая соединительная линия 37"/>
                  <p:cNvCxnSpPr/>
                  <p:nvPr/>
                </p:nvCxnSpPr>
                <p:spPr>
                  <a:xfrm rot="5400000">
                    <a:off x="2322497" y="3392487"/>
                    <a:ext cx="5357850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Прямая соединительная линия 38"/>
                  <p:cNvCxnSpPr/>
                  <p:nvPr/>
                </p:nvCxnSpPr>
                <p:spPr>
                  <a:xfrm rot="5400000">
                    <a:off x="-285784" y="3357562"/>
                    <a:ext cx="5429288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Прямая соединительная линия 39"/>
                  <p:cNvCxnSpPr/>
                  <p:nvPr/>
                </p:nvCxnSpPr>
                <p:spPr>
                  <a:xfrm rot="5400000">
                    <a:off x="4001290" y="3428206"/>
                    <a:ext cx="5429288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Прямая соединительная линия 41"/>
                  <p:cNvCxnSpPr/>
                  <p:nvPr/>
                </p:nvCxnSpPr>
                <p:spPr>
                  <a:xfrm>
                    <a:off x="1214414" y="5572140"/>
                    <a:ext cx="6858048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Прямая соединительная линия 42"/>
                  <p:cNvCxnSpPr/>
                  <p:nvPr/>
                </p:nvCxnSpPr>
                <p:spPr>
                  <a:xfrm>
                    <a:off x="1214414" y="1285860"/>
                    <a:ext cx="6858048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Прямая соединительная линия 44"/>
                  <p:cNvCxnSpPr/>
                  <p:nvPr/>
                </p:nvCxnSpPr>
                <p:spPr>
                  <a:xfrm>
                    <a:off x="1214414" y="857232"/>
                    <a:ext cx="6858048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Прямая соединительная линия 45"/>
                  <p:cNvCxnSpPr/>
                  <p:nvPr/>
                </p:nvCxnSpPr>
                <p:spPr>
                  <a:xfrm>
                    <a:off x="1214414" y="6000768"/>
                    <a:ext cx="6858048" cy="79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Прямая соединительная линия 51"/>
                  <p:cNvCxnSpPr/>
                  <p:nvPr/>
                </p:nvCxnSpPr>
                <p:spPr>
                  <a:xfrm rot="5400000">
                    <a:off x="-713618" y="3428206"/>
                    <a:ext cx="5429288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Прямая соединительная линия 52"/>
                  <p:cNvCxnSpPr/>
                  <p:nvPr/>
                </p:nvCxnSpPr>
                <p:spPr>
                  <a:xfrm rot="5400000">
                    <a:off x="-1142246" y="3428206"/>
                    <a:ext cx="5429288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Прямая соединительная линия 56"/>
                  <p:cNvCxnSpPr/>
                  <p:nvPr/>
                </p:nvCxnSpPr>
                <p:spPr>
                  <a:xfrm rot="5400000">
                    <a:off x="4429918" y="3428206"/>
                    <a:ext cx="5429288" cy="15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44" name="Прямая соединительная линия 43"/>
              <p:cNvCxnSpPr/>
              <p:nvPr/>
            </p:nvCxnSpPr>
            <p:spPr>
              <a:xfrm rot="5400000">
                <a:off x="571472" y="3429000"/>
                <a:ext cx="5429288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Полилиния 46"/>
            <p:cNvSpPr/>
            <p:nvPr/>
          </p:nvSpPr>
          <p:spPr>
            <a:xfrm rot="16200000">
              <a:off x="1912227" y="802361"/>
              <a:ext cx="2605824" cy="2429814"/>
            </a:xfrm>
            <a:custGeom>
              <a:avLst/>
              <a:gdLst>
                <a:gd name="connsiteX0" fmla="*/ 0 w 2605824"/>
                <a:gd name="connsiteY0" fmla="*/ 0 h 2429814"/>
                <a:gd name="connsiteX1" fmla="*/ 115910 w 2605824"/>
                <a:gd name="connsiteY1" fmla="*/ 862884 h 2429814"/>
                <a:gd name="connsiteX2" fmla="*/ 321971 w 2605824"/>
                <a:gd name="connsiteY2" fmla="*/ 1725769 h 2429814"/>
                <a:gd name="connsiteX3" fmla="*/ 772732 w 2605824"/>
                <a:gd name="connsiteY3" fmla="*/ 2150771 h 2429814"/>
                <a:gd name="connsiteX4" fmla="*/ 1609859 w 2605824"/>
                <a:gd name="connsiteY4" fmla="*/ 2356833 h 2429814"/>
                <a:gd name="connsiteX5" fmla="*/ 2459864 w 2605824"/>
                <a:gd name="connsiteY5" fmla="*/ 2421228 h 2429814"/>
                <a:gd name="connsiteX6" fmla="*/ 2485622 w 2605824"/>
                <a:gd name="connsiteY6" fmla="*/ 2408349 h 2429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05824" h="2429814">
                  <a:moveTo>
                    <a:pt x="0" y="0"/>
                  </a:moveTo>
                  <a:cubicBezTo>
                    <a:pt x="31124" y="287628"/>
                    <a:pt x="62248" y="575256"/>
                    <a:pt x="115910" y="862884"/>
                  </a:cubicBezTo>
                  <a:cubicBezTo>
                    <a:pt x="169572" y="1150512"/>
                    <a:pt x="212501" y="1511121"/>
                    <a:pt x="321971" y="1725769"/>
                  </a:cubicBezTo>
                  <a:cubicBezTo>
                    <a:pt x="431441" y="1940417"/>
                    <a:pt x="558084" y="2045594"/>
                    <a:pt x="772732" y="2150771"/>
                  </a:cubicBezTo>
                  <a:cubicBezTo>
                    <a:pt x="987380" y="2255948"/>
                    <a:pt x="1328670" y="2311757"/>
                    <a:pt x="1609859" y="2356833"/>
                  </a:cubicBezTo>
                  <a:cubicBezTo>
                    <a:pt x="1891048" y="2401909"/>
                    <a:pt x="2313904" y="2412642"/>
                    <a:pt x="2459864" y="2421228"/>
                  </a:cubicBezTo>
                  <a:cubicBezTo>
                    <a:pt x="2605824" y="2429814"/>
                    <a:pt x="2485622" y="2408349"/>
                    <a:pt x="2485622" y="2408349"/>
                  </a:cubicBezTo>
                </a:path>
              </a:pathLst>
            </a:cu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олилиния 47"/>
            <p:cNvSpPr/>
            <p:nvPr/>
          </p:nvSpPr>
          <p:spPr>
            <a:xfrm rot="5400000">
              <a:off x="4626871" y="3659881"/>
              <a:ext cx="2605824" cy="2429814"/>
            </a:xfrm>
            <a:custGeom>
              <a:avLst/>
              <a:gdLst>
                <a:gd name="connsiteX0" fmla="*/ 0 w 2605824"/>
                <a:gd name="connsiteY0" fmla="*/ 0 h 2429814"/>
                <a:gd name="connsiteX1" fmla="*/ 115910 w 2605824"/>
                <a:gd name="connsiteY1" fmla="*/ 862884 h 2429814"/>
                <a:gd name="connsiteX2" fmla="*/ 321971 w 2605824"/>
                <a:gd name="connsiteY2" fmla="*/ 1725769 h 2429814"/>
                <a:gd name="connsiteX3" fmla="*/ 772732 w 2605824"/>
                <a:gd name="connsiteY3" fmla="*/ 2150771 h 2429814"/>
                <a:gd name="connsiteX4" fmla="*/ 1609859 w 2605824"/>
                <a:gd name="connsiteY4" fmla="*/ 2356833 h 2429814"/>
                <a:gd name="connsiteX5" fmla="*/ 2459864 w 2605824"/>
                <a:gd name="connsiteY5" fmla="*/ 2421228 h 2429814"/>
                <a:gd name="connsiteX6" fmla="*/ 2485622 w 2605824"/>
                <a:gd name="connsiteY6" fmla="*/ 2408349 h 2429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05824" h="2429814">
                  <a:moveTo>
                    <a:pt x="0" y="0"/>
                  </a:moveTo>
                  <a:cubicBezTo>
                    <a:pt x="31124" y="287628"/>
                    <a:pt x="62248" y="575256"/>
                    <a:pt x="115910" y="862884"/>
                  </a:cubicBezTo>
                  <a:cubicBezTo>
                    <a:pt x="169572" y="1150512"/>
                    <a:pt x="212501" y="1511121"/>
                    <a:pt x="321971" y="1725769"/>
                  </a:cubicBezTo>
                  <a:cubicBezTo>
                    <a:pt x="431441" y="1940417"/>
                    <a:pt x="558084" y="2045594"/>
                    <a:pt x="772732" y="2150771"/>
                  </a:cubicBezTo>
                  <a:cubicBezTo>
                    <a:pt x="987380" y="2255948"/>
                    <a:pt x="1328670" y="2311757"/>
                    <a:pt x="1609859" y="2356833"/>
                  </a:cubicBezTo>
                  <a:cubicBezTo>
                    <a:pt x="1891048" y="2401909"/>
                    <a:pt x="2313904" y="2412642"/>
                    <a:pt x="2459864" y="2421228"/>
                  </a:cubicBezTo>
                  <a:cubicBezTo>
                    <a:pt x="2605824" y="2429814"/>
                    <a:pt x="2485622" y="2408349"/>
                    <a:pt x="2485622" y="2408349"/>
                  </a:cubicBezTo>
                </a:path>
              </a:pathLst>
            </a:cu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4214818"/>
            <a:ext cx="3500462" cy="16794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</p:pic>
      <p:sp>
        <p:nvSpPr>
          <p:cNvPr id="58" name="Номер слайда 5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 стрелкой 17"/>
          <p:cNvCxnSpPr/>
          <p:nvPr/>
        </p:nvCxnSpPr>
        <p:spPr>
          <a:xfrm rot="5400000" flipH="1" flipV="1">
            <a:off x="3108315" y="3463925"/>
            <a:ext cx="5499932" cy="794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Группа 49"/>
          <p:cNvGrpSpPr/>
          <p:nvPr/>
        </p:nvGrpSpPr>
        <p:grpSpPr>
          <a:xfrm>
            <a:off x="1214414" y="428604"/>
            <a:ext cx="6929486" cy="5715834"/>
            <a:chOff x="1214414" y="428604"/>
            <a:chExt cx="6929486" cy="5715834"/>
          </a:xfrm>
        </p:grpSpPr>
        <p:grpSp>
          <p:nvGrpSpPr>
            <p:cNvPr id="3" name="Группа 68"/>
            <p:cNvGrpSpPr/>
            <p:nvPr/>
          </p:nvGrpSpPr>
          <p:grpSpPr>
            <a:xfrm>
              <a:off x="1214414" y="428604"/>
              <a:ext cx="6929486" cy="5714246"/>
              <a:chOff x="1214414" y="428604"/>
              <a:chExt cx="6929486" cy="5714246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3428992" y="1214422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0</a:t>
                </a:r>
                <a:endParaRPr lang="ru-RU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000364" y="1214422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-1</a:t>
                </a:r>
                <a:endParaRPr lang="ru-RU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786182" y="428604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786710" y="128586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000496" y="1285860"/>
                <a:ext cx="2143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786182" y="642918"/>
                <a:ext cx="1428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714744" y="1500174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-1</a:t>
                </a:r>
                <a:endParaRPr lang="ru-RU" dirty="0"/>
              </a:p>
            </p:txBody>
          </p:sp>
          <p:grpSp>
            <p:nvGrpSpPr>
              <p:cNvPr id="4" name="Группа 60"/>
              <p:cNvGrpSpPr/>
              <p:nvPr/>
            </p:nvGrpSpPr>
            <p:grpSpPr>
              <a:xfrm>
                <a:off x="1214414" y="642918"/>
                <a:ext cx="6929486" cy="5499932"/>
                <a:chOff x="1214414" y="643712"/>
                <a:chExt cx="6929486" cy="5499932"/>
              </a:xfrm>
            </p:grpSpPr>
            <p:cxnSp>
              <p:nvCxnSpPr>
                <p:cNvPr id="5" name="Прямая со стрелкой 4"/>
                <p:cNvCxnSpPr/>
                <p:nvPr/>
              </p:nvCxnSpPr>
              <p:spPr>
                <a:xfrm rot="5400000" flipH="1" flipV="1">
                  <a:off x="965175" y="3393281"/>
                  <a:ext cx="5499932" cy="794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Прямая со стрелкой 6"/>
                <p:cNvCxnSpPr/>
                <p:nvPr/>
              </p:nvCxnSpPr>
              <p:spPr>
                <a:xfrm>
                  <a:off x="1214414" y="1286654"/>
                  <a:ext cx="6929486" cy="794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>
                  <a:off x="1214414" y="3000372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>
                  <a:off x="1214414" y="2143116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>
                  <a:off x="1214414" y="1714488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>
                  <a:off x="1285852" y="3857628"/>
                  <a:ext cx="678661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>
                  <a:off x="1214414" y="2571744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>
                  <a:off x="1214414" y="5143512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>
                  <a:off x="1285852" y="4714884"/>
                  <a:ext cx="678661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1285852" y="4286256"/>
                  <a:ext cx="678661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 rot="5400000">
                  <a:off x="1500960" y="3428206"/>
                  <a:ext cx="52864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/>
                <p:nvPr/>
              </p:nvCxnSpPr>
              <p:spPr>
                <a:xfrm rot="5400000">
                  <a:off x="1893869" y="3393281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rot="5400000">
                  <a:off x="179357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5400000">
                  <a:off x="3608381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/>
                <p:nvPr/>
              </p:nvCxnSpPr>
              <p:spPr>
                <a:xfrm rot="5400000">
                  <a:off x="2786050" y="3357562"/>
                  <a:ext cx="52864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rot="5400000">
                  <a:off x="3179753" y="3392487"/>
                  <a:ext cx="535785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rot="5400000">
                  <a:off x="2322497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>
                  <a:off x="-285784" y="3357562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rot="5400000">
                  <a:off x="4001290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>
                  <a:off x="1214414" y="5572140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Прямая соединительная линия 42"/>
                <p:cNvCxnSpPr/>
                <p:nvPr/>
              </p:nvCxnSpPr>
              <p:spPr>
                <a:xfrm>
                  <a:off x="1214414" y="3429794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>
                  <a:off x="1214414" y="857232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>
                  <a:off x="1214414" y="6000768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rot="5400000">
                  <a:off x="-713618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>
                <a:xfrm rot="5400000">
                  <a:off x="-1142246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rot="5400000">
                  <a:off x="4429918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571472" y="3429000"/>
              <a:ext cx="542928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5643570" y="135729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5</a:t>
            </a:r>
          </a:p>
        </p:txBody>
      </p:sp>
      <p:sp>
        <p:nvSpPr>
          <p:cNvPr id="49" name="TextBox 48"/>
          <p:cNvSpPr txBox="1"/>
          <p:nvPr/>
        </p:nvSpPr>
        <p:spPr>
          <a:xfrm flipH="1">
            <a:off x="3714744" y="278605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-4</a:t>
            </a:r>
            <a:endParaRPr lang="ru-RU" dirty="0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олилиния 94"/>
          <p:cNvSpPr/>
          <p:nvPr/>
        </p:nvSpPr>
        <p:spPr>
          <a:xfrm rot="10800000">
            <a:off x="4857750" y="1285857"/>
            <a:ext cx="2000265" cy="4714910"/>
          </a:xfrm>
          <a:custGeom>
            <a:avLst/>
            <a:gdLst>
              <a:gd name="connsiteX0" fmla="*/ 0 w 4288665"/>
              <a:gd name="connsiteY0" fmla="*/ 0 h 2672365"/>
              <a:gd name="connsiteX1" fmla="*/ 425003 w 4288665"/>
              <a:gd name="connsiteY1" fmla="*/ 953036 h 2672365"/>
              <a:gd name="connsiteX2" fmla="*/ 862885 w 4288665"/>
              <a:gd name="connsiteY2" fmla="*/ 1712890 h 2672365"/>
              <a:gd name="connsiteX3" fmla="*/ 1275009 w 4288665"/>
              <a:gd name="connsiteY3" fmla="*/ 2240923 h 2672365"/>
              <a:gd name="connsiteX4" fmla="*/ 1738648 w 4288665"/>
              <a:gd name="connsiteY4" fmla="*/ 2550016 h 2672365"/>
              <a:gd name="connsiteX5" fmla="*/ 2150772 w 4288665"/>
              <a:gd name="connsiteY5" fmla="*/ 2665926 h 2672365"/>
              <a:gd name="connsiteX6" fmla="*/ 2550017 w 4288665"/>
              <a:gd name="connsiteY6" fmla="*/ 2588653 h 2672365"/>
              <a:gd name="connsiteX7" fmla="*/ 3000778 w 4288665"/>
              <a:gd name="connsiteY7" fmla="*/ 2240923 h 2672365"/>
              <a:gd name="connsiteX8" fmla="*/ 3425781 w 4288665"/>
              <a:gd name="connsiteY8" fmla="*/ 1738647 h 2672365"/>
              <a:gd name="connsiteX9" fmla="*/ 3850784 w 4288665"/>
              <a:gd name="connsiteY9" fmla="*/ 965915 h 2672365"/>
              <a:gd name="connsiteX10" fmla="*/ 4288665 w 4288665"/>
              <a:gd name="connsiteY10" fmla="*/ 25757 h 2672365"/>
              <a:gd name="connsiteX11" fmla="*/ 4288665 w 4288665"/>
              <a:gd name="connsiteY11" fmla="*/ 25757 h 2672365"/>
              <a:gd name="connsiteX12" fmla="*/ 4288665 w 4288665"/>
              <a:gd name="connsiteY12" fmla="*/ 12878 h 267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8665" h="2672365">
                <a:moveTo>
                  <a:pt x="0" y="0"/>
                </a:moveTo>
                <a:cubicBezTo>
                  <a:pt x="140594" y="333777"/>
                  <a:pt x="281189" y="667554"/>
                  <a:pt x="425003" y="953036"/>
                </a:cubicBezTo>
                <a:cubicBezTo>
                  <a:pt x="568817" y="1238518"/>
                  <a:pt x="721217" y="1498242"/>
                  <a:pt x="862885" y="1712890"/>
                </a:cubicBezTo>
                <a:cubicBezTo>
                  <a:pt x="1004553" y="1927538"/>
                  <a:pt x="1129049" y="2101402"/>
                  <a:pt x="1275009" y="2240923"/>
                </a:cubicBezTo>
                <a:cubicBezTo>
                  <a:pt x="1420969" y="2380444"/>
                  <a:pt x="1592688" y="2479182"/>
                  <a:pt x="1738648" y="2550016"/>
                </a:cubicBezTo>
                <a:cubicBezTo>
                  <a:pt x="1884609" y="2620850"/>
                  <a:pt x="2015544" y="2659487"/>
                  <a:pt x="2150772" y="2665926"/>
                </a:cubicBezTo>
                <a:cubicBezTo>
                  <a:pt x="2286000" y="2672365"/>
                  <a:pt x="2408349" y="2659487"/>
                  <a:pt x="2550017" y="2588653"/>
                </a:cubicBezTo>
                <a:cubicBezTo>
                  <a:pt x="2691685" y="2517819"/>
                  <a:pt x="2854817" y="2382591"/>
                  <a:pt x="3000778" y="2240923"/>
                </a:cubicBezTo>
                <a:cubicBezTo>
                  <a:pt x="3146739" y="2099255"/>
                  <a:pt x="3284113" y="1951148"/>
                  <a:pt x="3425781" y="1738647"/>
                </a:cubicBezTo>
                <a:cubicBezTo>
                  <a:pt x="3567449" y="1526146"/>
                  <a:pt x="3706970" y="1251397"/>
                  <a:pt x="3850784" y="965915"/>
                </a:cubicBezTo>
                <a:cubicBezTo>
                  <a:pt x="3994598" y="680433"/>
                  <a:pt x="4288665" y="25757"/>
                  <a:pt x="4288665" y="25757"/>
                </a:cubicBezTo>
                <a:lnTo>
                  <a:pt x="4288665" y="25757"/>
                </a:lnTo>
                <a:lnTo>
                  <a:pt x="4288665" y="12878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3714744" y="450057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-8</a:t>
            </a:r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3429000"/>
            <a:ext cx="3857652" cy="10715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51" name="Номер слайда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 стрелкой 17"/>
          <p:cNvCxnSpPr/>
          <p:nvPr/>
        </p:nvCxnSpPr>
        <p:spPr>
          <a:xfrm rot="5400000" flipH="1" flipV="1">
            <a:off x="1822431" y="3321049"/>
            <a:ext cx="5499932" cy="794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46"/>
          <p:cNvGrpSpPr/>
          <p:nvPr/>
        </p:nvGrpSpPr>
        <p:grpSpPr>
          <a:xfrm>
            <a:off x="1214414" y="428604"/>
            <a:ext cx="6500858" cy="5715040"/>
            <a:chOff x="1214414" y="428604"/>
            <a:chExt cx="6500858" cy="5715040"/>
          </a:xfrm>
        </p:grpSpPr>
        <p:grpSp>
          <p:nvGrpSpPr>
            <p:cNvPr id="3" name="Группа 68"/>
            <p:cNvGrpSpPr/>
            <p:nvPr/>
          </p:nvGrpSpPr>
          <p:grpSpPr>
            <a:xfrm>
              <a:off x="1214414" y="428604"/>
              <a:ext cx="6500858" cy="5714246"/>
              <a:chOff x="1214414" y="428604"/>
              <a:chExt cx="6500858" cy="5714246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3000364" y="3357562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0</a:t>
                </a:r>
                <a:endParaRPr lang="ru-RU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714612" y="3357562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-1</a:t>
                </a:r>
                <a:endParaRPr lang="ru-RU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357554" y="428604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429520" y="342900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643306" y="3357562"/>
                <a:ext cx="2143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286116" y="2857496"/>
                <a:ext cx="2143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286116" y="3643314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-1</a:t>
                </a:r>
                <a:endParaRPr lang="ru-RU" dirty="0"/>
              </a:p>
            </p:txBody>
          </p:sp>
          <p:grpSp>
            <p:nvGrpSpPr>
              <p:cNvPr id="4" name="Группа 60"/>
              <p:cNvGrpSpPr/>
              <p:nvPr/>
            </p:nvGrpSpPr>
            <p:grpSpPr>
              <a:xfrm>
                <a:off x="1214414" y="571480"/>
                <a:ext cx="6500858" cy="5571370"/>
                <a:chOff x="1214414" y="572274"/>
                <a:chExt cx="6500858" cy="5571370"/>
              </a:xfrm>
            </p:grpSpPr>
            <p:cxnSp>
              <p:nvCxnSpPr>
                <p:cNvPr id="5" name="Прямая со стрелкой 4"/>
                <p:cNvCxnSpPr/>
                <p:nvPr/>
              </p:nvCxnSpPr>
              <p:spPr>
                <a:xfrm rot="5400000" flipH="1" flipV="1">
                  <a:off x="536547" y="3321843"/>
                  <a:ext cx="5499932" cy="794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Прямая со стрелкой 6"/>
                <p:cNvCxnSpPr/>
                <p:nvPr/>
              </p:nvCxnSpPr>
              <p:spPr>
                <a:xfrm>
                  <a:off x="1214414" y="3429000"/>
                  <a:ext cx="6500858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>
                  <a:off x="1214414" y="3000372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>
                  <a:off x="1214414" y="2143116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>
                  <a:off x="1214414" y="1714488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>
                  <a:off x="1285852" y="3857628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>
                  <a:off x="1214414" y="2571744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>
                  <a:off x="1214414" y="5143512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>
                  <a:off x="1285852" y="4714884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1285852" y="4286256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 rot="5400000">
                  <a:off x="1500960" y="3428206"/>
                  <a:ext cx="52864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/>
                <p:nvPr/>
              </p:nvCxnSpPr>
              <p:spPr>
                <a:xfrm rot="5400000">
                  <a:off x="1035819" y="3321843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rot="5400000">
                  <a:off x="179357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5400000">
                  <a:off x="3608381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/>
                <p:nvPr/>
              </p:nvCxnSpPr>
              <p:spPr>
                <a:xfrm rot="5400000">
                  <a:off x="2786050" y="3357562"/>
                  <a:ext cx="52864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rot="5400000">
                  <a:off x="2322497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>
                  <a:off x="-285784" y="3357562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rot="5400000">
                  <a:off x="4001290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>
                  <a:off x="1214414" y="5572140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Прямая соединительная линия 42"/>
                <p:cNvCxnSpPr/>
                <p:nvPr/>
              </p:nvCxnSpPr>
              <p:spPr>
                <a:xfrm>
                  <a:off x="1214414" y="1285860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>
                  <a:off x="1214414" y="858026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>
                  <a:off x="1214414" y="6000768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rot="5400000">
                  <a:off x="-713618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>
                <a:xfrm rot="5400000">
                  <a:off x="-1142246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rot="5400000">
                  <a:off x="4429918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3144034" y="3428206"/>
              <a:ext cx="542928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4500562" y="335756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3357554" y="150017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50" name="Полилиния 49"/>
          <p:cNvSpPr/>
          <p:nvPr/>
        </p:nvSpPr>
        <p:spPr>
          <a:xfrm rot="16200000">
            <a:off x="1993794" y="3721192"/>
            <a:ext cx="2292439" cy="2279560"/>
          </a:xfrm>
          <a:custGeom>
            <a:avLst/>
            <a:gdLst>
              <a:gd name="connsiteX0" fmla="*/ 2292439 w 2292439"/>
              <a:gd name="connsiteY0" fmla="*/ 0 h 2279560"/>
              <a:gd name="connsiteX1" fmla="*/ 2163650 w 2292439"/>
              <a:gd name="connsiteY1" fmla="*/ 875763 h 2279560"/>
              <a:gd name="connsiteX2" fmla="*/ 1725769 w 2292439"/>
              <a:gd name="connsiteY2" fmla="*/ 1738648 h 2279560"/>
              <a:gd name="connsiteX3" fmla="*/ 862884 w 2292439"/>
              <a:gd name="connsiteY3" fmla="*/ 2163650 h 2279560"/>
              <a:gd name="connsiteX4" fmla="*/ 0 w 2292439"/>
              <a:gd name="connsiteY4" fmla="*/ 2279560 h 2279560"/>
              <a:gd name="connsiteX5" fmla="*/ 0 w 2292439"/>
              <a:gd name="connsiteY5" fmla="*/ 2279560 h 227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92439" h="2279560">
                <a:moveTo>
                  <a:pt x="2292439" y="0"/>
                </a:moveTo>
                <a:cubicBezTo>
                  <a:pt x="2275267" y="292994"/>
                  <a:pt x="2258095" y="585988"/>
                  <a:pt x="2163650" y="875763"/>
                </a:cubicBezTo>
                <a:cubicBezTo>
                  <a:pt x="2069205" y="1165538"/>
                  <a:pt x="1942563" y="1524000"/>
                  <a:pt x="1725769" y="1738648"/>
                </a:cubicBezTo>
                <a:cubicBezTo>
                  <a:pt x="1508975" y="1953296"/>
                  <a:pt x="1150512" y="2073498"/>
                  <a:pt x="862884" y="2163650"/>
                </a:cubicBezTo>
                <a:cubicBezTo>
                  <a:pt x="575256" y="2253802"/>
                  <a:pt x="0" y="2279560"/>
                  <a:pt x="0" y="2279560"/>
                </a:cubicBezTo>
                <a:lnTo>
                  <a:pt x="0" y="2279560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 rot="5400000">
            <a:off x="4851312" y="863672"/>
            <a:ext cx="2292439" cy="2279560"/>
          </a:xfrm>
          <a:custGeom>
            <a:avLst/>
            <a:gdLst>
              <a:gd name="connsiteX0" fmla="*/ 2292439 w 2292439"/>
              <a:gd name="connsiteY0" fmla="*/ 0 h 2279560"/>
              <a:gd name="connsiteX1" fmla="*/ 2163650 w 2292439"/>
              <a:gd name="connsiteY1" fmla="*/ 875763 h 2279560"/>
              <a:gd name="connsiteX2" fmla="*/ 1725769 w 2292439"/>
              <a:gd name="connsiteY2" fmla="*/ 1738648 h 2279560"/>
              <a:gd name="connsiteX3" fmla="*/ 862884 w 2292439"/>
              <a:gd name="connsiteY3" fmla="*/ 2163650 h 2279560"/>
              <a:gd name="connsiteX4" fmla="*/ 0 w 2292439"/>
              <a:gd name="connsiteY4" fmla="*/ 2279560 h 2279560"/>
              <a:gd name="connsiteX5" fmla="*/ 0 w 2292439"/>
              <a:gd name="connsiteY5" fmla="*/ 2279560 h 227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92439" h="2279560">
                <a:moveTo>
                  <a:pt x="2292439" y="0"/>
                </a:moveTo>
                <a:cubicBezTo>
                  <a:pt x="2275267" y="292994"/>
                  <a:pt x="2258095" y="585988"/>
                  <a:pt x="2163650" y="875763"/>
                </a:cubicBezTo>
                <a:cubicBezTo>
                  <a:pt x="2069205" y="1165538"/>
                  <a:pt x="1942563" y="1524000"/>
                  <a:pt x="1725769" y="1738648"/>
                </a:cubicBezTo>
                <a:cubicBezTo>
                  <a:pt x="1508975" y="1953296"/>
                  <a:pt x="1150512" y="2073498"/>
                  <a:pt x="862884" y="2163650"/>
                </a:cubicBezTo>
                <a:cubicBezTo>
                  <a:pt x="575256" y="2253802"/>
                  <a:pt x="0" y="2279560"/>
                  <a:pt x="0" y="2279560"/>
                </a:cubicBezTo>
                <a:lnTo>
                  <a:pt x="0" y="2279560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4143380"/>
            <a:ext cx="3000396" cy="17384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</p:pic>
      <p:sp>
        <p:nvSpPr>
          <p:cNvPr id="51" name="Номер слайда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 стрелкой 17"/>
          <p:cNvCxnSpPr/>
          <p:nvPr/>
        </p:nvCxnSpPr>
        <p:spPr>
          <a:xfrm rot="5400000" flipH="1" flipV="1">
            <a:off x="536547" y="3393281"/>
            <a:ext cx="5499932" cy="794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Группа 68"/>
          <p:cNvGrpSpPr/>
          <p:nvPr/>
        </p:nvGrpSpPr>
        <p:grpSpPr>
          <a:xfrm>
            <a:off x="1214414" y="428604"/>
            <a:ext cx="6500858" cy="5714246"/>
            <a:chOff x="1214414" y="428604"/>
            <a:chExt cx="6500858" cy="5714246"/>
          </a:xfrm>
        </p:grpSpPr>
        <p:sp>
          <p:nvSpPr>
            <p:cNvPr id="8" name="TextBox 7"/>
            <p:cNvSpPr txBox="1"/>
            <p:nvPr/>
          </p:nvSpPr>
          <p:spPr>
            <a:xfrm>
              <a:off x="3214678" y="335756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-3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86248" y="3357562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57620" y="335756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-1</a:t>
              </a:r>
              <a:endParaRPr lang="ru-RU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72000" y="42860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</a:t>
              </a:r>
              <a:endParaRPr lang="ru-RU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429520" y="342900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/>
                <a:t>х</a:t>
              </a:r>
              <a:endParaRPr lang="ru-RU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786314" y="3357562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572000" y="2786058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00562" y="364331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-1</a:t>
              </a:r>
              <a:endParaRPr lang="ru-RU" dirty="0"/>
            </a:p>
          </p:txBody>
        </p:sp>
        <p:grpSp>
          <p:nvGrpSpPr>
            <p:cNvPr id="61" name="Группа 60"/>
            <p:cNvGrpSpPr/>
            <p:nvPr/>
          </p:nvGrpSpPr>
          <p:grpSpPr>
            <a:xfrm>
              <a:off x="1214414" y="642918"/>
              <a:ext cx="6500858" cy="5499932"/>
              <a:chOff x="1214414" y="643712"/>
              <a:chExt cx="6500858" cy="5499932"/>
            </a:xfrm>
          </p:grpSpPr>
          <p:cxnSp>
            <p:nvCxnSpPr>
              <p:cNvPr id="5" name="Прямая со стрелкой 4"/>
              <p:cNvCxnSpPr/>
              <p:nvPr/>
            </p:nvCxnSpPr>
            <p:spPr>
              <a:xfrm rot="5400000" flipH="1" flipV="1">
                <a:off x="1822431" y="3393281"/>
                <a:ext cx="5499932" cy="79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 стрелкой 6"/>
              <p:cNvCxnSpPr/>
              <p:nvPr/>
            </p:nvCxnSpPr>
            <p:spPr>
              <a:xfrm>
                <a:off x="1214414" y="3429000"/>
                <a:ext cx="6500858" cy="158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1214414" y="3000372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>
                <a:off x="1214414" y="2143116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>
                <a:off x="1214414" y="1714488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>
                <a:off x="1285852" y="3857628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>
                <a:off x="1214414" y="2571744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1214414" y="5143512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>
                <a:off x="1285852" y="4714884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>
                <a:off x="1285852" y="4286256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rot="5400000">
                <a:off x="1500960" y="3428206"/>
                <a:ext cx="52864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rot="5400000">
                <a:off x="1035819" y="3321843"/>
                <a:ext cx="535785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 rot="5400000">
                <a:off x="179357" y="3392487"/>
                <a:ext cx="535785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5400000">
                <a:off x="3608381" y="3392487"/>
                <a:ext cx="535785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5400000">
                <a:off x="2786050" y="3357562"/>
                <a:ext cx="52864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rot="5400000">
                <a:off x="3179753" y="3392487"/>
                <a:ext cx="535785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5400000">
                <a:off x="2322497" y="3392487"/>
                <a:ext cx="535785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5400000">
                <a:off x="-285784" y="3357562"/>
                <a:ext cx="5429288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5400000">
                <a:off x="4001290" y="3428206"/>
                <a:ext cx="5429288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>
                <a:off x="1214414" y="5572140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>
                <a:off x="1214414" y="1285860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>
              <a:xfrm>
                <a:off x="1214414" y="857232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1214414" y="6000768"/>
                <a:ext cx="63579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rot="5400000">
                <a:off x="-713618" y="3428206"/>
                <a:ext cx="5429288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 rot="5400000">
                <a:off x="-1142246" y="3428206"/>
                <a:ext cx="5429288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4429918" y="3428206"/>
                <a:ext cx="5429288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7" name="Полилиния 66"/>
          <p:cNvSpPr/>
          <p:nvPr/>
        </p:nvSpPr>
        <p:spPr>
          <a:xfrm>
            <a:off x="3387144" y="850006"/>
            <a:ext cx="2605824" cy="2429814"/>
          </a:xfrm>
          <a:custGeom>
            <a:avLst/>
            <a:gdLst>
              <a:gd name="connsiteX0" fmla="*/ 0 w 2605824"/>
              <a:gd name="connsiteY0" fmla="*/ 0 h 2429814"/>
              <a:gd name="connsiteX1" fmla="*/ 115910 w 2605824"/>
              <a:gd name="connsiteY1" fmla="*/ 862884 h 2429814"/>
              <a:gd name="connsiteX2" fmla="*/ 321971 w 2605824"/>
              <a:gd name="connsiteY2" fmla="*/ 1725769 h 2429814"/>
              <a:gd name="connsiteX3" fmla="*/ 772732 w 2605824"/>
              <a:gd name="connsiteY3" fmla="*/ 2150771 h 2429814"/>
              <a:gd name="connsiteX4" fmla="*/ 1609859 w 2605824"/>
              <a:gd name="connsiteY4" fmla="*/ 2356833 h 2429814"/>
              <a:gd name="connsiteX5" fmla="*/ 2459864 w 2605824"/>
              <a:gd name="connsiteY5" fmla="*/ 2421228 h 2429814"/>
              <a:gd name="connsiteX6" fmla="*/ 2485622 w 2605824"/>
              <a:gd name="connsiteY6" fmla="*/ 2408349 h 2429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05824" h="2429814">
                <a:moveTo>
                  <a:pt x="0" y="0"/>
                </a:moveTo>
                <a:cubicBezTo>
                  <a:pt x="31124" y="287628"/>
                  <a:pt x="62248" y="575256"/>
                  <a:pt x="115910" y="862884"/>
                </a:cubicBezTo>
                <a:cubicBezTo>
                  <a:pt x="169572" y="1150512"/>
                  <a:pt x="212501" y="1511121"/>
                  <a:pt x="321971" y="1725769"/>
                </a:cubicBezTo>
                <a:cubicBezTo>
                  <a:pt x="431441" y="1940417"/>
                  <a:pt x="558084" y="2045594"/>
                  <a:pt x="772732" y="2150771"/>
                </a:cubicBezTo>
                <a:cubicBezTo>
                  <a:pt x="987380" y="2255948"/>
                  <a:pt x="1328670" y="2311757"/>
                  <a:pt x="1609859" y="2356833"/>
                </a:cubicBezTo>
                <a:cubicBezTo>
                  <a:pt x="1891048" y="2401909"/>
                  <a:pt x="2313904" y="2412642"/>
                  <a:pt x="2459864" y="2421228"/>
                </a:cubicBezTo>
                <a:cubicBezTo>
                  <a:pt x="2605824" y="2429814"/>
                  <a:pt x="2485622" y="2408349"/>
                  <a:pt x="2485622" y="2408349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олилиния 67"/>
          <p:cNvSpPr/>
          <p:nvPr/>
        </p:nvSpPr>
        <p:spPr>
          <a:xfrm rot="10951433">
            <a:off x="552269" y="3556634"/>
            <a:ext cx="2605824" cy="2429814"/>
          </a:xfrm>
          <a:custGeom>
            <a:avLst/>
            <a:gdLst>
              <a:gd name="connsiteX0" fmla="*/ 0 w 2605824"/>
              <a:gd name="connsiteY0" fmla="*/ 0 h 2429814"/>
              <a:gd name="connsiteX1" fmla="*/ 115910 w 2605824"/>
              <a:gd name="connsiteY1" fmla="*/ 862884 h 2429814"/>
              <a:gd name="connsiteX2" fmla="*/ 321971 w 2605824"/>
              <a:gd name="connsiteY2" fmla="*/ 1725769 h 2429814"/>
              <a:gd name="connsiteX3" fmla="*/ 772732 w 2605824"/>
              <a:gd name="connsiteY3" fmla="*/ 2150771 h 2429814"/>
              <a:gd name="connsiteX4" fmla="*/ 1609859 w 2605824"/>
              <a:gd name="connsiteY4" fmla="*/ 2356833 h 2429814"/>
              <a:gd name="connsiteX5" fmla="*/ 2459864 w 2605824"/>
              <a:gd name="connsiteY5" fmla="*/ 2421228 h 2429814"/>
              <a:gd name="connsiteX6" fmla="*/ 2485622 w 2605824"/>
              <a:gd name="connsiteY6" fmla="*/ 2408349 h 2429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05824" h="2429814">
                <a:moveTo>
                  <a:pt x="0" y="0"/>
                </a:moveTo>
                <a:cubicBezTo>
                  <a:pt x="31124" y="287628"/>
                  <a:pt x="62248" y="575256"/>
                  <a:pt x="115910" y="862884"/>
                </a:cubicBezTo>
                <a:cubicBezTo>
                  <a:pt x="169572" y="1150512"/>
                  <a:pt x="212501" y="1511121"/>
                  <a:pt x="321971" y="1725769"/>
                </a:cubicBezTo>
                <a:cubicBezTo>
                  <a:pt x="431441" y="1940417"/>
                  <a:pt x="558084" y="2045594"/>
                  <a:pt x="772732" y="2150771"/>
                </a:cubicBezTo>
                <a:cubicBezTo>
                  <a:pt x="987380" y="2255948"/>
                  <a:pt x="1328670" y="2311757"/>
                  <a:pt x="1609859" y="2356833"/>
                </a:cubicBezTo>
                <a:cubicBezTo>
                  <a:pt x="1891048" y="2401909"/>
                  <a:pt x="2313904" y="2412642"/>
                  <a:pt x="2459864" y="2421228"/>
                </a:cubicBezTo>
                <a:cubicBezTo>
                  <a:pt x="2605824" y="2429814"/>
                  <a:pt x="2485622" y="2408349"/>
                  <a:pt x="2485622" y="2408349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Номер слайда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106062"/>
            <a:ext cx="2862363" cy="16803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 стрелкой 17"/>
          <p:cNvCxnSpPr/>
          <p:nvPr/>
        </p:nvCxnSpPr>
        <p:spPr>
          <a:xfrm rot="5400000" flipH="1" flipV="1">
            <a:off x="3108315" y="3463925"/>
            <a:ext cx="5499932" cy="794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Группа 46"/>
          <p:cNvGrpSpPr/>
          <p:nvPr/>
        </p:nvGrpSpPr>
        <p:grpSpPr>
          <a:xfrm>
            <a:off x="1214414" y="428604"/>
            <a:ext cx="6500858" cy="5715834"/>
            <a:chOff x="1214414" y="428604"/>
            <a:chExt cx="6500858" cy="5715834"/>
          </a:xfrm>
        </p:grpSpPr>
        <p:grpSp>
          <p:nvGrpSpPr>
            <p:cNvPr id="2" name="Группа 68"/>
            <p:cNvGrpSpPr/>
            <p:nvPr/>
          </p:nvGrpSpPr>
          <p:grpSpPr>
            <a:xfrm>
              <a:off x="1214414" y="428604"/>
              <a:ext cx="6500858" cy="5714246"/>
              <a:chOff x="1214414" y="428604"/>
              <a:chExt cx="6500858" cy="5714246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286248" y="3357562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0</a:t>
                </a:r>
                <a:endParaRPr lang="ru-RU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857620" y="3357562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-1</a:t>
                </a:r>
                <a:endParaRPr lang="ru-RU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572000" y="428604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429520" y="342900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786314" y="3357562"/>
                <a:ext cx="2143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572000" y="2786058"/>
                <a:ext cx="2143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500562" y="3643314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-1</a:t>
                </a:r>
                <a:endParaRPr lang="ru-RU" dirty="0"/>
              </a:p>
            </p:txBody>
          </p:sp>
          <p:grpSp>
            <p:nvGrpSpPr>
              <p:cNvPr id="3" name="Группа 60"/>
              <p:cNvGrpSpPr/>
              <p:nvPr/>
            </p:nvGrpSpPr>
            <p:grpSpPr>
              <a:xfrm>
                <a:off x="1214414" y="642918"/>
                <a:ext cx="6500858" cy="5499932"/>
                <a:chOff x="1214414" y="643712"/>
                <a:chExt cx="6500858" cy="5499932"/>
              </a:xfrm>
            </p:grpSpPr>
            <p:cxnSp>
              <p:nvCxnSpPr>
                <p:cNvPr id="5" name="Прямая со стрелкой 4"/>
                <p:cNvCxnSpPr/>
                <p:nvPr/>
              </p:nvCxnSpPr>
              <p:spPr>
                <a:xfrm rot="5400000" flipH="1" flipV="1">
                  <a:off x="1822431" y="3393281"/>
                  <a:ext cx="5499932" cy="794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Прямая со стрелкой 6"/>
                <p:cNvCxnSpPr/>
                <p:nvPr/>
              </p:nvCxnSpPr>
              <p:spPr>
                <a:xfrm>
                  <a:off x="1214414" y="3429000"/>
                  <a:ext cx="6500858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>
                  <a:off x="1214414" y="3000372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>
                  <a:off x="1214414" y="2143116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>
                  <a:off x="1214414" y="1714488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>
                  <a:off x="1285852" y="3857628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>
                  <a:off x="1214414" y="2571744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>
                  <a:off x="1214414" y="5143512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>
                  <a:off x="1285852" y="4714884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1285852" y="4286256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 rot="5400000">
                  <a:off x="1500960" y="3428206"/>
                  <a:ext cx="52864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/>
                <p:nvPr/>
              </p:nvCxnSpPr>
              <p:spPr>
                <a:xfrm rot="5400000">
                  <a:off x="1035819" y="3321843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rot="5400000">
                  <a:off x="179357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5400000">
                  <a:off x="3608381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/>
                <p:nvPr/>
              </p:nvCxnSpPr>
              <p:spPr>
                <a:xfrm rot="5400000">
                  <a:off x="2786050" y="3357562"/>
                  <a:ext cx="52864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rot="5400000">
                  <a:off x="3179753" y="3392487"/>
                  <a:ext cx="535785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rot="5400000">
                  <a:off x="2322497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>
                  <a:off x="-285784" y="3357562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rot="5400000">
                  <a:off x="4001290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>
                  <a:off x="1214414" y="5572140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Прямая соединительная линия 42"/>
                <p:cNvCxnSpPr/>
                <p:nvPr/>
              </p:nvCxnSpPr>
              <p:spPr>
                <a:xfrm>
                  <a:off x="1214414" y="1285860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>
                  <a:off x="1214414" y="857232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>
                  <a:off x="1214414" y="6000768"/>
                  <a:ext cx="635798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rot="5400000">
                  <a:off x="-713618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>
                <a:xfrm rot="5400000">
                  <a:off x="-1142246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rot="5400000">
                  <a:off x="4429918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571472" y="3429000"/>
              <a:ext cx="542928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5643570" y="335756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643438" y="150017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50" name="Полилиния 49"/>
          <p:cNvSpPr/>
          <p:nvPr/>
        </p:nvSpPr>
        <p:spPr>
          <a:xfrm>
            <a:off x="3284113" y="837127"/>
            <a:ext cx="2292439" cy="2279560"/>
          </a:xfrm>
          <a:custGeom>
            <a:avLst/>
            <a:gdLst>
              <a:gd name="connsiteX0" fmla="*/ 2292439 w 2292439"/>
              <a:gd name="connsiteY0" fmla="*/ 0 h 2279560"/>
              <a:gd name="connsiteX1" fmla="*/ 2163650 w 2292439"/>
              <a:gd name="connsiteY1" fmla="*/ 875763 h 2279560"/>
              <a:gd name="connsiteX2" fmla="*/ 1725769 w 2292439"/>
              <a:gd name="connsiteY2" fmla="*/ 1738648 h 2279560"/>
              <a:gd name="connsiteX3" fmla="*/ 862884 w 2292439"/>
              <a:gd name="connsiteY3" fmla="*/ 2163650 h 2279560"/>
              <a:gd name="connsiteX4" fmla="*/ 0 w 2292439"/>
              <a:gd name="connsiteY4" fmla="*/ 2279560 h 2279560"/>
              <a:gd name="connsiteX5" fmla="*/ 0 w 2292439"/>
              <a:gd name="connsiteY5" fmla="*/ 2279560 h 227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92439" h="2279560">
                <a:moveTo>
                  <a:pt x="2292439" y="0"/>
                </a:moveTo>
                <a:cubicBezTo>
                  <a:pt x="2275267" y="292994"/>
                  <a:pt x="2258095" y="585988"/>
                  <a:pt x="2163650" y="875763"/>
                </a:cubicBezTo>
                <a:cubicBezTo>
                  <a:pt x="2069205" y="1165538"/>
                  <a:pt x="1942563" y="1524000"/>
                  <a:pt x="1725769" y="1738648"/>
                </a:cubicBezTo>
                <a:cubicBezTo>
                  <a:pt x="1508975" y="1953296"/>
                  <a:pt x="1150512" y="2073498"/>
                  <a:pt x="862884" y="2163650"/>
                </a:cubicBezTo>
                <a:cubicBezTo>
                  <a:pt x="575256" y="2253802"/>
                  <a:pt x="0" y="2279560"/>
                  <a:pt x="0" y="2279560"/>
                </a:cubicBezTo>
                <a:lnTo>
                  <a:pt x="0" y="2279560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 rot="10800000">
            <a:off x="6143636" y="3786190"/>
            <a:ext cx="2292439" cy="2279560"/>
          </a:xfrm>
          <a:custGeom>
            <a:avLst/>
            <a:gdLst>
              <a:gd name="connsiteX0" fmla="*/ 2292439 w 2292439"/>
              <a:gd name="connsiteY0" fmla="*/ 0 h 2279560"/>
              <a:gd name="connsiteX1" fmla="*/ 2163650 w 2292439"/>
              <a:gd name="connsiteY1" fmla="*/ 875763 h 2279560"/>
              <a:gd name="connsiteX2" fmla="*/ 1725769 w 2292439"/>
              <a:gd name="connsiteY2" fmla="*/ 1738648 h 2279560"/>
              <a:gd name="connsiteX3" fmla="*/ 862884 w 2292439"/>
              <a:gd name="connsiteY3" fmla="*/ 2163650 h 2279560"/>
              <a:gd name="connsiteX4" fmla="*/ 0 w 2292439"/>
              <a:gd name="connsiteY4" fmla="*/ 2279560 h 2279560"/>
              <a:gd name="connsiteX5" fmla="*/ 0 w 2292439"/>
              <a:gd name="connsiteY5" fmla="*/ 2279560 h 227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92439" h="2279560">
                <a:moveTo>
                  <a:pt x="2292439" y="0"/>
                </a:moveTo>
                <a:cubicBezTo>
                  <a:pt x="2275267" y="292994"/>
                  <a:pt x="2258095" y="585988"/>
                  <a:pt x="2163650" y="875763"/>
                </a:cubicBezTo>
                <a:cubicBezTo>
                  <a:pt x="2069205" y="1165538"/>
                  <a:pt x="1942563" y="1524000"/>
                  <a:pt x="1725769" y="1738648"/>
                </a:cubicBezTo>
                <a:cubicBezTo>
                  <a:pt x="1508975" y="1953296"/>
                  <a:pt x="1150512" y="2073498"/>
                  <a:pt x="862884" y="2163650"/>
                </a:cubicBezTo>
                <a:cubicBezTo>
                  <a:pt x="575256" y="2253802"/>
                  <a:pt x="0" y="2279560"/>
                  <a:pt x="0" y="2279560"/>
                </a:cubicBezTo>
                <a:lnTo>
                  <a:pt x="0" y="2279560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Номер слайда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857628"/>
            <a:ext cx="3606006" cy="171451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 стрелкой 17"/>
          <p:cNvCxnSpPr/>
          <p:nvPr/>
        </p:nvCxnSpPr>
        <p:spPr>
          <a:xfrm rot="5400000" flipH="1" flipV="1">
            <a:off x="3108315" y="3463925"/>
            <a:ext cx="5499932" cy="794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46"/>
          <p:cNvGrpSpPr/>
          <p:nvPr/>
        </p:nvGrpSpPr>
        <p:grpSpPr>
          <a:xfrm>
            <a:off x="1214414" y="428604"/>
            <a:ext cx="6929486" cy="5715834"/>
            <a:chOff x="1214414" y="428604"/>
            <a:chExt cx="6929486" cy="5715834"/>
          </a:xfrm>
        </p:grpSpPr>
        <p:grpSp>
          <p:nvGrpSpPr>
            <p:cNvPr id="3" name="Группа 68"/>
            <p:cNvGrpSpPr/>
            <p:nvPr/>
          </p:nvGrpSpPr>
          <p:grpSpPr>
            <a:xfrm>
              <a:off x="1214414" y="428604"/>
              <a:ext cx="6929486" cy="5714246"/>
              <a:chOff x="1214414" y="428604"/>
              <a:chExt cx="6929486" cy="5714246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3428992" y="3357562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0</a:t>
                </a:r>
                <a:endParaRPr lang="ru-RU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000364" y="3357562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-1</a:t>
                </a:r>
                <a:endParaRPr lang="ru-RU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786182" y="428604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429520" y="342900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929058" y="3357562"/>
                <a:ext cx="2143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714744" y="2786058"/>
                <a:ext cx="1428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714744" y="3643314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-1</a:t>
                </a:r>
                <a:endParaRPr lang="ru-RU" dirty="0"/>
              </a:p>
            </p:txBody>
          </p:sp>
          <p:grpSp>
            <p:nvGrpSpPr>
              <p:cNvPr id="4" name="Группа 60"/>
              <p:cNvGrpSpPr/>
              <p:nvPr/>
            </p:nvGrpSpPr>
            <p:grpSpPr>
              <a:xfrm>
                <a:off x="1214414" y="642918"/>
                <a:ext cx="6929486" cy="5499932"/>
                <a:chOff x="1214414" y="643712"/>
                <a:chExt cx="6929486" cy="5499932"/>
              </a:xfrm>
            </p:grpSpPr>
            <p:cxnSp>
              <p:nvCxnSpPr>
                <p:cNvPr id="5" name="Прямая со стрелкой 4"/>
                <p:cNvCxnSpPr/>
                <p:nvPr/>
              </p:nvCxnSpPr>
              <p:spPr>
                <a:xfrm rot="5400000" flipH="1" flipV="1">
                  <a:off x="965175" y="3393281"/>
                  <a:ext cx="5499932" cy="794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Прямая со стрелкой 6"/>
                <p:cNvCxnSpPr/>
                <p:nvPr/>
              </p:nvCxnSpPr>
              <p:spPr>
                <a:xfrm>
                  <a:off x="1214414" y="3429000"/>
                  <a:ext cx="6929486" cy="794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>
                  <a:off x="1214414" y="3000372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>
                  <a:off x="1214414" y="2143116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>
                  <a:off x="1214414" y="1714488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>
                  <a:off x="1285852" y="3857628"/>
                  <a:ext cx="678661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>
                  <a:off x="1214414" y="2571744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>
                  <a:off x="1214414" y="5143512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>
                  <a:off x="1285852" y="4714884"/>
                  <a:ext cx="678661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1285852" y="4286256"/>
                  <a:ext cx="678661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 rot="5400000">
                  <a:off x="1500960" y="3428206"/>
                  <a:ext cx="52864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/>
                <p:nvPr/>
              </p:nvCxnSpPr>
              <p:spPr>
                <a:xfrm rot="5400000">
                  <a:off x="1893869" y="3393281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rot="5400000">
                  <a:off x="179357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5400000">
                  <a:off x="3608381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/>
                <p:nvPr/>
              </p:nvCxnSpPr>
              <p:spPr>
                <a:xfrm rot="5400000">
                  <a:off x="2786050" y="3357562"/>
                  <a:ext cx="52864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rot="5400000">
                  <a:off x="3179753" y="3392487"/>
                  <a:ext cx="535785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rot="5400000">
                  <a:off x="2322497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>
                  <a:off x="-285784" y="3357562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rot="5400000">
                  <a:off x="4001290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>
                  <a:off x="1214414" y="5572140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Прямая соединительная линия 42"/>
                <p:cNvCxnSpPr/>
                <p:nvPr/>
              </p:nvCxnSpPr>
              <p:spPr>
                <a:xfrm>
                  <a:off x="1214414" y="1285860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>
                  <a:off x="1214414" y="857232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>
                  <a:off x="1214414" y="6000768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rot="5400000">
                  <a:off x="-713618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>
                <a:xfrm rot="5400000">
                  <a:off x="-1142246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rot="5400000">
                  <a:off x="4429918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571472" y="3429000"/>
              <a:ext cx="542928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5643570" y="335756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5</a:t>
            </a:r>
          </a:p>
        </p:txBody>
      </p:sp>
      <p:sp>
        <p:nvSpPr>
          <p:cNvPr id="49" name="TextBox 48"/>
          <p:cNvSpPr txBox="1"/>
          <p:nvPr/>
        </p:nvSpPr>
        <p:spPr>
          <a:xfrm flipH="1">
            <a:off x="3714744" y="1500174"/>
            <a:ext cx="214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олилиния 94"/>
          <p:cNvSpPr/>
          <p:nvPr/>
        </p:nvSpPr>
        <p:spPr>
          <a:xfrm>
            <a:off x="3709115" y="759854"/>
            <a:ext cx="4288665" cy="2672365"/>
          </a:xfrm>
          <a:custGeom>
            <a:avLst/>
            <a:gdLst>
              <a:gd name="connsiteX0" fmla="*/ 0 w 4288665"/>
              <a:gd name="connsiteY0" fmla="*/ 0 h 2672365"/>
              <a:gd name="connsiteX1" fmla="*/ 425003 w 4288665"/>
              <a:gd name="connsiteY1" fmla="*/ 953036 h 2672365"/>
              <a:gd name="connsiteX2" fmla="*/ 862885 w 4288665"/>
              <a:gd name="connsiteY2" fmla="*/ 1712890 h 2672365"/>
              <a:gd name="connsiteX3" fmla="*/ 1275009 w 4288665"/>
              <a:gd name="connsiteY3" fmla="*/ 2240923 h 2672365"/>
              <a:gd name="connsiteX4" fmla="*/ 1738648 w 4288665"/>
              <a:gd name="connsiteY4" fmla="*/ 2550016 h 2672365"/>
              <a:gd name="connsiteX5" fmla="*/ 2150772 w 4288665"/>
              <a:gd name="connsiteY5" fmla="*/ 2665926 h 2672365"/>
              <a:gd name="connsiteX6" fmla="*/ 2550017 w 4288665"/>
              <a:gd name="connsiteY6" fmla="*/ 2588653 h 2672365"/>
              <a:gd name="connsiteX7" fmla="*/ 3000778 w 4288665"/>
              <a:gd name="connsiteY7" fmla="*/ 2240923 h 2672365"/>
              <a:gd name="connsiteX8" fmla="*/ 3425781 w 4288665"/>
              <a:gd name="connsiteY8" fmla="*/ 1738647 h 2672365"/>
              <a:gd name="connsiteX9" fmla="*/ 3850784 w 4288665"/>
              <a:gd name="connsiteY9" fmla="*/ 965915 h 2672365"/>
              <a:gd name="connsiteX10" fmla="*/ 4288665 w 4288665"/>
              <a:gd name="connsiteY10" fmla="*/ 25757 h 2672365"/>
              <a:gd name="connsiteX11" fmla="*/ 4288665 w 4288665"/>
              <a:gd name="connsiteY11" fmla="*/ 25757 h 2672365"/>
              <a:gd name="connsiteX12" fmla="*/ 4288665 w 4288665"/>
              <a:gd name="connsiteY12" fmla="*/ 12878 h 267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8665" h="2672365">
                <a:moveTo>
                  <a:pt x="0" y="0"/>
                </a:moveTo>
                <a:cubicBezTo>
                  <a:pt x="140594" y="333777"/>
                  <a:pt x="281189" y="667554"/>
                  <a:pt x="425003" y="953036"/>
                </a:cubicBezTo>
                <a:cubicBezTo>
                  <a:pt x="568817" y="1238518"/>
                  <a:pt x="721217" y="1498242"/>
                  <a:pt x="862885" y="1712890"/>
                </a:cubicBezTo>
                <a:cubicBezTo>
                  <a:pt x="1004553" y="1927538"/>
                  <a:pt x="1129049" y="2101402"/>
                  <a:pt x="1275009" y="2240923"/>
                </a:cubicBezTo>
                <a:cubicBezTo>
                  <a:pt x="1420969" y="2380444"/>
                  <a:pt x="1592688" y="2479182"/>
                  <a:pt x="1738648" y="2550016"/>
                </a:cubicBezTo>
                <a:cubicBezTo>
                  <a:pt x="1884609" y="2620850"/>
                  <a:pt x="2015544" y="2659487"/>
                  <a:pt x="2150772" y="2665926"/>
                </a:cubicBezTo>
                <a:cubicBezTo>
                  <a:pt x="2286000" y="2672365"/>
                  <a:pt x="2408349" y="2659487"/>
                  <a:pt x="2550017" y="2588653"/>
                </a:cubicBezTo>
                <a:cubicBezTo>
                  <a:pt x="2691685" y="2517819"/>
                  <a:pt x="2854817" y="2382591"/>
                  <a:pt x="3000778" y="2240923"/>
                </a:cubicBezTo>
                <a:cubicBezTo>
                  <a:pt x="3146739" y="2099255"/>
                  <a:pt x="3284113" y="1951148"/>
                  <a:pt x="3425781" y="1738647"/>
                </a:cubicBezTo>
                <a:cubicBezTo>
                  <a:pt x="3567449" y="1526146"/>
                  <a:pt x="3706970" y="1251397"/>
                  <a:pt x="3850784" y="965915"/>
                </a:cubicBezTo>
                <a:cubicBezTo>
                  <a:pt x="3994598" y="680433"/>
                  <a:pt x="4288665" y="25757"/>
                  <a:pt x="4288665" y="25757"/>
                </a:cubicBezTo>
                <a:lnTo>
                  <a:pt x="4288665" y="25757"/>
                </a:lnTo>
                <a:lnTo>
                  <a:pt x="4288665" y="12878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Номер слайда 9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4214818"/>
            <a:ext cx="3781425" cy="14763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 стрелкой 17"/>
          <p:cNvCxnSpPr/>
          <p:nvPr/>
        </p:nvCxnSpPr>
        <p:spPr>
          <a:xfrm rot="5400000" flipH="1" flipV="1">
            <a:off x="2679687" y="3392487"/>
            <a:ext cx="5499932" cy="794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46"/>
          <p:cNvGrpSpPr/>
          <p:nvPr/>
        </p:nvGrpSpPr>
        <p:grpSpPr>
          <a:xfrm>
            <a:off x="1142976" y="428604"/>
            <a:ext cx="7000924" cy="5715834"/>
            <a:chOff x="1142976" y="428604"/>
            <a:chExt cx="7000924" cy="5715834"/>
          </a:xfrm>
        </p:grpSpPr>
        <p:grpSp>
          <p:nvGrpSpPr>
            <p:cNvPr id="3" name="Группа 68"/>
            <p:cNvGrpSpPr/>
            <p:nvPr/>
          </p:nvGrpSpPr>
          <p:grpSpPr>
            <a:xfrm>
              <a:off x="1142976" y="428604"/>
              <a:ext cx="7000924" cy="5714246"/>
              <a:chOff x="1142976" y="428604"/>
              <a:chExt cx="7000924" cy="5714246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5143504" y="1357298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0</a:t>
                </a:r>
                <a:endParaRPr lang="ru-RU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4857752" y="1714488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-1</a:t>
                </a:r>
                <a:endParaRPr lang="ru-RU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429256" y="428604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858148" y="1785926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786446" y="1714488"/>
                <a:ext cx="2143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500694" y="1071546"/>
                <a:ext cx="1428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</a:t>
                </a:r>
                <a:endParaRPr lang="ru-RU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429256" y="1928802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-1</a:t>
                </a:r>
                <a:endParaRPr lang="ru-RU" dirty="0"/>
              </a:p>
            </p:txBody>
          </p:sp>
          <p:grpSp>
            <p:nvGrpSpPr>
              <p:cNvPr id="4" name="Группа 60"/>
              <p:cNvGrpSpPr/>
              <p:nvPr/>
            </p:nvGrpSpPr>
            <p:grpSpPr>
              <a:xfrm>
                <a:off x="1142976" y="642918"/>
                <a:ext cx="7000924" cy="5499932"/>
                <a:chOff x="1142976" y="643712"/>
                <a:chExt cx="7000924" cy="5499932"/>
              </a:xfrm>
            </p:grpSpPr>
            <p:cxnSp>
              <p:nvCxnSpPr>
                <p:cNvPr id="5" name="Прямая со стрелкой 4"/>
                <p:cNvCxnSpPr/>
                <p:nvPr/>
              </p:nvCxnSpPr>
              <p:spPr>
                <a:xfrm rot="5400000" flipH="1" flipV="1">
                  <a:off x="965175" y="3393281"/>
                  <a:ext cx="5499932" cy="794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prstDash val="lgDash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Прямая со стрелкой 6"/>
                <p:cNvCxnSpPr/>
                <p:nvPr/>
              </p:nvCxnSpPr>
              <p:spPr>
                <a:xfrm>
                  <a:off x="1285852" y="1715282"/>
                  <a:ext cx="6858048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>
                  <a:off x="1214414" y="3000372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>
                  <a:off x="1214414" y="2143116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>
                  <a:off x="1214414" y="1286654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>
                  <a:off x="1285852" y="3858422"/>
                  <a:ext cx="678661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>
                  <a:off x="1214414" y="2571744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>
                  <a:off x="1214414" y="5143512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>
                  <a:off x="1285852" y="4714884"/>
                  <a:ext cx="678661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1285852" y="4286256"/>
                  <a:ext cx="678661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 rot="5400000">
                  <a:off x="1500960" y="3428206"/>
                  <a:ext cx="528641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/>
                <p:nvPr/>
              </p:nvCxnSpPr>
              <p:spPr>
                <a:xfrm rot="5400000">
                  <a:off x="1893869" y="3393281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rot="5400000">
                  <a:off x="179357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5400000">
                  <a:off x="3608381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rot="5400000">
                  <a:off x="3179753" y="3321843"/>
                  <a:ext cx="5357850" cy="1588"/>
                </a:xfrm>
                <a:prstGeom prst="line">
                  <a:avLst/>
                </a:prstGeom>
                <a:ln w="3175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rot="5400000">
                  <a:off x="2322497" y="3392487"/>
                  <a:ext cx="535785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>
                  <a:off x="-285784" y="3357562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rot="5400000">
                  <a:off x="4001290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>
                  <a:off x="1214414" y="5572140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Прямая соединительная линия 42"/>
                <p:cNvCxnSpPr/>
                <p:nvPr/>
              </p:nvCxnSpPr>
              <p:spPr>
                <a:xfrm>
                  <a:off x="1142976" y="3429794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>
                  <a:off x="1214414" y="857232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>
                  <a:off x="1214414" y="6000768"/>
                  <a:ext cx="685804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rot="5400000">
                  <a:off x="-713618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>
                <a:xfrm rot="5400000">
                  <a:off x="-1142246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rot="5400000">
                  <a:off x="4429918" y="3428206"/>
                  <a:ext cx="542928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571472" y="3429000"/>
              <a:ext cx="542928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0" name="Прямая соединительная линия 59"/>
          <p:cNvCxnSpPr/>
          <p:nvPr/>
        </p:nvCxnSpPr>
        <p:spPr>
          <a:xfrm rot="5400000">
            <a:off x="4858546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287174" y="3428206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олилиния 94"/>
          <p:cNvSpPr/>
          <p:nvPr/>
        </p:nvSpPr>
        <p:spPr>
          <a:xfrm rot="10800000">
            <a:off x="1857356" y="1714488"/>
            <a:ext cx="3714776" cy="4000528"/>
          </a:xfrm>
          <a:custGeom>
            <a:avLst/>
            <a:gdLst>
              <a:gd name="connsiteX0" fmla="*/ 0 w 4288665"/>
              <a:gd name="connsiteY0" fmla="*/ 0 h 2672365"/>
              <a:gd name="connsiteX1" fmla="*/ 425003 w 4288665"/>
              <a:gd name="connsiteY1" fmla="*/ 953036 h 2672365"/>
              <a:gd name="connsiteX2" fmla="*/ 862885 w 4288665"/>
              <a:gd name="connsiteY2" fmla="*/ 1712890 h 2672365"/>
              <a:gd name="connsiteX3" fmla="*/ 1275009 w 4288665"/>
              <a:gd name="connsiteY3" fmla="*/ 2240923 h 2672365"/>
              <a:gd name="connsiteX4" fmla="*/ 1738648 w 4288665"/>
              <a:gd name="connsiteY4" fmla="*/ 2550016 h 2672365"/>
              <a:gd name="connsiteX5" fmla="*/ 2150772 w 4288665"/>
              <a:gd name="connsiteY5" fmla="*/ 2665926 h 2672365"/>
              <a:gd name="connsiteX6" fmla="*/ 2550017 w 4288665"/>
              <a:gd name="connsiteY6" fmla="*/ 2588653 h 2672365"/>
              <a:gd name="connsiteX7" fmla="*/ 3000778 w 4288665"/>
              <a:gd name="connsiteY7" fmla="*/ 2240923 h 2672365"/>
              <a:gd name="connsiteX8" fmla="*/ 3425781 w 4288665"/>
              <a:gd name="connsiteY8" fmla="*/ 1738647 h 2672365"/>
              <a:gd name="connsiteX9" fmla="*/ 3850784 w 4288665"/>
              <a:gd name="connsiteY9" fmla="*/ 965915 h 2672365"/>
              <a:gd name="connsiteX10" fmla="*/ 4288665 w 4288665"/>
              <a:gd name="connsiteY10" fmla="*/ 25757 h 2672365"/>
              <a:gd name="connsiteX11" fmla="*/ 4288665 w 4288665"/>
              <a:gd name="connsiteY11" fmla="*/ 25757 h 2672365"/>
              <a:gd name="connsiteX12" fmla="*/ 4288665 w 4288665"/>
              <a:gd name="connsiteY12" fmla="*/ 12878 h 267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8665" h="2672365">
                <a:moveTo>
                  <a:pt x="0" y="0"/>
                </a:moveTo>
                <a:cubicBezTo>
                  <a:pt x="140594" y="333777"/>
                  <a:pt x="281189" y="667554"/>
                  <a:pt x="425003" y="953036"/>
                </a:cubicBezTo>
                <a:cubicBezTo>
                  <a:pt x="568817" y="1238518"/>
                  <a:pt x="721217" y="1498242"/>
                  <a:pt x="862885" y="1712890"/>
                </a:cubicBezTo>
                <a:cubicBezTo>
                  <a:pt x="1004553" y="1927538"/>
                  <a:pt x="1129049" y="2101402"/>
                  <a:pt x="1275009" y="2240923"/>
                </a:cubicBezTo>
                <a:cubicBezTo>
                  <a:pt x="1420969" y="2380444"/>
                  <a:pt x="1592688" y="2479182"/>
                  <a:pt x="1738648" y="2550016"/>
                </a:cubicBezTo>
                <a:cubicBezTo>
                  <a:pt x="1884609" y="2620850"/>
                  <a:pt x="2015544" y="2659487"/>
                  <a:pt x="2150772" y="2665926"/>
                </a:cubicBezTo>
                <a:cubicBezTo>
                  <a:pt x="2286000" y="2672365"/>
                  <a:pt x="2408349" y="2659487"/>
                  <a:pt x="2550017" y="2588653"/>
                </a:cubicBezTo>
                <a:cubicBezTo>
                  <a:pt x="2691685" y="2517819"/>
                  <a:pt x="2854817" y="2382591"/>
                  <a:pt x="3000778" y="2240923"/>
                </a:cubicBezTo>
                <a:cubicBezTo>
                  <a:pt x="3146739" y="2099255"/>
                  <a:pt x="3284113" y="1951148"/>
                  <a:pt x="3425781" y="1738647"/>
                </a:cubicBezTo>
                <a:cubicBezTo>
                  <a:pt x="3567449" y="1526146"/>
                  <a:pt x="3706970" y="1251397"/>
                  <a:pt x="3850784" y="965915"/>
                </a:cubicBezTo>
                <a:cubicBezTo>
                  <a:pt x="3994598" y="680433"/>
                  <a:pt x="4288665" y="25757"/>
                  <a:pt x="4288665" y="25757"/>
                </a:cubicBezTo>
                <a:lnTo>
                  <a:pt x="4288665" y="25757"/>
                </a:lnTo>
                <a:lnTo>
                  <a:pt x="4288665" y="12878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5429256" y="321468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-4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3428992" y="171448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-4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5429256" y="242886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-2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5429256" y="50006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-8</a:t>
            </a:r>
            <a:endParaRPr lang="ru-RU" dirty="0"/>
          </a:p>
        </p:txBody>
      </p:sp>
      <p:sp>
        <p:nvSpPr>
          <p:cNvPr id="58" name="Номер слайда 5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9C9C2-1BFB-49C0-B2CF-9E15ED7236CC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357166"/>
            <a:ext cx="3914465" cy="133349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194</Words>
  <Application>Microsoft Office PowerPoint</Application>
  <PresentationFormat>Экран (4:3)</PresentationFormat>
  <Paragraphs>150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Как построить график функции  y = f(x) +m, если известен график функции y = f(x)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Иванова</dc:creator>
  <cp:lastModifiedBy>Иванова</cp:lastModifiedBy>
  <cp:revision>64</cp:revision>
  <dcterms:created xsi:type="dcterms:W3CDTF">2008-11-16T15:35:02Z</dcterms:created>
  <dcterms:modified xsi:type="dcterms:W3CDTF">2009-11-27T11:16:48Z</dcterms:modified>
</cp:coreProperties>
</file>