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57" r:id="rId3"/>
    <p:sldId id="260" r:id="rId4"/>
    <p:sldId id="261" r:id="rId5"/>
    <p:sldId id="262" r:id="rId6"/>
    <p:sldId id="28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8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  <p:sldId id="284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6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020C3-ADC2-48AD-A99C-0FC3C04E30F0}" type="datetimeFigureOut">
              <a:rPr lang="ru-RU" smtClean="0"/>
              <a:pPr/>
              <a:t>22.01.2010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3CC96-9BBE-4A5F-9924-3B124C55A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3CC96-9BBE-4A5F-9924-3B124C55A48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8CFA630-13BB-46C4-BD44-B2C5F9B66074}" type="datetimeFigureOut">
              <a:rPr lang="en-US" smtClean="0"/>
              <a:pPr/>
              <a:t>1/22/2010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500042"/>
            <a:ext cx="45719" cy="147218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3643314"/>
            <a:ext cx="7839100" cy="2071702"/>
          </a:xfrm>
        </p:spPr>
        <p:txBody>
          <a:bodyPr>
            <a:normAutofit fontScale="85000" lnSpcReduction="20000"/>
          </a:bodyPr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Автор:  Черткова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Раиса Егоровна,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учитель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изобразительного искусства и черчения МОУ «Лицей № 17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Г. Берёзовский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428604"/>
            <a:ext cx="696184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Марчук  </a:t>
            </a:r>
          </a:p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Владимир Васильевич </a:t>
            </a:r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художник</a:t>
            </a:r>
            <a:endParaRPr lang="ru-RU" sz="4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города </a:t>
            </a:r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Берёзовского </a:t>
            </a:r>
            <a:endParaRPr lang="ru-RU" sz="4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b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sz="6000" dirty="0"/>
          </a:p>
        </p:txBody>
      </p:sp>
      <p:pic>
        <p:nvPicPr>
          <p:cNvPr id="5122" name="Picture 2" descr="D:\Мои документы\МОИ РИСУНКИ\пейзажи марчук\осенний пру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49" y="1071546"/>
            <a:ext cx="8220546" cy="57864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endParaRPr lang="ru-RU" sz="5400" dirty="0"/>
          </a:p>
        </p:txBody>
      </p:sp>
      <p:pic>
        <p:nvPicPr>
          <p:cNvPr id="6146" name="Picture 2" descr="D:\Мои документы\МОИ РИСУНКИ\пейзажи марчук\вечере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16706">
            <a:off x="1341013" y="1987171"/>
            <a:ext cx="4078164" cy="3485082"/>
          </a:xfrm>
          <a:prstGeom prst="rect">
            <a:avLst/>
          </a:prstGeom>
          <a:noFill/>
        </p:spPr>
      </p:pic>
      <p:pic>
        <p:nvPicPr>
          <p:cNvPr id="6148" name="Picture 4" descr="D:\Мои документы\МОИ РИСУНКИ\пейзажи марчук\старый заб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5259">
            <a:off x="4776553" y="1755468"/>
            <a:ext cx="3651510" cy="3357586"/>
          </a:xfrm>
          <a:prstGeom prst="rect">
            <a:avLst/>
          </a:prstGeom>
          <a:noFill/>
        </p:spPr>
      </p:pic>
      <p:pic>
        <p:nvPicPr>
          <p:cNvPr id="7" name="Picture 2" descr="D:\Мои документы\МОИ РИСУНКИ\пейзажи марчук\осенний пру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214554"/>
            <a:ext cx="5357850" cy="377139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endParaRPr lang="ru-RU" sz="5400" dirty="0"/>
          </a:p>
        </p:txBody>
      </p:sp>
      <p:pic>
        <p:nvPicPr>
          <p:cNvPr id="4" name="Picture 2" descr="D:\Мои документы\МОИ РИСУНКИ\пейзажи марчук\вечере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58267"/>
            <a:ext cx="6429420" cy="549439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endParaRPr lang="ru-RU" sz="5400" dirty="0"/>
          </a:p>
        </p:txBody>
      </p:sp>
      <p:pic>
        <p:nvPicPr>
          <p:cNvPr id="7170" name="Picture 2" descr="D:\Мои документы\МОИ РИСУНКИ\пейзажи марчук\припорошил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142985"/>
            <a:ext cx="7015039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endParaRPr lang="ru-RU" sz="5400" dirty="0"/>
          </a:p>
        </p:txBody>
      </p:sp>
      <p:pic>
        <p:nvPicPr>
          <p:cNvPr id="8194" name="Picture 2" descr="D:\Мои документы\МОИ РИСУНКИ\пейзажи марчук\весенний руче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47799"/>
            <a:ext cx="7651615" cy="54102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357166"/>
            <a:ext cx="4218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Натюрморты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9218" name="Picture 2" descr="D:\Мои документы\МОИ РИСУНКИ\марчук\живопись для печати\натюрморт\банки из-под варень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4143404" cy="3788471"/>
          </a:xfrm>
          <a:prstGeom prst="rect">
            <a:avLst/>
          </a:prstGeom>
          <a:noFill/>
        </p:spPr>
      </p:pic>
      <p:pic>
        <p:nvPicPr>
          <p:cNvPr id="9219" name="Picture 3" descr="D:\Мои документы\МОИ РИСУНКИ\марчук\живопись для печати\натюрморт\подсолнух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4157088" cy="3857628"/>
          </a:xfrm>
          <a:prstGeom prst="rect">
            <a:avLst/>
          </a:prstGeom>
          <a:noFill/>
        </p:spPr>
      </p:pic>
      <p:pic>
        <p:nvPicPr>
          <p:cNvPr id="9220" name="Picture 4" descr="D:\Мои документы\МОИ РИСУНКИ\марчук\живопись для печати\натюрморт\огонь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500414"/>
            <a:ext cx="4049144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Натюрморты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42" name="Picture 2" descr="D:\Мои документы\МОИ РИСУНКИ\марчук\живопись для печати\натюрморт\дары природ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4291012" cy="2586842"/>
          </a:xfrm>
          <a:prstGeom prst="rect">
            <a:avLst/>
          </a:prstGeom>
          <a:noFill/>
        </p:spPr>
      </p:pic>
      <p:pic>
        <p:nvPicPr>
          <p:cNvPr id="10243" name="Picture 3" descr="D:\Мои документы\МОИ РИСУНКИ\марчук\живопись для печати\натюрморт\золото ос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42984"/>
            <a:ext cx="4143372" cy="3537587"/>
          </a:xfrm>
          <a:prstGeom prst="rect">
            <a:avLst/>
          </a:prstGeom>
          <a:noFill/>
        </p:spPr>
      </p:pic>
      <p:pic>
        <p:nvPicPr>
          <p:cNvPr id="10244" name="Picture 4" descr="D:\Мои документы\МОИ РИСУНКИ\марчук\живопись для печати\натюрморт\осений натюрмор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571744"/>
            <a:ext cx="6017389" cy="42862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Натюрморты</a:t>
            </a:r>
            <a:endParaRPr lang="ru-RU" sz="5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928934"/>
            <a:ext cx="3727881" cy="350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28736"/>
            <a:ext cx="343268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Натюрморты</a:t>
            </a:r>
            <a:endParaRPr lang="ru-RU" sz="5400" dirty="0"/>
          </a:p>
        </p:txBody>
      </p:sp>
      <p:pic>
        <p:nvPicPr>
          <p:cNvPr id="12290" name="Picture 2" descr="D:\Мои документы\МОИ РИСУНКИ\марчук\живопись для печати\натюрморт\осенний натюрмор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47123"/>
            <a:ext cx="6858049" cy="561087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Натюрморты</a:t>
            </a:r>
            <a:endParaRPr lang="ru-RU" sz="5400" dirty="0"/>
          </a:p>
        </p:txBody>
      </p:sp>
      <p:pic>
        <p:nvPicPr>
          <p:cNvPr id="13314" name="Picture 2" descr="D:\Мои документы\МОИ РИСУНКИ\марчук\живопись для печати\натюрморт\плоды осен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59"/>
            <a:ext cx="4794720" cy="4102127"/>
          </a:xfrm>
          <a:prstGeom prst="rect">
            <a:avLst/>
          </a:prstGeom>
          <a:noFill/>
        </p:spPr>
      </p:pic>
      <p:pic>
        <p:nvPicPr>
          <p:cNvPr id="13315" name="Picture 3" descr="D:\Мои документы\МОИ РИСУНКИ\марчук\живопись для печати\натюрморт\осений натюрмо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8062" y="2928934"/>
            <a:ext cx="5515938" cy="39290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описание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творчества художника</a:t>
            </a:r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500042"/>
            <a:ext cx="45005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Цель: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428604"/>
            <a:ext cx="3214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4338" name="Picture 2" descr="D:\Мои документы\МОИ РИСУНКИ\марчук\портрет\древо жизн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"/>
            <a:ext cx="513103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6" name="Picture 2" descr="D:\Мои документы\МОИ РИСУНКИ\марчук\портрет\сын ники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47799"/>
            <a:ext cx="6445800" cy="519974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005026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5362" name="Picture 2" descr="D:\Мои документы\МОИ РИСУНКИ\марчук\портрет\диплом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9977" y="571480"/>
            <a:ext cx="5134023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6386" name="Picture 2" descr="D:\Мои документы\МОИ РИСУНКИ\марчук\портрет\ле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25273"/>
            <a:ext cx="7852720" cy="563272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dirty="0"/>
          </a:p>
        </p:txBody>
      </p:sp>
      <p:pic>
        <p:nvPicPr>
          <p:cNvPr id="17410" name="Picture 2" descr="D:\Мои документы\МОИ РИСУНКИ\марчук\портрет\д кол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142984"/>
            <a:ext cx="4252418" cy="5457218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44463"/>
            <a:ext cx="41275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03704E-6 L 0.38594 0.34652 " pathEditMode="relative" ptsTypes="AA">
                                      <p:cBhvr>
                                        <p:cTn id="21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dirty="0"/>
          </a:p>
        </p:txBody>
      </p:sp>
      <p:pic>
        <p:nvPicPr>
          <p:cNvPr id="18434" name="Picture 2" descr="D:\Мои документы\МОИ РИСУНКИ\мои фото\DSC07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dirty="0"/>
          </a:p>
        </p:txBody>
      </p:sp>
      <p:pic>
        <p:nvPicPr>
          <p:cNvPr id="19458" name="Picture 2" descr="D:\Мои документы\МОИ РИСУНКИ\марчук\портрет\лена в стиле ретр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3497003" cy="3745107"/>
          </a:xfrm>
          <a:prstGeom prst="rect">
            <a:avLst/>
          </a:prstGeom>
          <a:noFill/>
        </p:spPr>
      </p:pic>
      <p:pic>
        <p:nvPicPr>
          <p:cNvPr id="19459" name="Picture 3" descr="D:\Мои документы\МОИ РИСУНКИ\марчук\портрет\лена в стиле энг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928670"/>
            <a:ext cx="3450254" cy="4643446"/>
          </a:xfrm>
          <a:prstGeom prst="rect">
            <a:avLst/>
          </a:prstGeom>
          <a:noFill/>
        </p:spPr>
      </p:pic>
      <p:pic>
        <p:nvPicPr>
          <p:cNvPr id="19460" name="Picture 4" descr="D:\Мои документы\МОИ РИСУНКИ\марчук\портрет\лена 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971536"/>
            <a:ext cx="2357454" cy="33149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dirty="0"/>
          </a:p>
        </p:txBody>
      </p:sp>
      <p:pic>
        <p:nvPicPr>
          <p:cNvPr id="23554" name="Picture 2" descr="D:\Мои документы\МОИ РИСУНКИ\марчук\портрет\лена ибулоч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071834" cy="3922914"/>
          </a:xfrm>
          <a:prstGeom prst="rect">
            <a:avLst/>
          </a:prstGeom>
          <a:noFill/>
        </p:spPr>
      </p:pic>
      <p:pic>
        <p:nvPicPr>
          <p:cNvPr id="23555" name="Picture 3" descr="D:\Мои документы\МОИ РИСУНКИ\марчук\портрет\портрет ле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38" y="1428736"/>
            <a:ext cx="3500462" cy="5176295"/>
          </a:xfrm>
          <a:prstGeom prst="rect">
            <a:avLst/>
          </a:prstGeom>
          <a:noFill/>
        </p:spPr>
      </p:pic>
      <p:pic>
        <p:nvPicPr>
          <p:cNvPr id="23556" name="Picture 4" descr="D:\Мои документы\МОИ РИСУНКИ\марчук\портрет\портрет лены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281116"/>
            <a:ext cx="4171488" cy="55768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dirty="0"/>
          </a:p>
        </p:txBody>
      </p:sp>
      <p:pic>
        <p:nvPicPr>
          <p:cNvPr id="20482" name="Picture 2" descr="D:\Мои документы\МОИ РИСУНКИ\марчук\портрет\автопортрет живопис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371120"/>
            <a:ext cx="4162218" cy="54868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Портреты</a:t>
            </a:r>
            <a:endParaRPr lang="ru-RU" sz="5400" dirty="0"/>
          </a:p>
        </p:txBody>
      </p:sp>
      <p:pic>
        <p:nvPicPr>
          <p:cNvPr id="21506" name="Picture 2" descr="D:\Мои документы\МОИ РИСУНКИ\марчук\портрет\автопортр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866" y="1142984"/>
            <a:ext cx="3863200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составление каталога художников города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Берёзовского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пополнение материала краеведческого музея,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организация и проведение классных часов в школах, посвященных творчеству художника Владимира Марчука.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428604"/>
            <a:ext cx="7532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Практическое значение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357166"/>
            <a:ext cx="5970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Дружеские шаржи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2530" name="Picture 2" descr="D:\Мои документы\МОИ РИСУНКИ\марчук\мызина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995706">
            <a:off x="1428728" y="1500174"/>
            <a:ext cx="3486283" cy="2695580"/>
          </a:xfrm>
          <a:prstGeom prst="rect">
            <a:avLst/>
          </a:prstGeom>
          <a:noFill/>
        </p:spPr>
      </p:pic>
      <p:pic>
        <p:nvPicPr>
          <p:cNvPr id="22531" name="Picture 3" descr="D:\Мои документы\МОИ РИСУНКИ\марчук\Тархан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4397">
            <a:off x="4543397" y="1358108"/>
            <a:ext cx="2838596" cy="3571900"/>
          </a:xfrm>
          <a:prstGeom prst="rect">
            <a:avLst/>
          </a:prstGeom>
          <a:noFill/>
        </p:spPr>
      </p:pic>
      <p:pic>
        <p:nvPicPr>
          <p:cNvPr id="22532" name="Picture 4" descr="D:\Мои документы\МОИ РИСУНКИ\марчук\Ротовский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13181">
            <a:off x="2655008" y="3296336"/>
            <a:ext cx="2643206" cy="3392115"/>
          </a:xfrm>
          <a:prstGeom prst="rect">
            <a:avLst/>
          </a:prstGeom>
          <a:noFill/>
        </p:spPr>
      </p:pic>
      <p:pic>
        <p:nvPicPr>
          <p:cNvPr id="22533" name="Picture 5" descr="D:\Мои документы\МОИ РИСУНКИ\марчук\это 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52370">
            <a:off x="5991084" y="2806295"/>
            <a:ext cx="2575658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285728"/>
            <a:ext cx="4004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Заключение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4578" name="Picture 2" descr="D:\Мои документы\МОИ РИСУНКИ\мои фото\DSC07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01811">
            <a:off x="1113398" y="1988254"/>
            <a:ext cx="5087955" cy="3815966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1184" y="1"/>
            <a:ext cx="31528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Мои документы\МОИ РИСУНКИ\мои фото\DSC07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447799"/>
            <a:ext cx="3913198" cy="52175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57290" y="214290"/>
            <a:ext cx="692948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Желаем</a:t>
            </a:r>
          </a:p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вдохновения</a:t>
            </a:r>
          </a:p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и творческих успехов!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художником Марчуком Владимиром Васильевичем,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городским краеведческим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музеем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285728"/>
            <a:ext cx="5389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Сотрудничество: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рагмен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1643050"/>
            <a:ext cx="3248891" cy="4800600"/>
          </a:xfrm>
        </p:spPr>
      </p:pic>
      <p:sp>
        <p:nvSpPr>
          <p:cNvPr id="4" name="Прямоугольник 3"/>
          <p:cNvSpPr/>
          <p:nvPr/>
        </p:nvSpPr>
        <p:spPr>
          <a:xfrm>
            <a:off x="1428728" y="428604"/>
            <a:ext cx="6725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Жизненный путь художника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Жизненный путь художника</a:t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1967 году в П.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Карактай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Ташкентской области.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Детство прошло в городе Жанатас.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Речное училище в Новосибирске.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Армия.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 1989 году приезжает в город Березовский.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Учится в Кемеровском художественном училище.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Окончил Красноярский художественный институт.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Преподавание в Кемеровском художественном училище.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фрагмент рука и кисть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538" y="1428736"/>
            <a:ext cx="3770334" cy="4800600"/>
          </a:xfrm>
        </p:spPr>
      </p:pic>
      <p:sp>
        <p:nvSpPr>
          <p:cNvPr id="4" name="Прямоугольник 3"/>
          <p:cNvSpPr/>
          <p:nvPr/>
        </p:nvSpPr>
        <p:spPr>
          <a:xfrm>
            <a:off x="1428728" y="428604"/>
            <a:ext cx="732046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Творчество художника</a:t>
            </a:r>
            <a:endParaRPr lang="en-US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ейзажи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49808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b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sz="5400" dirty="0"/>
          </a:p>
        </p:txBody>
      </p:sp>
      <p:pic>
        <p:nvPicPr>
          <p:cNvPr id="3074" name="Picture 2" descr="D:\Мои документы\МОИ РИСУНКИ\пейзажи марчук\ромашковое пол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4934146" cy="3643338"/>
          </a:xfrm>
          <a:prstGeom prst="rect">
            <a:avLst/>
          </a:prstGeom>
          <a:noFill/>
        </p:spPr>
      </p:pic>
      <p:pic>
        <p:nvPicPr>
          <p:cNvPr id="3075" name="Picture 3" descr="D:\Мои документы\МОИ РИСУНКИ\пейзажи марчук\первый сне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071826"/>
            <a:ext cx="4429124" cy="378617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Пейзажи</a:t>
            </a:r>
            <a:b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sz="6000" dirty="0"/>
          </a:p>
        </p:txBody>
      </p:sp>
      <p:pic>
        <p:nvPicPr>
          <p:cNvPr id="4098" name="Picture 2" descr="D:\Мои документы\МОИ РИСУНКИ\пейзажи марчук\стволы осв солнце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85728"/>
            <a:ext cx="4889221" cy="631401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263</TotalTime>
  <Words>153</Words>
  <Application>Microsoft Office PowerPoint</Application>
  <PresentationFormat>Экран (4:3)</PresentationFormat>
  <Paragraphs>66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Солнцестояние</vt:lpstr>
      <vt:lpstr> </vt:lpstr>
      <vt:lpstr>Слайд 2</vt:lpstr>
      <vt:lpstr>Слайд 3</vt:lpstr>
      <vt:lpstr>Слайд 4</vt:lpstr>
      <vt:lpstr>Слайд 5</vt:lpstr>
      <vt:lpstr> Жизненный путь художника </vt:lpstr>
      <vt:lpstr>Слайд 7</vt:lpstr>
      <vt:lpstr> Пейзажи </vt:lpstr>
      <vt:lpstr> Пейзажи </vt:lpstr>
      <vt:lpstr> Пейзажи </vt:lpstr>
      <vt:lpstr>Пейзажи</vt:lpstr>
      <vt:lpstr>Пейзажи</vt:lpstr>
      <vt:lpstr>Пейзажи</vt:lpstr>
      <vt:lpstr>Пейзажи</vt:lpstr>
      <vt:lpstr>Слайд 15</vt:lpstr>
      <vt:lpstr> Натюрморты </vt:lpstr>
      <vt:lpstr>Натюрморты</vt:lpstr>
      <vt:lpstr>Натюрморты</vt:lpstr>
      <vt:lpstr>Натюрморты</vt:lpstr>
      <vt:lpstr>Слайд 20</vt:lpstr>
      <vt:lpstr> Портреты </vt:lpstr>
      <vt:lpstr> Портреты </vt:lpstr>
      <vt:lpstr> Портреты </vt:lpstr>
      <vt:lpstr>Портреты</vt:lpstr>
      <vt:lpstr>Портреты</vt:lpstr>
      <vt:lpstr>Портреты</vt:lpstr>
      <vt:lpstr>Портреты</vt:lpstr>
      <vt:lpstr>Портреты</vt:lpstr>
      <vt:lpstr>Портреты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30</cp:revision>
  <dcterms:created xsi:type="dcterms:W3CDTF">2009-05-09T08:00:07Z</dcterms:created>
  <dcterms:modified xsi:type="dcterms:W3CDTF">2010-01-22T06:46:49Z</dcterms:modified>
</cp:coreProperties>
</file>