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0" r:id="rId5"/>
    <p:sldId id="261" r:id="rId6"/>
    <p:sldId id="262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10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946D1-2CD2-4BB8-995D-88B85B7B3ADD}" type="datetimeFigureOut">
              <a:rPr lang="ru-RU" smtClean="0"/>
              <a:pPr/>
              <a:t>02.01.2010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3D96B5-EEC1-4B35-A83B-916C9A9AF3C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946D1-2CD2-4BB8-995D-88B85B7B3ADD}" type="datetimeFigureOut">
              <a:rPr lang="ru-RU" smtClean="0"/>
              <a:pPr/>
              <a:t>02.01.2010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3D96B5-EEC1-4B35-A83B-916C9A9AF3C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946D1-2CD2-4BB8-995D-88B85B7B3ADD}" type="datetimeFigureOut">
              <a:rPr lang="ru-RU" smtClean="0"/>
              <a:pPr/>
              <a:t>02.01.2010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3D96B5-EEC1-4B35-A83B-916C9A9AF3C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946D1-2CD2-4BB8-995D-88B85B7B3ADD}" type="datetimeFigureOut">
              <a:rPr lang="ru-RU" smtClean="0"/>
              <a:pPr/>
              <a:t>02.01.2010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3D96B5-EEC1-4B35-A83B-916C9A9AF3C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946D1-2CD2-4BB8-995D-88B85B7B3ADD}" type="datetimeFigureOut">
              <a:rPr lang="ru-RU" smtClean="0"/>
              <a:pPr/>
              <a:t>02.01.2010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3D96B5-EEC1-4B35-A83B-916C9A9AF3C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946D1-2CD2-4BB8-995D-88B85B7B3ADD}" type="datetimeFigureOut">
              <a:rPr lang="ru-RU" smtClean="0"/>
              <a:pPr/>
              <a:t>02.01.2010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3D96B5-EEC1-4B35-A83B-916C9A9AF3C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946D1-2CD2-4BB8-995D-88B85B7B3ADD}" type="datetimeFigureOut">
              <a:rPr lang="ru-RU" smtClean="0"/>
              <a:pPr/>
              <a:t>02.01.2010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3D96B5-EEC1-4B35-A83B-916C9A9AF3C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946D1-2CD2-4BB8-995D-88B85B7B3ADD}" type="datetimeFigureOut">
              <a:rPr lang="ru-RU" smtClean="0"/>
              <a:pPr/>
              <a:t>02.01.2010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3D96B5-EEC1-4B35-A83B-916C9A9AF3C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946D1-2CD2-4BB8-995D-88B85B7B3ADD}" type="datetimeFigureOut">
              <a:rPr lang="ru-RU" smtClean="0"/>
              <a:pPr/>
              <a:t>02.01.2010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3D96B5-EEC1-4B35-A83B-916C9A9AF3C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946D1-2CD2-4BB8-995D-88B85B7B3ADD}" type="datetimeFigureOut">
              <a:rPr lang="ru-RU" smtClean="0"/>
              <a:pPr/>
              <a:t>02.01.2010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3D96B5-EEC1-4B35-A83B-916C9A9AF3C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946D1-2CD2-4BB8-995D-88B85B7B3ADD}" type="datetimeFigureOut">
              <a:rPr lang="ru-RU" smtClean="0"/>
              <a:pPr/>
              <a:t>02.01.2010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3D96B5-EEC1-4B35-A83B-916C9A9AF3C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A946D1-2CD2-4BB8-995D-88B85B7B3ADD}" type="datetimeFigureOut">
              <a:rPr lang="ru-RU" smtClean="0"/>
              <a:pPr/>
              <a:t>02.01.2010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3D96B5-EEC1-4B35-A83B-916C9A9AF3CB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smtClean="0"/>
              <a:t>«Здоровье -бесценное богатство»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smtClean="0"/>
              <a:t>«Лучший способ продлить жизнь –не  укорачивать ее»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14414" y="0"/>
            <a:ext cx="8229600" cy="1143000"/>
          </a:xfrm>
        </p:spPr>
        <p:txBody>
          <a:bodyPr>
            <a:normAutofit/>
          </a:bodyPr>
          <a:lstStyle/>
          <a:p>
            <a:r>
              <a:rPr lang="ru-RU" sz="3200" dirty="0" smtClean="0"/>
              <a:t>Здоровье физическое +психическое +духовное –путь  к долголетию.</a:t>
            </a:r>
            <a:endParaRPr lang="ru-RU" sz="32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r>
              <a:rPr lang="ru-RU" u="sng" dirty="0" smtClean="0"/>
              <a:t>Пища-первый </a:t>
            </a:r>
            <a:r>
              <a:rPr lang="ru-RU" u="sng" dirty="0" smtClean="0"/>
              <a:t>шаг</a:t>
            </a:r>
          </a:p>
          <a:p>
            <a:endParaRPr lang="ru-RU" u="sng" dirty="0" smtClean="0"/>
          </a:p>
          <a:p>
            <a:r>
              <a:rPr lang="ru-RU" dirty="0" smtClean="0"/>
              <a:t>Надо меньше есть жирной пищи </a:t>
            </a:r>
            <a:r>
              <a:rPr lang="ru-RU" dirty="0" smtClean="0"/>
              <a:t>и больше </a:t>
            </a:r>
            <a:r>
              <a:rPr lang="ru-RU" dirty="0" smtClean="0"/>
              <a:t>фруктов ,есть молочные продукты </a:t>
            </a:r>
            <a:r>
              <a:rPr lang="ru-RU" dirty="0" smtClean="0"/>
              <a:t>,пить </a:t>
            </a:r>
            <a:r>
              <a:rPr lang="ru-RU" dirty="0" smtClean="0"/>
              <a:t>соки</a:t>
            </a:r>
            <a:r>
              <a:rPr lang="ru-RU" dirty="0" smtClean="0"/>
              <a:t>.</a:t>
            </a:r>
          </a:p>
          <a:p>
            <a:endParaRPr lang="ru-RU" dirty="0" smtClean="0"/>
          </a:p>
          <a:p>
            <a:r>
              <a:rPr lang="ru-RU" u="sng" dirty="0" smtClean="0"/>
              <a:t>Спорт-второй шаг</a:t>
            </a:r>
          </a:p>
          <a:p>
            <a:r>
              <a:rPr lang="ru-RU" dirty="0" smtClean="0"/>
              <a:t>Занимайтесь спортом , делайте зарядку , шевелитесь и меньше лежите на диване</a:t>
            </a:r>
            <a:r>
              <a:rPr lang="ru-RU" dirty="0" smtClean="0"/>
              <a:t>.</a:t>
            </a:r>
          </a:p>
          <a:p>
            <a:endParaRPr lang="ru-RU" dirty="0" smtClean="0"/>
          </a:p>
          <a:p>
            <a:r>
              <a:rPr lang="ru-RU" u="sng" dirty="0" smtClean="0"/>
              <a:t>Среда обитания - третий шаг</a:t>
            </a:r>
          </a:p>
          <a:p>
            <a:r>
              <a:rPr lang="ru-RU" dirty="0" smtClean="0"/>
              <a:t>Больше бывайте на свежем воздухе , гуляйте в лесу , парке</a:t>
            </a:r>
            <a:r>
              <a:rPr lang="ru-RU" dirty="0" smtClean="0"/>
              <a:t>.</a:t>
            </a:r>
          </a:p>
          <a:p>
            <a:endParaRPr lang="ru-RU" dirty="0" smtClean="0"/>
          </a:p>
          <a:p>
            <a:r>
              <a:rPr lang="ru-RU" u="sng" dirty="0" smtClean="0"/>
              <a:t>Вредные привычки-  четвертый шаг</a:t>
            </a:r>
          </a:p>
          <a:p>
            <a:endParaRPr lang="ru-RU" dirty="0" smtClean="0"/>
          </a:p>
          <a:p>
            <a:r>
              <a:rPr lang="ru-RU" dirty="0" smtClean="0"/>
              <a:t>Никогда не курите , не пейте спиртные напитки , никогда не принимайте наркотики</a:t>
            </a:r>
            <a:r>
              <a:rPr lang="ru-RU" dirty="0" smtClean="0"/>
              <a:t>.</a:t>
            </a:r>
          </a:p>
          <a:p>
            <a:endParaRPr lang="ru-RU" dirty="0" smtClean="0"/>
          </a:p>
          <a:p>
            <a:r>
              <a:rPr lang="ru-RU" u="sng" dirty="0" smtClean="0"/>
              <a:t>Любовь к себе и к людям - пятый шаг</a:t>
            </a:r>
          </a:p>
          <a:p>
            <a:r>
              <a:rPr lang="ru-RU" dirty="0" smtClean="0"/>
              <a:t>Хорошее настроение, доброе отношение </a:t>
            </a:r>
            <a:r>
              <a:rPr lang="ru-RU" dirty="0" smtClean="0"/>
              <a:t>ко </a:t>
            </a:r>
            <a:r>
              <a:rPr lang="ru-RU" dirty="0" smtClean="0"/>
              <a:t>всему ,что тебя окружает.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9506" name="Picture 2" descr="nature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214290"/>
            <a:ext cx="9429720" cy="7072290"/>
          </a:xfrm>
          <a:prstGeom prst="rect">
            <a:avLst/>
          </a:prstGeom>
          <a:noFill/>
        </p:spPr>
      </p:pic>
      <p:sp>
        <p:nvSpPr>
          <p:cNvPr id="4" name="TextBox 3"/>
          <p:cNvSpPr txBox="1"/>
          <p:nvPr/>
        </p:nvSpPr>
        <p:spPr>
          <a:xfrm>
            <a:off x="2285984" y="1928802"/>
            <a:ext cx="70347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FFFF00"/>
                </a:solidFill>
              </a:rPr>
              <a:t>Богатство- на месяц, а здоровье- на всю жизнь</a:t>
            </a:r>
            <a:endParaRPr lang="ru-RU" sz="2400" b="1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ransition spd="med" advTm="9000">
    <p:fade thruBlk="1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680060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3627438"/>
            <a:ext cx="9144000" cy="115570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extBox 2"/>
          <p:cNvSpPr txBox="1"/>
          <p:nvPr/>
        </p:nvSpPr>
        <p:spPr>
          <a:xfrm>
            <a:off x="1142976" y="5357826"/>
            <a:ext cx="551980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solidFill>
                  <a:srgbClr val="002060"/>
                </a:solidFill>
              </a:rPr>
              <a:t>Хорошее настроение- залог здоровья, уныние- болезнь</a:t>
            </a:r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 descr="15546dfb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extBox 2"/>
          <p:cNvSpPr txBox="1"/>
          <p:nvPr/>
        </p:nvSpPr>
        <p:spPr>
          <a:xfrm>
            <a:off x="1857356" y="5357826"/>
            <a:ext cx="672164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>
                <a:solidFill>
                  <a:srgbClr val="C00000"/>
                </a:solidFill>
              </a:rPr>
              <a:t> Здоровье- бриллиант, который легко потерять</a:t>
            </a:r>
            <a:endParaRPr lang="ru-RU" sz="3200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viewpoint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107133"/>
            <a:ext cx="9286844" cy="69651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extBox 2"/>
          <p:cNvSpPr txBox="1"/>
          <p:nvPr/>
        </p:nvSpPr>
        <p:spPr>
          <a:xfrm flipH="1">
            <a:off x="2000232" y="642918"/>
            <a:ext cx="422497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>
                <a:solidFill>
                  <a:srgbClr val="7030A0"/>
                </a:solidFill>
              </a:rPr>
              <a:t>Цени и наслаждайся каждым мгновением своей жизни!     </a:t>
            </a:r>
            <a:r>
              <a:rPr lang="ru-RU" sz="2400" dirty="0" smtClean="0">
                <a:solidFill>
                  <a:srgbClr val="7030A0"/>
                </a:solidFill>
              </a:rPr>
              <a:t>                                      </a:t>
            </a:r>
            <a:endParaRPr lang="ru-RU" sz="2400" dirty="0">
              <a:solidFill>
                <a:srgbClr val="7030A0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78</TotalTime>
  <Words>147</Words>
  <Application>Microsoft Office PowerPoint</Application>
  <PresentationFormat>Экран (4:3)</PresentationFormat>
  <Paragraphs>23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Тема Office</vt:lpstr>
      <vt:lpstr>«Здоровье -бесценное богатство»</vt:lpstr>
      <vt:lpstr>Здоровье физическое +психическое +духовное –путь  к долголетию.</vt:lpstr>
      <vt:lpstr>Слайд 3</vt:lpstr>
      <vt:lpstr>Слайд 4</vt:lpstr>
      <vt:lpstr>Слайд 5</vt:lpstr>
      <vt:lpstr>Слайд 6</vt:lpstr>
    </vt:vector>
  </TitlesOfParts>
  <Company>spa.ucoz.ua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«Здоровье -бесценное богатство»</dc:title>
  <dc:creator>SPA</dc:creator>
  <cp:lastModifiedBy>SPA</cp:lastModifiedBy>
  <cp:revision>10</cp:revision>
  <dcterms:created xsi:type="dcterms:W3CDTF">2009-12-20T16:20:58Z</dcterms:created>
  <dcterms:modified xsi:type="dcterms:W3CDTF">2010-01-02T16:53:44Z</dcterms:modified>
</cp:coreProperties>
</file>