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1" r:id="rId9"/>
    <p:sldId id="260" r:id="rId10"/>
    <p:sldId id="266" r:id="rId11"/>
    <p:sldId id="269" r:id="rId12"/>
    <p:sldId id="270" r:id="rId13"/>
    <p:sldId id="268" r:id="rId14"/>
    <p:sldId id="274" r:id="rId15"/>
    <p:sldId id="267" r:id="rId16"/>
    <p:sldId id="273" r:id="rId17"/>
    <p:sldId id="272" r:id="rId18"/>
    <p:sldId id="277" r:id="rId19"/>
    <p:sldId id="275" r:id="rId20"/>
    <p:sldId id="271" r:id="rId21"/>
    <p:sldId id="280" r:id="rId22"/>
    <p:sldId id="281" r:id="rId23"/>
    <p:sldId id="279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1290"/>
    <a:srgbClr val="33CCCC"/>
    <a:srgbClr val="FFFFCC"/>
    <a:srgbClr val="CC00FF"/>
    <a:srgbClr val="66FF33"/>
    <a:srgbClr val="FF3399"/>
    <a:srgbClr val="00FF99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38801C-A045-4E8F-B6E6-8F4B9D2D11D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6A18F5-ECE6-47D9-B9F6-E23AE0578E17}">
      <dgm:prSet phldrT="[Текст]" custT="1"/>
      <dgm:spPr>
        <a:solidFill>
          <a:srgbClr val="FF9966"/>
        </a:solidFill>
      </dgm:spPr>
      <dgm:t>
        <a:bodyPr/>
        <a:lstStyle/>
        <a:p>
          <a:r>
            <a:rPr lang="ru-RU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150 ∙ 4</a:t>
          </a:r>
          <a:endParaRPr lang="ru-RU" sz="4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DC0D20-F585-45D9-A211-3183FB6FBFF1}" type="parTrans" cxnId="{72A0F44A-53D4-4B07-9861-AEC120DA29E6}">
      <dgm:prSet/>
      <dgm:spPr/>
      <dgm:t>
        <a:bodyPr/>
        <a:lstStyle/>
        <a:p>
          <a:endParaRPr lang="ru-RU"/>
        </a:p>
      </dgm:t>
    </dgm:pt>
    <dgm:pt modelId="{1F9DA674-53F9-4860-AE9F-FA8750A486DA}" type="sibTrans" cxnId="{72A0F44A-53D4-4B07-9861-AEC120DA29E6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5B960566-CFB6-43E1-98A0-EEC34CF700CB}">
      <dgm:prSet phldrT="[Текст]" custT="1"/>
      <dgm:spPr>
        <a:solidFill>
          <a:srgbClr val="FF3399"/>
        </a:solidFill>
      </dgm:spPr>
      <dgm:t>
        <a:bodyPr/>
        <a:lstStyle/>
        <a:p>
          <a:r>
            <a:rPr lang="ru-RU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25</a:t>
          </a:r>
          <a:endParaRPr lang="ru-RU" sz="4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A8A285-E1A0-4774-8100-A9481D66948E}" type="parTrans" cxnId="{A065A558-B2DC-4339-9900-E9C3E766B88C}">
      <dgm:prSet/>
      <dgm:spPr/>
      <dgm:t>
        <a:bodyPr/>
        <a:lstStyle/>
        <a:p>
          <a:endParaRPr lang="ru-RU"/>
        </a:p>
      </dgm:t>
    </dgm:pt>
    <dgm:pt modelId="{330FFA5F-2D29-4FD8-9E99-CB13B44C12C0}" type="sibTrans" cxnId="{A065A558-B2DC-4339-9900-E9C3E766B88C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4AB61D30-7CAD-4E7E-A220-2ADDB56B370E}">
      <dgm:prSet phldrT="[Текст]" custT="1"/>
      <dgm:spPr/>
      <dgm:t>
        <a:bodyPr/>
        <a:lstStyle/>
        <a:p>
          <a:r>
            <a:rPr lang="ru-RU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∙ 35</a:t>
          </a:r>
          <a:endParaRPr lang="ru-RU" sz="4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C12B8D-DE09-4A8F-B08F-A9C6F27DE586}" type="parTrans" cxnId="{FE82E23B-F28B-42DD-A989-6F59F0AFC8D5}">
      <dgm:prSet/>
      <dgm:spPr/>
      <dgm:t>
        <a:bodyPr/>
        <a:lstStyle/>
        <a:p>
          <a:endParaRPr lang="ru-RU"/>
        </a:p>
      </dgm:t>
    </dgm:pt>
    <dgm:pt modelId="{05E0BFB7-8476-44F8-ACE1-ECF2A01FC459}" type="sibTrans" cxnId="{FE82E23B-F28B-42DD-A989-6F59F0AFC8D5}">
      <dgm:prSet/>
      <dgm:spPr/>
      <dgm:t>
        <a:bodyPr/>
        <a:lstStyle/>
        <a:p>
          <a:endParaRPr lang="ru-RU"/>
        </a:p>
      </dgm:t>
    </dgm:pt>
    <dgm:pt modelId="{2754C4B6-88BD-4305-AB79-9074CAE731DF}">
      <dgm:prSet custT="1"/>
      <dgm:spPr>
        <a:solidFill>
          <a:srgbClr val="66FF33"/>
        </a:solidFill>
      </dgm:spPr>
      <dgm:t>
        <a:bodyPr/>
        <a:lstStyle/>
        <a:p>
          <a:r>
            <a:rPr lang="ru-RU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8</a:t>
          </a:r>
          <a:endParaRPr lang="ru-RU" sz="4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5E8129-54CE-444D-8403-61DB579E0748}" type="parTrans" cxnId="{AE613B94-278B-4668-ACC7-4DFF5903BCD0}">
      <dgm:prSet/>
      <dgm:spPr/>
      <dgm:t>
        <a:bodyPr/>
        <a:lstStyle/>
        <a:p>
          <a:endParaRPr lang="ru-RU"/>
        </a:p>
      </dgm:t>
    </dgm:pt>
    <dgm:pt modelId="{0FE83856-7E5E-4B47-BFB5-C7BE1A2ED499}" type="sibTrans" cxnId="{AE613B94-278B-4668-ACC7-4DFF5903BCD0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34AD2966-1BAF-4834-97EE-57770E523F9E}">
      <dgm:prSet custT="1"/>
      <dgm:spPr>
        <a:solidFill>
          <a:srgbClr val="CC00FF"/>
        </a:solidFill>
      </dgm:spPr>
      <dgm:t>
        <a:bodyPr/>
        <a:lstStyle/>
        <a:p>
          <a:r>
            <a:rPr lang="ru-RU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+ 200</a:t>
          </a:r>
          <a:endParaRPr lang="ru-RU" sz="4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0B616E-D090-40CE-85CE-ECE23842E3FA}" type="parTrans" cxnId="{CDDABC53-707D-4A2D-A1F4-D93B03E37964}">
      <dgm:prSet/>
      <dgm:spPr/>
      <dgm:t>
        <a:bodyPr/>
        <a:lstStyle/>
        <a:p>
          <a:endParaRPr lang="ru-RU"/>
        </a:p>
      </dgm:t>
    </dgm:pt>
    <dgm:pt modelId="{6F6B72ED-6296-420C-B503-4C135EF26AD7}" type="sibTrans" cxnId="{CDDABC53-707D-4A2D-A1F4-D93B03E37964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C3227E66-16F6-4C55-A9B7-A8AFA25839F4}" type="pres">
      <dgm:prSet presAssocID="{EC38801C-A045-4E8F-B6E6-8F4B9D2D11D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CBCCA9-C630-4F28-985E-CBE38812B16E}" type="pres">
      <dgm:prSet presAssocID="{196A18F5-ECE6-47D9-B9F6-E23AE0578E17}" presName="node" presStyleLbl="node1" presStyleIdx="0" presStyleCnt="5" custScaleX="159070" custLinFactNeighborX="97925" custLinFactNeighborY="50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04197-0BC0-41F2-B637-73E32790DF1E}" type="pres">
      <dgm:prSet presAssocID="{1F9DA674-53F9-4860-AE9F-FA8750A486DA}" presName="sibTrans" presStyleLbl="sibTrans2D1" presStyleIdx="0" presStyleCnt="4" custScaleX="110083" custLinFactNeighborX="-7810" custLinFactNeighborY="-64325"/>
      <dgm:spPr/>
      <dgm:t>
        <a:bodyPr/>
        <a:lstStyle/>
        <a:p>
          <a:endParaRPr lang="ru-RU"/>
        </a:p>
      </dgm:t>
    </dgm:pt>
    <dgm:pt modelId="{786EAC10-2A7C-4725-8701-D2C21E8D7110}" type="pres">
      <dgm:prSet presAssocID="{1F9DA674-53F9-4860-AE9F-FA8750A486D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4B99CEB-9B99-46BF-B342-58B26646E9E6}" type="pres">
      <dgm:prSet presAssocID="{34AD2966-1BAF-4834-97EE-57770E523F9E}" presName="node" presStyleLbl="node1" presStyleIdx="1" presStyleCnt="5" custScaleX="145696" custLinFactX="-2690" custLinFactNeighborX="-100000" custLinFactNeighborY="-44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2112F-D49A-4040-A7C0-673BEF47755C}" type="pres">
      <dgm:prSet presAssocID="{6F6B72ED-6296-420C-B503-4C135EF26AD7}" presName="sibTrans" presStyleLbl="sibTrans2D1" presStyleIdx="1" presStyleCnt="4" custScaleX="106471" custLinFactNeighborX="4376" custLinFactNeighborY="-29623"/>
      <dgm:spPr/>
      <dgm:t>
        <a:bodyPr/>
        <a:lstStyle/>
        <a:p>
          <a:endParaRPr lang="ru-RU"/>
        </a:p>
      </dgm:t>
    </dgm:pt>
    <dgm:pt modelId="{F3AC9A38-FBD6-4E81-A46E-124B0106FF0E}" type="pres">
      <dgm:prSet presAssocID="{6F6B72ED-6296-420C-B503-4C135EF26AD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71DA14C-4E3F-415D-8F0E-CB6F8083FC2F}" type="pres">
      <dgm:prSet presAssocID="{2754C4B6-88BD-4305-AB79-9074CAE731DF}" presName="node" presStyleLbl="node1" presStyleIdx="2" presStyleCnt="5" custScaleX="152383" custLinFactX="4612" custLinFactY="-2564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C5869-9508-44B5-8A6D-E92A5BC63EB3}" type="pres">
      <dgm:prSet presAssocID="{0FE83856-7E5E-4B47-BFB5-C7BE1A2ED499}" presName="sibTrans" presStyleLbl="sibTrans2D1" presStyleIdx="2" presStyleCnt="4" custScaleX="109385" custLinFactNeighborX="-4449" custLinFactNeighborY="-23355"/>
      <dgm:spPr/>
      <dgm:t>
        <a:bodyPr/>
        <a:lstStyle/>
        <a:p>
          <a:endParaRPr lang="ru-RU"/>
        </a:p>
      </dgm:t>
    </dgm:pt>
    <dgm:pt modelId="{3B394072-9775-4556-A768-EC8C48DF37D2}" type="pres">
      <dgm:prSet presAssocID="{0FE83856-7E5E-4B47-BFB5-C7BE1A2ED49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73F7313-9B0A-4B8B-A741-22C6F94B195C}" type="pres">
      <dgm:prSet presAssocID="{5B960566-CFB6-43E1-98A0-EEC34CF700CB}" presName="node" presStyleLbl="node1" presStyleIdx="3" presStyleCnt="5" custScaleX="148540" custLinFactX="-1268" custLinFactY="-41453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7674C-1C96-481C-ACD8-56B92B53308C}" type="pres">
      <dgm:prSet presAssocID="{330FFA5F-2D29-4FD8-9E99-CB13B44C12C0}" presName="sibTrans" presStyleLbl="sibTrans2D1" presStyleIdx="3" presStyleCnt="4" custScaleX="105407" custLinFactNeighborX="2604" custLinFactNeighborY="-2101"/>
      <dgm:spPr/>
      <dgm:t>
        <a:bodyPr/>
        <a:lstStyle/>
        <a:p>
          <a:endParaRPr lang="ru-RU"/>
        </a:p>
      </dgm:t>
    </dgm:pt>
    <dgm:pt modelId="{DB60DB8A-37FF-4117-B982-52DBD4990FFE}" type="pres">
      <dgm:prSet presAssocID="{330FFA5F-2D29-4FD8-9E99-CB13B44C12C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0A025ECB-DEE9-4114-AEE3-50D88FE0D6D2}" type="pres">
      <dgm:prSet presAssocID="{4AB61D30-7CAD-4E7E-A220-2ADDB56B370E}" presName="node" presStyleLbl="node1" presStyleIdx="4" presStyleCnt="5" custScaleX="148538" custLinFactX="6033" custLinFactY="-63248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D1AE79-27DA-4CA1-9A93-18E095A92F21}" type="presOf" srcId="{330FFA5F-2D29-4FD8-9E99-CB13B44C12C0}" destId="{35D7674C-1C96-481C-ACD8-56B92B53308C}" srcOrd="0" destOrd="0" presId="urn:microsoft.com/office/officeart/2005/8/layout/process2"/>
    <dgm:cxn modelId="{72A0F44A-53D4-4B07-9861-AEC120DA29E6}" srcId="{EC38801C-A045-4E8F-B6E6-8F4B9D2D11D7}" destId="{196A18F5-ECE6-47D9-B9F6-E23AE0578E17}" srcOrd="0" destOrd="0" parTransId="{95DC0D20-F585-45D9-A211-3183FB6FBFF1}" sibTransId="{1F9DA674-53F9-4860-AE9F-FA8750A486DA}"/>
    <dgm:cxn modelId="{A065A558-B2DC-4339-9900-E9C3E766B88C}" srcId="{EC38801C-A045-4E8F-B6E6-8F4B9D2D11D7}" destId="{5B960566-CFB6-43E1-98A0-EEC34CF700CB}" srcOrd="3" destOrd="0" parTransId="{74A8A285-E1A0-4774-8100-A9481D66948E}" sibTransId="{330FFA5F-2D29-4FD8-9E99-CB13B44C12C0}"/>
    <dgm:cxn modelId="{D2C6C988-8E19-4C7A-BB83-FD317C9AA034}" type="presOf" srcId="{5B960566-CFB6-43E1-98A0-EEC34CF700CB}" destId="{273F7313-9B0A-4B8B-A741-22C6F94B195C}" srcOrd="0" destOrd="0" presId="urn:microsoft.com/office/officeart/2005/8/layout/process2"/>
    <dgm:cxn modelId="{2813FB03-20D7-4772-98E0-16017ADA15C6}" type="presOf" srcId="{1F9DA674-53F9-4860-AE9F-FA8750A486DA}" destId="{786EAC10-2A7C-4725-8701-D2C21E8D7110}" srcOrd="1" destOrd="0" presId="urn:microsoft.com/office/officeart/2005/8/layout/process2"/>
    <dgm:cxn modelId="{77CA8BD9-E561-4CF4-B721-074358E75DCF}" type="presOf" srcId="{6F6B72ED-6296-420C-B503-4C135EF26AD7}" destId="{F3AC9A38-FBD6-4E81-A46E-124B0106FF0E}" srcOrd="1" destOrd="0" presId="urn:microsoft.com/office/officeart/2005/8/layout/process2"/>
    <dgm:cxn modelId="{5C87E2CF-3AA8-43BC-B7E5-32AB0420849E}" type="presOf" srcId="{2754C4B6-88BD-4305-AB79-9074CAE731DF}" destId="{771DA14C-4E3F-415D-8F0E-CB6F8083FC2F}" srcOrd="0" destOrd="0" presId="urn:microsoft.com/office/officeart/2005/8/layout/process2"/>
    <dgm:cxn modelId="{AE613B94-278B-4668-ACC7-4DFF5903BCD0}" srcId="{EC38801C-A045-4E8F-B6E6-8F4B9D2D11D7}" destId="{2754C4B6-88BD-4305-AB79-9074CAE731DF}" srcOrd="2" destOrd="0" parTransId="{E55E8129-54CE-444D-8403-61DB579E0748}" sibTransId="{0FE83856-7E5E-4B47-BFB5-C7BE1A2ED499}"/>
    <dgm:cxn modelId="{E29A2A3C-C1E7-4E8A-B295-1DF85F006281}" type="presOf" srcId="{330FFA5F-2D29-4FD8-9E99-CB13B44C12C0}" destId="{DB60DB8A-37FF-4117-B982-52DBD4990FFE}" srcOrd="1" destOrd="0" presId="urn:microsoft.com/office/officeart/2005/8/layout/process2"/>
    <dgm:cxn modelId="{CC98224E-940E-4A69-80AF-D40DDF63698D}" type="presOf" srcId="{34AD2966-1BAF-4834-97EE-57770E523F9E}" destId="{84B99CEB-9B99-46BF-B342-58B26646E9E6}" srcOrd="0" destOrd="0" presId="urn:microsoft.com/office/officeart/2005/8/layout/process2"/>
    <dgm:cxn modelId="{39B90C30-93D8-4A96-8B87-5F3E05B5F801}" type="presOf" srcId="{EC38801C-A045-4E8F-B6E6-8F4B9D2D11D7}" destId="{C3227E66-16F6-4C55-A9B7-A8AFA25839F4}" srcOrd="0" destOrd="0" presId="urn:microsoft.com/office/officeart/2005/8/layout/process2"/>
    <dgm:cxn modelId="{CDDABC53-707D-4A2D-A1F4-D93B03E37964}" srcId="{EC38801C-A045-4E8F-B6E6-8F4B9D2D11D7}" destId="{34AD2966-1BAF-4834-97EE-57770E523F9E}" srcOrd="1" destOrd="0" parTransId="{D60B616E-D090-40CE-85CE-ECE23842E3FA}" sibTransId="{6F6B72ED-6296-420C-B503-4C135EF26AD7}"/>
    <dgm:cxn modelId="{140875C2-E845-4D37-A9F4-3900030BEE9E}" type="presOf" srcId="{4AB61D30-7CAD-4E7E-A220-2ADDB56B370E}" destId="{0A025ECB-DEE9-4114-AEE3-50D88FE0D6D2}" srcOrd="0" destOrd="0" presId="urn:microsoft.com/office/officeart/2005/8/layout/process2"/>
    <dgm:cxn modelId="{2690F7DE-ED5B-440A-9910-23F7BF91C87C}" type="presOf" srcId="{196A18F5-ECE6-47D9-B9F6-E23AE0578E17}" destId="{39CBCCA9-C630-4F28-985E-CBE38812B16E}" srcOrd="0" destOrd="0" presId="urn:microsoft.com/office/officeart/2005/8/layout/process2"/>
    <dgm:cxn modelId="{FE82E23B-F28B-42DD-A989-6F59F0AFC8D5}" srcId="{EC38801C-A045-4E8F-B6E6-8F4B9D2D11D7}" destId="{4AB61D30-7CAD-4E7E-A220-2ADDB56B370E}" srcOrd="4" destOrd="0" parTransId="{5BC12B8D-DE09-4A8F-B08F-A9C6F27DE586}" sibTransId="{05E0BFB7-8476-44F8-ACE1-ECF2A01FC459}"/>
    <dgm:cxn modelId="{C3AB291D-763B-406C-A2F0-D087C10E0610}" type="presOf" srcId="{6F6B72ED-6296-420C-B503-4C135EF26AD7}" destId="{AF92112F-D49A-4040-A7C0-673BEF47755C}" srcOrd="0" destOrd="0" presId="urn:microsoft.com/office/officeart/2005/8/layout/process2"/>
    <dgm:cxn modelId="{A2189B0E-D78F-436D-A21D-EFFE546588B2}" type="presOf" srcId="{1F9DA674-53F9-4860-AE9F-FA8750A486DA}" destId="{43C04197-0BC0-41F2-B637-73E32790DF1E}" srcOrd="0" destOrd="0" presId="urn:microsoft.com/office/officeart/2005/8/layout/process2"/>
    <dgm:cxn modelId="{591E1884-A22B-4AF5-BC1A-9410FA4DF528}" type="presOf" srcId="{0FE83856-7E5E-4B47-BFB5-C7BE1A2ED499}" destId="{3B394072-9775-4556-A768-EC8C48DF37D2}" srcOrd="1" destOrd="0" presId="urn:microsoft.com/office/officeart/2005/8/layout/process2"/>
    <dgm:cxn modelId="{F7139F3C-D4C3-4F32-AB89-65725127D783}" type="presOf" srcId="{0FE83856-7E5E-4B47-BFB5-C7BE1A2ED499}" destId="{FD9C5869-9508-44B5-8A6D-E92A5BC63EB3}" srcOrd="0" destOrd="0" presId="urn:microsoft.com/office/officeart/2005/8/layout/process2"/>
    <dgm:cxn modelId="{606EB292-E2A8-4E16-9BC6-5BE37246E313}" type="presParOf" srcId="{C3227E66-16F6-4C55-A9B7-A8AFA25839F4}" destId="{39CBCCA9-C630-4F28-985E-CBE38812B16E}" srcOrd="0" destOrd="0" presId="urn:microsoft.com/office/officeart/2005/8/layout/process2"/>
    <dgm:cxn modelId="{31DDB67E-832A-48AB-AF18-0594C7108D6A}" type="presParOf" srcId="{C3227E66-16F6-4C55-A9B7-A8AFA25839F4}" destId="{43C04197-0BC0-41F2-B637-73E32790DF1E}" srcOrd="1" destOrd="0" presId="urn:microsoft.com/office/officeart/2005/8/layout/process2"/>
    <dgm:cxn modelId="{E2E4327A-C551-41E7-9690-6F09E5801ECD}" type="presParOf" srcId="{43C04197-0BC0-41F2-B637-73E32790DF1E}" destId="{786EAC10-2A7C-4725-8701-D2C21E8D7110}" srcOrd="0" destOrd="0" presId="urn:microsoft.com/office/officeart/2005/8/layout/process2"/>
    <dgm:cxn modelId="{6D3AD3EC-A4BF-40E7-A0E0-E8676E25622B}" type="presParOf" srcId="{C3227E66-16F6-4C55-A9B7-A8AFA25839F4}" destId="{84B99CEB-9B99-46BF-B342-58B26646E9E6}" srcOrd="2" destOrd="0" presId="urn:microsoft.com/office/officeart/2005/8/layout/process2"/>
    <dgm:cxn modelId="{96130841-7935-4866-AFB3-3296A65D737E}" type="presParOf" srcId="{C3227E66-16F6-4C55-A9B7-A8AFA25839F4}" destId="{AF92112F-D49A-4040-A7C0-673BEF47755C}" srcOrd="3" destOrd="0" presId="urn:microsoft.com/office/officeart/2005/8/layout/process2"/>
    <dgm:cxn modelId="{05C528E4-5324-47A6-9F2F-3E322DC0C922}" type="presParOf" srcId="{AF92112F-D49A-4040-A7C0-673BEF47755C}" destId="{F3AC9A38-FBD6-4E81-A46E-124B0106FF0E}" srcOrd="0" destOrd="0" presId="urn:microsoft.com/office/officeart/2005/8/layout/process2"/>
    <dgm:cxn modelId="{612DA9C1-4C42-4A90-9288-46C3895D588C}" type="presParOf" srcId="{C3227E66-16F6-4C55-A9B7-A8AFA25839F4}" destId="{771DA14C-4E3F-415D-8F0E-CB6F8083FC2F}" srcOrd="4" destOrd="0" presId="urn:microsoft.com/office/officeart/2005/8/layout/process2"/>
    <dgm:cxn modelId="{0A81DC50-D683-44C3-88B7-F285DCE6BE5F}" type="presParOf" srcId="{C3227E66-16F6-4C55-A9B7-A8AFA25839F4}" destId="{FD9C5869-9508-44B5-8A6D-E92A5BC63EB3}" srcOrd="5" destOrd="0" presId="urn:microsoft.com/office/officeart/2005/8/layout/process2"/>
    <dgm:cxn modelId="{599DB851-AA1B-4F50-9A3F-3BBC4671B504}" type="presParOf" srcId="{FD9C5869-9508-44B5-8A6D-E92A5BC63EB3}" destId="{3B394072-9775-4556-A768-EC8C48DF37D2}" srcOrd="0" destOrd="0" presId="urn:microsoft.com/office/officeart/2005/8/layout/process2"/>
    <dgm:cxn modelId="{D2371737-035F-40CD-82AA-7CF4098EBB46}" type="presParOf" srcId="{C3227E66-16F6-4C55-A9B7-A8AFA25839F4}" destId="{273F7313-9B0A-4B8B-A741-22C6F94B195C}" srcOrd="6" destOrd="0" presId="urn:microsoft.com/office/officeart/2005/8/layout/process2"/>
    <dgm:cxn modelId="{32A7D38D-5517-4ADD-91F8-3BCC729C8E51}" type="presParOf" srcId="{C3227E66-16F6-4C55-A9B7-A8AFA25839F4}" destId="{35D7674C-1C96-481C-ACD8-56B92B53308C}" srcOrd="7" destOrd="0" presId="urn:microsoft.com/office/officeart/2005/8/layout/process2"/>
    <dgm:cxn modelId="{ABBBE050-AA4C-42A5-BA3B-E96293A37582}" type="presParOf" srcId="{35D7674C-1C96-481C-ACD8-56B92B53308C}" destId="{DB60DB8A-37FF-4117-B982-52DBD4990FFE}" srcOrd="0" destOrd="0" presId="urn:microsoft.com/office/officeart/2005/8/layout/process2"/>
    <dgm:cxn modelId="{EE9F5D8A-2AED-4F25-9BD1-AA93FEE4F77E}" type="presParOf" srcId="{C3227E66-16F6-4C55-A9B7-A8AFA25839F4}" destId="{0A025ECB-DEE9-4114-AEE3-50D88FE0D6D2}" srcOrd="8" destOrd="0" presId="urn:microsoft.com/office/officeart/2005/8/layout/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ECC1EF-1EE0-41E6-8F84-FE07994ACA1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5DAB8B-18F3-4E26-9B85-BF0E4A58C355}">
      <dgm:prSet phldrT="[Текст]"/>
      <dgm:spPr>
        <a:solidFill>
          <a:srgbClr val="CC00FF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140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A9CEC7-A1F4-4AD3-BB13-E94C4EAAB5CE}" type="parTrans" cxnId="{B8D65980-15DD-45D9-80C0-237865608614}">
      <dgm:prSet/>
      <dgm:spPr/>
      <dgm:t>
        <a:bodyPr/>
        <a:lstStyle/>
        <a:p>
          <a:endParaRPr lang="ru-RU"/>
        </a:p>
      </dgm:t>
    </dgm:pt>
    <dgm:pt modelId="{9A0B5D84-1556-4C07-BDC3-4A2F7AD0F2D6}" type="sibTrans" cxnId="{B8D65980-15DD-45D9-80C0-237865608614}">
      <dgm:prSet/>
      <dgm:spPr/>
      <dgm:t>
        <a:bodyPr/>
        <a:lstStyle/>
        <a:p>
          <a:endParaRPr lang="ru-RU"/>
        </a:p>
      </dgm:t>
    </dgm:pt>
    <dgm:pt modelId="{972DC133-D392-4018-BE07-18633373775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150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E156C5-73CB-4397-9143-B8695847D1C6}" type="parTrans" cxnId="{B8F7B191-D8B2-4105-BFFF-2F3C46C8C9E3}">
      <dgm:prSet/>
      <dgm:spPr/>
      <dgm:t>
        <a:bodyPr/>
        <a:lstStyle/>
        <a:p>
          <a:endParaRPr lang="ru-RU"/>
        </a:p>
      </dgm:t>
    </dgm:pt>
    <dgm:pt modelId="{98B8204B-919F-44BA-8FC0-4FD23EA02900}" type="sibTrans" cxnId="{B8F7B191-D8B2-4105-BFFF-2F3C46C8C9E3}">
      <dgm:prSet/>
      <dgm:spPr/>
      <dgm:t>
        <a:bodyPr/>
        <a:lstStyle/>
        <a:p>
          <a:endParaRPr lang="ru-RU"/>
        </a:p>
      </dgm:t>
    </dgm:pt>
    <dgm:pt modelId="{32A82A06-CBF6-4579-B4EB-2E2A9383BC41}">
      <dgm:prSet phldrT="[Текст]"/>
      <dgm:spPr>
        <a:solidFill>
          <a:srgbClr val="66FF33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1400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9D9D02-E5F8-4CCB-BFF2-C86CEAE352C1}" type="parTrans" cxnId="{1E4C1A4C-8ADC-4F5C-BCB4-DC8C33F545D8}">
      <dgm:prSet/>
      <dgm:spPr/>
      <dgm:t>
        <a:bodyPr/>
        <a:lstStyle/>
        <a:p>
          <a:endParaRPr lang="ru-RU"/>
        </a:p>
      </dgm:t>
    </dgm:pt>
    <dgm:pt modelId="{9E3142BC-37D1-453F-B313-FE6F2A880C31}" type="sibTrans" cxnId="{1E4C1A4C-8ADC-4F5C-BCB4-DC8C33F545D8}">
      <dgm:prSet/>
      <dgm:spPr/>
      <dgm:t>
        <a:bodyPr/>
        <a:lstStyle/>
        <a:p>
          <a:endParaRPr lang="ru-RU"/>
        </a:p>
      </dgm:t>
    </dgm:pt>
    <dgm:pt modelId="{BE129860-421D-499D-895E-B68C32DF71C3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6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?</a:t>
          </a:r>
          <a:endParaRPr lang="ru-RU" sz="6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CED0DD-CD8F-4577-96E5-F634E0696FC5}" type="sibTrans" cxnId="{77939D99-A637-488E-8FC8-6CC4FA0B48DF}">
      <dgm:prSet/>
      <dgm:spPr/>
      <dgm:t>
        <a:bodyPr/>
        <a:lstStyle/>
        <a:p>
          <a:endParaRPr lang="ru-RU"/>
        </a:p>
      </dgm:t>
    </dgm:pt>
    <dgm:pt modelId="{A8228986-10EB-4F73-AD5C-1C005758C705}" type="parTrans" cxnId="{77939D99-A637-488E-8FC8-6CC4FA0B48DF}">
      <dgm:prSet/>
      <dgm:spPr/>
      <dgm:t>
        <a:bodyPr/>
        <a:lstStyle/>
        <a:p>
          <a:endParaRPr lang="ru-RU"/>
        </a:p>
      </dgm:t>
    </dgm:pt>
    <dgm:pt modelId="{5F0E0E66-F065-49C3-8211-BE01662F1F8E}" type="pres">
      <dgm:prSet presAssocID="{06ECC1EF-1EE0-41E6-8F84-FE07994ACA1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9A404B-4628-47A8-B71E-324647AE9E31}" type="pres">
      <dgm:prSet presAssocID="{BE129860-421D-499D-895E-B68C32DF71C3}" presName="centerShape" presStyleLbl="node0" presStyleIdx="0" presStyleCnt="1" custScaleX="378130" custScaleY="95958" custLinFactNeighborX="6127" custLinFactNeighborY="-41361"/>
      <dgm:spPr/>
      <dgm:t>
        <a:bodyPr/>
        <a:lstStyle/>
        <a:p>
          <a:endParaRPr lang="ru-RU"/>
        </a:p>
      </dgm:t>
    </dgm:pt>
    <dgm:pt modelId="{4D9E8D8F-9616-4857-8D3E-75DFB2C9D844}" type="pres">
      <dgm:prSet presAssocID="{73A9CEC7-A1F4-4AD3-BB13-E94C4EAAB5CE}" presName="parTrans" presStyleLbl="sibTrans2D1" presStyleIdx="0" presStyleCnt="3" custScaleX="149157"/>
      <dgm:spPr/>
      <dgm:t>
        <a:bodyPr/>
        <a:lstStyle/>
        <a:p>
          <a:endParaRPr lang="ru-RU"/>
        </a:p>
      </dgm:t>
    </dgm:pt>
    <dgm:pt modelId="{F781AFAC-0E3D-4CCA-AB3F-4514AED06E5A}" type="pres">
      <dgm:prSet presAssocID="{73A9CEC7-A1F4-4AD3-BB13-E94C4EAAB5CE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27DF8D1-06E6-4793-95FD-692981FB4607}" type="pres">
      <dgm:prSet presAssocID="{895DAB8B-18F3-4E26-9B85-BF0E4A58C355}" presName="node" presStyleLbl="node1" presStyleIdx="0" presStyleCnt="3" custScaleX="163603" custScaleY="138776" custRadScaleRad="73234" custRadScaleInc="294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89DB3-E5B4-4584-B43F-893FB3570272}" type="pres">
      <dgm:prSet presAssocID="{ECE156C5-73CB-4397-9143-B8695847D1C6}" presName="parTrans" presStyleLbl="sibTrans2D1" presStyleIdx="1" presStyleCnt="3" custScaleX="133740" custLinFactNeighborX="31728" custLinFactNeighborY="-12109"/>
      <dgm:spPr/>
      <dgm:t>
        <a:bodyPr/>
        <a:lstStyle/>
        <a:p>
          <a:endParaRPr lang="ru-RU"/>
        </a:p>
      </dgm:t>
    </dgm:pt>
    <dgm:pt modelId="{1E829B8E-BFCD-4279-A6D5-12F5AD147C0F}" type="pres">
      <dgm:prSet presAssocID="{ECE156C5-73CB-4397-9143-B8695847D1C6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4888970-FD7D-488C-85DA-BD39F1B90C5F}" type="pres">
      <dgm:prSet presAssocID="{972DC133-D392-4018-BE07-186333737756}" presName="node" presStyleLbl="node1" presStyleIdx="1" presStyleCnt="3" custScaleX="143343" custScaleY="128893" custRadScaleRad="228622" custRadScaleInc="-35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64E5F-8DC4-4CD8-8940-BABEDEED01BF}" type="pres">
      <dgm:prSet presAssocID="{3F9D9D02-E5F8-4CCB-BFF2-C86CEAE352C1}" presName="parTrans" presStyleLbl="sibTrans2D1" presStyleIdx="2" presStyleCnt="3" custScaleX="139520" custLinFactNeighborX="-31669" custLinFactNeighborY="-14524"/>
      <dgm:spPr/>
      <dgm:t>
        <a:bodyPr/>
        <a:lstStyle/>
        <a:p>
          <a:endParaRPr lang="ru-RU"/>
        </a:p>
      </dgm:t>
    </dgm:pt>
    <dgm:pt modelId="{D758554F-085A-4210-9BCF-E174AF03A462}" type="pres">
      <dgm:prSet presAssocID="{3F9D9D02-E5F8-4CCB-BFF2-C86CEAE352C1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98339DF9-797F-4452-BDED-916E04DFFD3E}" type="pres">
      <dgm:prSet presAssocID="{32A82A06-CBF6-4579-B4EB-2E2A9383BC41}" presName="node" presStyleLbl="node1" presStyleIdx="2" presStyleCnt="3" custScaleX="137394" custScaleY="125460" custRadScaleRad="245902" custRadScaleInc="39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10E1D0-B14E-4FB3-8D3D-21F362EC038E}" type="presOf" srcId="{972DC133-D392-4018-BE07-186333737756}" destId="{B4888970-FD7D-488C-85DA-BD39F1B90C5F}" srcOrd="0" destOrd="0" presId="urn:microsoft.com/office/officeart/2005/8/layout/radial5"/>
    <dgm:cxn modelId="{B8F7B191-D8B2-4105-BFFF-2F3C46C8C9E3}" srcId="{BE129860-421D-499D-895E-B68C32DF71C3}" destId="{972DC133-D392-4018-BE07-186333737756}" srcOrd="1" destOrd="0" parTransId="{ECE156C5-73CB-4397-9143-B8695847D1C6}" sibTransId="{98B8204B-919F-44BA-8FC0-4FD23EA02900}"/>
    <dgm:cxn modelId="{458E4693-1DBC-445E-89D2-8F158C694F39}" type="presOf" srcId="{32A82A06-CBF6-4579-B4EB-2E2A9383BC41}" destId="{98339DF9-797F-4452-BDED-916E04DFFD3E}" srcOrd="0" destOrd="0" presId="urn:microsoft.com/office/officeart/2005/8/layout/radial5"/>
    <dgm:cxn modelId="{B2644996-F832-4965-8618-11E2E4B50962}" type="presOf" srcId="{3F9D9D02-E5F8-4CCB-BFF2-C86CEAE352C1}" destId="{19564E5F-8DC4-4CD8-8940-BABEDEED01BF}" srcOrd="0" destOrd="0" presId="urn:microsoft.com/office/officeart/2005/8/layout/radial5"/>
    <dgm:cxn modelId="{A1CCB9BF-B060-4D05-97BD-984EE112F9A1}" type="presOf" srcId="{BE129860-421D-499D-895E-B68C32DF71C3}" destId="{669A404B-4628-47A8-B71E-324647AE9E31}" srcOrd="0" destOrd="0" presId="urn:microsoft.com/office/officeart/2005/8/layout/radial5"/>
    <dgm:cxn modelId="{F34CF02E-BCCB-4091-904A-AEF8D3AE3707}" type="presOf" srcId="{73A9CEC7-A1F4-4AD3-BB13-E94C4EAAB5CE}" destId="{F781AFAC-0E3D-4CCA-AB3F-4514AED06E5A}" srcOrd="1" destOrd="0" presId="urn:microsoft.com/office/officeart/2005/8/layout/radial5"/>
    <dgm:cxn modelId="{77939D99-A637-488E-8FC8-6CC4FA0B48DF}" srcId="{06ECC1EF-1EE0-41E6-8F84-FE07994ACA19}" destId="{BE129860-421D-499D-895E-B68C32DF71C3}" srcOrd="0" destOrd="0" parTransId="{A8228986-10EB-4F73-AD5C-1C005758C705}" sibTransId="{83CED0DD-CD8F-4577-96E5-F634E0696FC5}"/>
    <dgm:cxn modelId="{A5A35A48-2091-4638-9B5C-CC27E888C81B}" type="presOf" srcId="{3F9D9D02-E5F8-4CCB-BFF2-C86CEAE352C1}" destId="{D758554F-085A-4210-9BCF-E174AF03A462}" srcOrd="1" destOrd="0" presId="urn:microsoft.com/office/officeart/2005/8/layout/radial5"/>
    <dgm:cxn modelId="{D0CC1EAD-FC9F-4C41-9A04-490BE6625B25}" type="presOf" srcId="{73A9CEC7-A1F4-4AD3-BB13-E94C4EAAB5CE}" destId="{4D9E8D8F-9616-4857-8D3E-75DFB2C9D844}" srcOrd="0" destOrd="0" presId="urn:microsoft.com/office/officeart/2005/8/layout/radial5"/>
    <dgm:cxn modelId="{1C53A131-C419-4F46-8B27-B102A3A074C6}" type="presOf" srcId="{895DAB8B-18F3-4E26-9B85-BF0E4A58C355}" destId="{527DF8D1-06E6-4793-95FD-692981FB4607}" srcOrd="0" destOrd="0" presId="urn:microsoft.com/office/officeart/2005/8/layout/radial5"/>
    <dgm:cxn modelId="{37214A0A-756F-4EBF-8E81-2EAD63EA6A71}" type="presOf" srcId="{06ECC1EF-1EE0-41E6-8F84-FE07994ACA19}" destId="{5F0E0E66-F065-49C3-8211-BE01662F1F8E}" srcOrd="0" destOrd="0" presId="urn:microsoft.com/office/officeart/2005/8/layout/radial5"/>
    <dgm:cxn modelId="{1E4C1A4C-8ADC-4F5C-BCB4-DC8C33F545D8}" srcId="{BE129860-421D-499D-895E-B68C32DF71C3}" destId="{32A82A06-CBF6-4579-B4EB-2E2A9383BC41}" srcOrd="2" destOrd="0" parTransId="{3F9D9D02-E5F8-4CCB-BFF2-C86CEAE352C1}" sibTransId="{9E3142BC-37D1-453F-B313-FE6F2A880C31}"/>
    <dgm:cxn modelId="{DA51B173-7ED6-48AC-9F27-2270FE74CE8A}" type="presOf" srcId="{ECE156C5-73CB-4397-9143-B8695847D1C6}" destId="{3BA89DB3-E5B4-4584-B43F-893FB3570272}" srcOrd="0" destOrd="0" presId="urn:microsoft.com/office/officeart/2005/8/layout/radial5"/>
    <dgm:cxn modelId="{FB059EDB-2978-4DF2-8228-E582D2A787C1}" type="presOf" srcId="{ECE156C5-73CB-4397-9143-B8695847D1C6}" destId="{1E829B8E-BFCD-4279-A6D5-12F5AD147C0F}" srcOrd="1" destOrd="0" presId="urn:microsoft.com/office/officeart/2005/8/layout/radial5"/>
    <dgm:cxn modelId="{B8D65980-15DD-45D9-80C0-237865608614}" srcId="{BE129860-421D-499D-895E-B68C32DF71C3}" destId="{895DAB8B-18F3-4E26-9B85-BF0E4A58C355}" srcOrd="0" destOrd="0" parTransId="{73A9CEC7-A1F4-4AD3-BB13-E94C4EAAB5CE}" sibTransId="{9A0B5D84-1556-4C07-BDC3-4A2F7AD0F2D6}"/>
    <dgm:cxn modelId="{F27E5F59-1999-4284-9BF6-31DFC7DF49CA}" type="presParOf" srcId="{5F0E0E66-F065-49C3-8211-BE01662F1F8E}" destId="{669A404B-4628-47A8-B71E-324647AE9E31}" srcOrd="0" destOrd="0" presId="urn:microsoft.com/office/officeart/2005/8/layout/radial5"/>
    <dgm:cxn modelId="{C0E2E02D-DF7D-43E1-A62E-F15ACC1FBCC0}" type="presParOf" srcId="{5F0E0E66-F065-49C3-8211-BE01662F1F8E}" destId="{4D9E8D8F-9616-4857-8D3E-75DFB2C9D844}" srcOrd="1" destOrd="0" presId="urn:microsoft.com/office/officeart/2005/8/layout/radial5"/>
    <dgm:cxn modelId="{F0ABCACB-2518-491A-863A-FFEA68372E40}" type="presParOf" srcId="{4D9E8D8F-9616-4857-8D3E-75DFB2C9D844}" destId="{F781AFAC-0E3D-4CCA-AB3F-4514AED06E5A}" srcOrd="0" destOrd="0" presId="urn:microsoft.com/office/officeart/2005/8/layout/radial5"/>
    <dgm:cxn modelId="{A450EA7D-92ED-4586-804A-AFA32661299D}" type="presParOf" srcId="{5F0E0E66-F065-49C3-8211-BE01662F1F8E}" destId="{527DF8D1-06E6-4793-95FD-692981FB4607}" srcOrd="2" destOrd="0" presId="urn:microsoft.com/office/officeart/2005/8/layout/radial5"/>
    <dgm:cxn modelId="{78B4628D-A95D-4CDF-94AD-B2B6C0EA0E30}" type="presParOf" srcId="{5F0E0E66-F065-49C3-8211-BE01662F1F8E}" destId="{3BA89DB3-E5B4-4584-B43F-893FB3570272}" srcOrd="3" destOrd="0" presId="urn:microsoft.com/office/officeart/2005/8/layout/radial5"/>
    <dgm:cxn modelId="{3DB829EA-332F-44E8-A78A-56488AFF1660}" type="presParOf" srcId="{3BA89DB3-E5B4-4584-B43F-893FB3570272}" destId="{1E829B8E-BFCD-4279-A6D5-12F5AD147C0F}" srcOrd="0" destOrd="0" presId="urn:microsoft.com/office/officeart/2005/8/layout/radial5"/>
    <dgm:cxn modelId="{036F7E9F-4EDD-497A-A7ED-DAD257BF2ACD}" type="presParOf" srcId="{5F0E0E66-F065-49C3-8211-BE01662F1F8E}" destId="{B4888970-FD7D-488C-85DA-BD39F1B90C5F}" srcOrd="4" destOrd="0" presId="urn:microsoft.com/office/officeart/2005/8/layout/radial5"/>
    <dgm:cxn modelId="{E7A0444A-9D17-4F0E-A6EA-28CD7EF98FAB}" type="presParOf" srcId="{5F0E0E66-F065-49C3-8211-BE01662F1F8E}" destId="{19564E5F-8DC4-4CD8-8940-BABEDEED01BF}" srcOrd="5" destOrd="0" presId="urn:microsoft.com/office/officeart/2005/8/layout/radial5"/>
    <dgm:cxn modelId="{6AC2037D-59D2-41DA-8361-A1B9CB7B8CEB}" type="presParOf" srcId="{19564E5F-8DC4-4CD8-8940-BABEDEED01BF}" destId="{D758554F-085A-4210-9BCF-E174AF03A462}" srcOrd="0" destOrd="0" presId="urn:microsoft.com/office/officeart/2005/8/layout/radial5"/>
    <dgm:cxn modelId="{74C10008-51D0-4062-A00E-A2FA9C71E874}" type="presParOf" srcId="{5F0E0E66-F065-49C3-8211-BE01662F1F8E}" destId="{98339DF9-797F-4452-BDED-916E04DFFD3E}" srcOrd="6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0B93E-5C47-4E15-B34E-5809B6515163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2511E-319D-40B1-B1F4-47F1529BE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1F7-6B17-40F0-987B-D125BD5ECE42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C624-CCC9-432E-A36E-156AF7FD4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1F7-6B17-40F0-987B-D125BD5ECE42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C624-CCC9-432E-A36E-156AF7FD4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1F7-6B17-40F0-987B-D125BD5ECE42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C624-CCC9-432E-A36E-156AF7FD4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1F7-6B17-40F0-987B-D125BD5ECE42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C624-CCC9-432E-A36E-156AF7FD4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1F7-6B17-40F0-987B-D125BD5ECE42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C624-CCC9-432E-A36E-156AF7FD4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1F7-6B17-40F0-987B-D125BD5ECE42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C624-CCC9-432E-A36E-156AF7FD4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1F7-6B17-40F0-987B-D125BD5ECE42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C624-CCC9-432E-A36E-156AF7FD4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1F7-6B17-40F0-987B-D125BD5ECE42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C624-CCC9-432E-A36E-156AF7FD4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1F7-6B17-40F0-987B-D125BD5ECE42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C624-CCC9-432E-A36E-156AF7FD4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1F7-6B17-40F0-987B-D125BD5ECE42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C624-CCC9-432E-A36E-156AF7FD4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1F7-6B17-40F0-987B-D125BD5ECE42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C624-CCC9-432E-A36E-156AF7FD4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7C1F7-6B17-40F0-987B-D125BD5ECE42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7C624-CCC9-432E-A36E-156AF7FD4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astronet.ru/pubd/2006/08/13/0001215199/hbm31_jcc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zhurnal.lib.ru/img/m/mateshwili_g_g/nesushieuzhasiliprostoasteroidy/asteroid-617-patroclus-binary-jupiter-orbit-desk-1024.jp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phys.rsu.ru/web/astro/maps/c_aut-w.gi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y-net.narod.ru/astro/50/Ursa_Major.gi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33mornings.ucoz.ru/_bl/3/65115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verbum-domini.ru/design/11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hyperlink" Target="http://chandra.harvard.edu/photo/1999/0237/0237_optical_lg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king.net/my/weblogs/upload/2280/7871290494ad25035d5d45.jpg" TargetMode="External"/><Relationship Id="rId3" Type="http://schemas.openxmlformats.org/officeDocument/2006/relationships/diagramData" Target="../diagrams/data2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2.xml"/><Relationship Id="rId10" Type="http://schemas.openxmlformats.org/officeDocument/2006/relationships/hyperlink" Target="http://img1.liveinternet.ru/images/foto/660057/f_105653.jpg" TargetMode="Externa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kometa-love.ru/temp/Sco-Lib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gif"/><Relationship Id="rId4" Type="http://schemas.openxmlformats.org/officeDocument/2006/relationships/hyperlink" Target="http://www.sai.msu.su/ng/other/zodiak/libra.gi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images.izvestia.ru/inauka/2135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amarafoto.ucoz.ru/19623797.jpg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avia.ru/images/ph/1727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popnay.ucoz.ru/_pu/0/s63580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cloudland.ru/images/venera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-214346" y="214311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428596" y="285728"/>
          <a:ext cx="835824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2428860" y="5000636"/>
            <a:ext cx="3739327" cy="1428760"/>
            <a:chOff x="2143141" y="285761"/>
            <a:chExt cx="3739327" cy="948928"/>
          </a:xfrm>
        </p:grpSpPr>
        <p:sp>
          <p:nvSpPr>
            <p:cNvPr id="6" name="Овал 5"/>
            <p:cNvSpPr/>
            <p:nvPr/>
          </p:nvSpPr>
          <p:spPr>
            <a:xfrm>
              <a:off x="2143141" y="285761"/>
              <a:ext cx="3739327" cy="948928"/>
            </a:xfrm>
            <a:prstGeom prst="ellipse">
              <a:avLst/>
            </a:prstGeom>
            <a:gradFill flip="none" rotWithShape="0">
              <a:gsLst>
                <a:gs pos="0">
                  <a:schemeClr val="accent1">
                    <a:hueOff val="0"/>
                    <a:satOff val="0"/>
                    <a:lumOff val="0"/>
                    <a:tint val="66000"/>
                    <a:satMod val="160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tint val="44500"/>
                    <a:satMod val="16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2690753" y="424728"/>
              <a:ext cx="2644103" cy="6709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b="1" kern="12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6000" b="1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86248" y="4500570"/>
            <a:ext cx="864161" cy="339426"/>
            <a:chOff x="3563450" y="582200"/>
            <a:chExt cx="864161" cy="339426"/>
          </a:xfrm>
        </p:grpSpPr>
        <p:sp>
          <p:nvSpPr>
            <p:cNvPr id="14" name="Стрелка вправо 13"/>
            <p:cNvSpPr/>
            <p:nvPr/>
          </p:nvSpPr>
          <p:spPr>
            <a:xfrm rot="10185853">
              <a:off x="3563450" y="582200"/>
              <a:ext cx="864161" cy="33942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трелка вправо 4"/>
            <p:cNvSpPr/>
            <p:nvPr/>
          </p:nvSpPr>
          <p:spPr>
            <a:xfrm rot="20985853">
              <a:off x="3664468" y="641038"/>
              <a:ext cx="762333" cy="2036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85786" y="428604"/>
            <a:ext cx="76438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477                         М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428736"/>
            <a:ext cx="76438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5500                        А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2428868"/>
            <a:ext cx="76438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                            К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3429000"/>
            <a:ext cx="76438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480                          Е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4429132"/>
            <a:ext cx="76438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1511                        Т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5429264"/>
            <a:ext cx="76438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248                          О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4348" y="2428868"/>
            <a:ext cx="76438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477                         М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5572140"/>
            <a:ext cx="76438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5500                        А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357166"/>
            <a:ext cx="76438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                            К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3429000"/>
            <a:ext cx="76438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480                          Е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4500570"/>
            <a:ext cx="76438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1511                        Т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1357298"/>
            <a:ext cx="76438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248                          О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928794" y="357166"/>
            <a:ext cx="5286412" cy="80021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600" b="1" dirty="0">
                <a:solidFill>
                  <a:srgbClr val="FFFF00"/>
                </a:solidFill>
              </a:rPr>
              <a:t>КОМЕТА</a:t>
            </a:r>
            <a:endParaRPr lang="en-US" sz="4600" b="1" dirty="0">
              <a:solidFill>
                <a:srgbClr val="FFFF00"/>
              </a:solidFill>
            </a:endParaRPr>
          </a:p>
        </p:txBody>
      </p:sp>
      <p:pic>
        <p:nvPicPr>
          <p:cNvPr id="71683" name="Picture 5" descr="F:\ELENA\PowerPoint\Materiali dla prezentacij\KOSMOS\Heila-Bo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7000892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Картинка 6 из 3630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85728"/>
            <a:ext cx="7786742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1857356" y="0"/>
            <a:ext cx="585791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МЕТЕОРИТЫ</a:t>
            </a:r>
            <a:endParaRPr lang="en-US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3" name="Picture 8" descr="F:\ELENA\PowerPoint\Materiali dla prezentacij\KOSMOS\meteorikuva1_pi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6934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9" descr="F:\ELENA\PowerPoint\Materiali dla prezentacij\KOSMOS\220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267200"/>
            <a:ext cx="30099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2 из 922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3" y="1428736"/>
            <a:ext cx="7500991" cy="512603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0232" y="274638"/>
            <a:ext cx="5286412" cy="101122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АСТЕРОИДЫ</a:t>
            </a:r>
            <a:endParaRPr lang="ru-RU" sz="6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101 из 212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857232"/>
            <a:ext cx="800105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23 из 83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257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а 5 из 83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643182"/>
            <a:ext cx="4057650" cy="3810000"/>
          </a:xfrm>
          <a:prstGeom prst="rect">
            <a:avLst/>
          </a:prstGeom>
          <a:noFill/>
        </p:spPr>
      </p:pic>
      <p:pic>
        <p:nvPicPr>
          <p:cNvPr id="3" name="Picture 4" descr="F:\ELENA\PowerPoint\Materiali dla prezentacij\sm.gif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928670"/>
            <a:ext cx="4700590" cy="48175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3504" y="928670"/>
            <a:ext cx="3857652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СОЗВЕЗДИЕ БОЛЬШАЯ МЕДВЕДИЦА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4643446"/>
            <a:ext cx="382904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СОЗВЕЗДИЕ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КАССИОПЕЯ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8" name="Picture 6" descr="Картинка 184 из 38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42852"/>
            <a:ext cx="4929222" cy="6357982"/>
          </a:xfrm>
          <a:prstGeom prst="rect">
            <a:avLst/>
          </a:prstGeom>
          <a:noFill/>
        </p:spPr>
      </p:pic>
      <p:pic>
        <p:nvPicPr>
          <p:cNvPr id="33794" name="Picture 2" descr="Картинка 1 из 38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37909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Схема 15"/>
          <p:cNvGraphicFramePr/>
          <p:nvPr/>
        </p:nvGraphicFramePr>
        <p:xfrm>
          <a:off x="714348" y="571480"/>
          <a:ext cx="7715304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://www.lookatme.ru/assets/article_image-image/c1/1b/332215/article_image-image-articl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3857628"/>
            <a:ext cx="2508236" cy="2565393"/>
          </a:xfrm>
          <a:prstGeom prst="rect">
            <a:avLst/>
          </a:prstGeom>
          <a:noFill/>
        </p:spPr>
      </p:pic>
      <p:pic>
        <p:nvPicPr>
          <p:cNvPr id="1030" name="Picture 6" descr="Картинка 90 из 962979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3857628"/>
            <a:ext cx="2428892" cy="2571768"/>
          </a:xfrm>
          <a:prstGeom prst="rect">
            <a:avLst/>
          </a:prstGeom>
          <a:noFill/>
        </p:spPr>
      </p:pic>
      <p:pic>
        <p:nvPicPr>
          <p:cNvPr id="1032" name="Picture 8" descr="Картинка 5 из 177867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14678" y="3857628"/>
            <a:ext cx="2928958" cy="257176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3857652" cy="22145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СОЗВЕЗДИЕ 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ВЕСЫ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Картинка 36 из 39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4572000" cy="3514726"/>
          </a:xfrm>
          <a:prstGeom prst="rect">
            <a:avLst/>
          </a:prstGeom>
          <a:noFill/>
        </p:spPr>
      </p:pic>
      <p:pic>
        <p:nvPicPr>
          <p:cNvPr id="1028" name="Picture 4" descr="Картинка 19 из 39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14290"/>
            <a:ext cx="4572032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72074"/>
            <a:ext cx="614338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857232"/>
            <a:ext cx="2857520" cy="4786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28604"/>
            <a:ext cx="428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428604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5214950"/>
            <a:ext cx="5613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57752" y="5500702"/>
            <a:ext cx="614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N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1357298"/>
            <a:ext cx="2857520" cy="4786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1000108"/>
            <a:ext cx="428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58214" y="1000108"/>
            <a:ext cx="6639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58214" y="5715016"/>
            <a:ext cx="595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72074"/>
            <a:ext cx="614338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857232"/>
            <a:ext cx="2857520" cy="4786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28604"/>
            <a:ext cx="428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428604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5214950"/>
            <a:ext cx="5613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57752" y="5500702"/>
            <a:ext cx="614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N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1357298"/>
            <a:ext cx="2857520" cy="4786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1000108"/>
            <a:ext cx="428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58214" y="1000108"/>
            <a:ext cx="6639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58214" y="5715016"/>
            <a:ext cx="595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>
            <a:stCxn id="5" idx="1"/>
          </p:cNvCxnSpPr>
          <p:nvPr/>
        </p:nvCxnSpPr>
        <p:spPr>
          <a:xfrm rot="10800000" flipV="1">
            <a:off x="1214414" y="844102"/>
            <a:ext cx="2857520" cy="47994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5500694" y="1357298"/>
            <a:ext cx="2857520" cy="47994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785794"/>
            <a:ext cx="3071834" cy="4857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7000892" y="2714620"/>
            <a:ext cx="1928826" cy="342902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571472" y="2786058"/>
            <a:ext cx="1928826" cy="342902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-10800000">
            <a:off x="571472" y="1071546"/>
            <a:ext cx="1928826" cy="342902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-10800000">
            <a:off x="6858016" y="1000108"/>
            <a:ext cx="1928826" cy="342902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Картинка 113 из 9027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3214710" cy="4744959"/>
          </a:xfrm>
          <a:prstGeom prst="rect">
            <a:avLst/>
          </a:prstGeom>
          <a:noFill/>
        </p:spPr>
      </p:pic>
      <p:pic>
        <p:nvPicPr>
          <p:cNvPr id="37890" name="Picture 2" descr="Картинка 87 из 9027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85728"/>
            <a:ext cx="3186117" cy="4773209"/>
          </a:xfrm>
          <a:prstGeom prst="rect">
            <a:avLst/>
          </a:prstGeom>
          <a:noFill/>
        </p:spPr>
      </p:pic>
      <p:pic>
        <p:nvPicPr>
          <p:cNvPr id="37894" name="Picture 6" descr="Картинка 4 из 90274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2714620"/>
            <a:ext cx="26384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1428728" y="500042"/>
            <a:ext cx="2857520" cy="121444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АСТРОН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1500166" y="2500306"/>
            <a:ext cx="2786082" cy="121444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ЗВЕЗДА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5214942" y="428604"/>
            <a:ext cx="2714644" cy="128588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НОМОС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5286380" y="2500306"/>
            <a:ext cx="2643206" cy="128588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НАУКА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571604" y="4643446"/>
            <a:ext cx="6429420" cy="15716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АСТРОНОМИЯ</a:t>
            </a:r>
            <a:endParaRPr lang="ru-RU" sz="6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2463785" y="2107397"/>
            <a:ext cx="64373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6249999" y="2107397"/>
            <a:ext cx="64373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трелка вниз 24"/>
          <p:cNvSpPr/>
          <p:nvPr/>
        </p:nvSpPr>
        <p:spPr>
          <a:xfrm>
            <a:off x="4429124" y="3929066"/>
            <a:ext cx="71438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214414" y="357166"/>
            <a:ext cx="6643734" cy="7016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FFFF00"/>
                </a:solidFill>
              </a:rPr>
              <a:t>СОЛНЕЧНАЯ СИСТЕМА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22531" name="Picture 3" descr="F:\ELENA\PowerPoint\Materiali dla prezentacij\solar_system.jpg"/>
          <p:cNvPicPr>
            <a:picLocks noChangeAspect="1" noChangeArrowheads="1"/>
          </p:cNvPicPr>
          <p:nvPr/>
        </p:nvPicPr>
        <p:blipFill>
          <a:blip r:embed="rId2"/>
          <a:srcRect l="812" t="25310" r="6561" b="1524"/>
          <a:stretch>
            <a:fillRect/>
          </a:stretch>
        </p:blipFill>
        <p:spPr bwMode="auto">
          <a:xfrm>
            <a:off x="0" y="1500174"/>
            <a:ext cx="9144000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1752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6600"/>
                </a:solidFill>
              </a:rPr>
              <a:t>СОЛНЦЕ</a:t>
            </a:r>
            <a:endParaRPr lang="en-US" sz="2400" b="1">
              <a:solidFill>
                <a:srgbClr val="FF6600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1000" y="3571876"/>
            <a:ext cx="1676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6600"/>
                </a:solidFill>
              </a:rPr>
              <a:t>МЕРКУРИЙ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214414" y="2786058"/>
            <a:ext cx="10715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6600"/>
                </a:solidFill>
              </a:rPr>
              <a:t>ВЕНЕРА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600200" y="3643314"/>
            <a:ext cx="1295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F6600"/>
                </a:solidFill>
              </a:rPr>
              <a:t>ЗЕМЛЯ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500298" y="2786058"/>
            <a:ext cx="8525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6600"/>
                </a:solidFill>
              </a:rPr>
              <a:t>МАРС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124200" y="36576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6600"/>
                </a:solidFill>
              </a:rPr>
              <a:t>ЮПИТЕР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114800" y="248285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6600"/>
                </a:solidFill>
              </a:rPr>
              <a:t>САТУРН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181600" y="32766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F6600"/>
                </a:solidFill>
              </a:rPr>
              <a:t>УРАН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6629400" y="233045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F6600"/>
                </a:solidFill>
              </a:rPr>
              <a:t>НЕПТУН</a:t>
            </a:r>
            <a:endParaRPr lang="en-US" sz="16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25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25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25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25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25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225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25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225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3" grpId="1"/>
      <p:bldP spid="22534" grpId="0"/>
      <p:bldP spid="22534" grpId="1"/>
      <p:bldP spid="22535" grpId="0"/>
      <p:bldP spid="22535" grpId="1"/>
      <p:bldP spid="22536" grpId="0"/>
      <p:bldP spid="22536" grpId="1"/>
      <p:bldP spid="22537" grpId="0"/>
      <p:bldP spid="22537" grpId="1"/>
      <p:bldP spid="22538" grpId="0"/>
      <p:bldP spid="22538" grpId="1"/>
      <p:bldP spid="22539" grpId="0"/>
      <p:bldP spid="22539" grpId="1"/>
      <p:bldP spid="22540" grpId="0"/>
      <p:bldP spid="2254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357290" y="357166"/>
            <a:ext cx="6572296" cy="7016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FFFF00"/>
                </a:solidFill>
              </a:rPr>
              <a:t>СОЛНЕЧНАЯ СИСТЕМА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22531" name="Picture 3" descr="F:\ELENA\PowerPoint\Materiali dla prezentacij\solar_system.jpg"/>
          <p:cNvPicPr>
            <a:picLocks noChangeAspect="1" noChangeArrowheads="1"/>
          </p:cNvPicPr>
          <p:nvPr/>
        </p:nvPicPr>
        <p:blipFill>
          <a:blip r:embed="rId2"/>
          <a:srcRect l="812" t="25310" r="6561" b="1524"/>
          <a:stretch>
            <a:fillRect/>
          </a:stretch>
        </p:blipFill>
        <p:spPr bwMode="auto">
          <a:xfrm>
            <a:off x="0" y="1479550"/>
            <a:ext cx="9144000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1752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6600"/>
                </a:solidFill>
              </a:rPr>
              <a:t>СОЛНЦЕ</a:t>
            </a:r>
            <a:endParaRPr lang="en-US" sz="2400" b="1">
              <a:solidFill>
                <a:srgbClr val="FF6600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1000" y="3643314"/>
            <a:ext cx="1676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6600"/>
                </a:solidFill>
              </a:rPr>
              <a:t>МЕРКУРИЙ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219200" y="2786058"/>
            <a:ext cx="1295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6600"/>
                </a:solidFill>
              </a:rPr>
              <a:t>ВЕНЕРА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600200" y="3571876"/>
            <a:ext cx="1295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F6600"/>
                </a:solidFill>
              </a:rPr>
              <a:t>ЗЕМЛЯ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428860" y="2714620"/>
            <a:ext cx="9239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6600"/>
                </a:solidFill>
              </a:rPr>
              <a:t>МАРС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124200" y="36576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FF6600"/>
                </a:solidFill>
              </a:rPr>
              <a:t>ЮПИТЕР</a:t>
            </a:r>
            <a:endParaRPr lang="en-US" sz="1600" b="1">
              <a:solidFill>
                <a:srgbClr val="FF6600"/>
              </a:solidFill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114800" y="248285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FF6600"/>
                </a:solidFill>
              </a:rPr>
              <a:t>САТУРН</a:t>
            </a:r>
            <a:endParaRPr lang="en-US" sz="1600" b="1">
              <a:solidFill>
                <a:srgbClr val="FF6600"/>
              </a:solidFill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181600" y="32766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6600"/>
                </a:solidFill>
              </a:rPr>
              <a:t>УРАН</a:t>
            </a:r>
            <a:endParaRPr lang="en-US" sz="1600" b="1">
              <a:solidFill>
                <a:srgbClr val="FF6600"/>
              </a:solidFill>
            </a:endParaRP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6629400" y="233045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6600"/>
                </a:solidFill>
              </a:rPr>
              <a:t>НЕПТУН</a:t>
            </a:r>
            <a:endParaRPr lang="en-US" sz="1600" b="1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381000" y="142852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Луна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естественный 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спутник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Земли</a:t>
            </a:r>
            <a:endParaRPr lang="en-GB" sz="1800" b="1" dirty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3076" name="Picture 7" descr="D:\Documents and Settings\witaly\My Documents\Lena\Prezentacii\Moi\Luna\Zemlja s Lunoi_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55774"/>
            <a:ext cx="6000792" cy="553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071538" y="571480"/>
            <a:ext cx="7286676" cy="1323439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FFFF00"/>
                </a:solidFill>
              </a:rPr>
              <a:t>СПУТНИКИ МАРСА – ФОБОС И ДЕЙМОС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36867" name="Picture 3" descr="F:\ELENA\PowerPoint\Materiali dla prezentacij\phobos-deim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91440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419600" y="2286000"/>
            <a:ext cx="304800" cy="3429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ПЛАНЕТА МАРС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4" name="Picture 6" descr="Картинка 3 из 1251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500150"/>
            <a:ext cx="535785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3 из 381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928802"/>
            <a:ext cx="4738694" cy="473869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ПЛАНЕТА ВЕНЕРА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6|2.8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2.5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6|0.8|0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496</TotalTime>
  <Words>106</Words>
  <Application>Microsoft Office PowerPoint</Application>
  <PresentationFormat>Экран (4:3)</PresentationFormat>
  <Paragraphs>73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ПЛАНЕТА МАРС</vt:lpstr>
      <vt:lpstr>ПЛАНЕТА ВЕНЕРА</vt:lpstr>
      <vt:lpstr>Слайд 10</vt:lpstr>
      <vt:lpstr>Слайд 11</vt:lpstr>
      <vt:lpstr>Слайд 12</vt:lpstr>
      <vt:lpstr>Слайд 13</vt:lpstr>
      <vt:lpstr>Слайд 14</vt:lpstr>
      <vt:lpstr>АСТЕРОИДЫ</vt:lpstr>
      <vt:lpstr>Слайд 16</vt:lpstr>
      <vt:lpstr>Слайд 17</vt:lpstr>
      <vt:lpstr>СОЗВЕЗДИЕ БОЛЬШАЯ МЕДВЕДИЦА</vt:lpstr>
      <vt:lpstr>СОЗВЕЗДИЕ  КАССИОПЕЯ</vt:lpstr>
      <vt:lpstr>СОЗВЕЗДИЕ  ВЕСЫ</vt:lpstr>
      <vt:lpstr>O</vt:lpstr>
      <vt:lpstr>O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50</cp:revision>
  <dcterms:created xsi:type="dcterms:W3CDTF">2009-11-10T15:37:57Z</dcterms:created>
  <dcterms:modified xsi:type="dcterms:W3CDTF">2010-01-19T16:48:01Z</dcterms:modified>
</cp:coreProperties>
</file>