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4" r:id="rId6"/>
    <p:sldId id="265" r:id="rId7"/>
    <p:sldId id="262" r:id="rId8"/>
    <p:sldId id="263" r:id="rId9"/>
    <p:sldId id="261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3300"/>
    <a:srgbClr val="B2B2B2"/>
    <a:srgbClr val="5F5F5F"/>
    <a:srgbClr val="DDDDDD"/>
    <a:srgbClr val="FEFEFE"/>
    <a:srgbClr val="FF9933"/>
    <a:srgbClr val="FF6600"/>
    <a:srgbClr val="FFFF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78" autoAdjust="0"/>
    <p:restoredTop sz="94647" autoAdjust="0"/>
  </p:normalViewPr>
  <p:slideViewPr>
    <p:cSldViewPr>
      <p:cViewPr varScale="1">
        <p:scale>
          <a:sx n="70" d="100"/>
          <a:sy n="70" d="100"/>
        </p:scale>
        <p:origin x="-4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150CD4-6777-4962-9434-3D6C2962D27A}" type="doc">
      <dgm:prSet loTypeId="urn:microsoft.com/office/officeart/2005/8/layout/hierarchy6" loCatId="hierarchy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A2844E2A-28FA-44E7-8063-4DA3651D0A70}">
      <dgm:prSet phldrT="[Текст]" custT="1"/>
      <dgm:spPr/>
      <dgm:t>
        <a:bodyPr/>
        <a:lstStyle/>
        <a:p>
          <a:r>
            <a:rPr lang="ru-RU" sz="4000" b="1" dirty="0" smtClean="0"/>
            <a:t>РЕКИ</a:t>
          </a:r>
          <a:endParaRPr lang="ru-RU" sz="4000" b="1" dirty="0"/>
        </a:p>
      </dgm:t>
    </dgm:pt>
    <dgm:pt modelId="{5CB84202-CE12-4323-B7FD-D5B2626F8B9E}" type="parTrans" cxnId="{95449619-132A-4516-9D40-3E57CD99AE34}">
      <dgm:prSet/>
      <dgm:spPr/>
      <dgm:t>
        <a:bodyPr/>
        <a:lstStyle/>
        <a:p>
          <a:endParaRPr lang="ru-RU"/>
        </a:p>
      </dgm:t>
    </dgm:pt>
    <dgm:pt modelId="{05BCA642-ECA5-44B7-85E1-0138998ED4DA}" type="sibTrans" cxnId="{95449619-132A-4516-9D40-3E57CD99AE34}">
      <dgm:prSet/>
      <dgm:spPr/>
      <dgm:t>
        <a:bodyPr/>
        <a:lstStyle/>
        <a:p>
          <a:endParaRPr lang="ru-RU"/>
        </a:p>
      </dgm:t>
    </dgm:pt>
    <dgm:pt modelId="{7A66A984-57B4-4722-BF47-2A01A9289DB4}">
      <dgm:prSet phldrT="[Текст]" custT="1"/>
      <dgm:spPr/>
      <dgm:t>
        <a:bodyPr/>
        <a:lstStyle/>
        <a:p>
          <a:r>
            <a:rPr lang="ru-RU" sz="4000" b="1" dirty="0" smtClean="0"/>
            <a:t>Внутреннего стока</a:t>
          </a:r>
          <a:endParaRPr lang="ru-RU" sz="4000" b="1" dirty="0"/>
        </a:p>
      </dgm:t>
    </dgm:pt>
    <dgm:pt modelId="{CEFE0A86-1A70-4CB9-9154-A94A1A00AF3F}" type="parTrans" cxnId="{6A0CFEBD-BEA0-45A9-859B-B209DA4A267B}">
      <dgm:prSet/>
      <dgm:spPr/>
      <dgm:t>
        <a:bodyPr/>
        <a:lstStyle/>
        <a:p>
          <a:endParaRPr lang="ru-RU"/>
        </a:p>
      </dgm:t>
    </dgm:pt>
    <dgm:pt modelId="{56D84DFF-DD1D-431B-A45E-1783AF5773B2}" type="sibTrans" cxnId="{6A0CFEBD-BEA0-45A9-859B-B209DA4A267B}">
      <dgm:prSet/>
      <dgm:spPr/>
      <dgm:t>
        <a:bodyPr/>
        <a:lstStyle/>
        <a:p>
          <a:endParaRPr lang="ru-RU"/>
        </a:p>
      </dgm:t>
    </dgm:pt>
    <dgm:pt modelId="{8D6E3507-0C72-4788-874B-CC496644C112}">
      <dgm:prSet phldrT="[Текст]" custT="1"/>
      <dgm:spPr/>
      <dgm:t>
        <a:bodyPr/>
        <a:lstStyle/>
        <a:p>
          <a:r>
            <a:rPr lang="ru-RU" sz="4400" b="1" dirty="0" smtClean="0"/>
            <a:t>ТО</a:t>
          </a:r>
          <a:endParaRPr lang="ru-RU" sz="4400" b="1" dirty="0"/>
        </a:p>
      </dgm:t>
    </dgm:pt>
    <dgm:pt modelId="{B30185A7-9C52-4ACB-B626-AA80F56C3399}" type="parTrans" cxnId="{DF708A21-0302-4F5E-AFE0-D8848777F4E1}">
      <dgm:prSet/>
      <dgm:spPr/>
      <dgm:t>
        <a:bodyPr/>
        <a:lstStyle/>
        <a:p>
          <a:endParaRPr lang="ru-RU"/>
        </a:p>
      </dgm:t>
    </dgm:pt>
    <dgm:pt modelId="{D54AA072-E2DA-4B33-AB7B-0E5BAFDE37A3}" type="sibTrans" cxnId="{DF708A21-0302-4F5E-AFE0-D8848777F4E1}">
      <dgm:prSet/>
      <dgm:spPr/>
      <dgm:t>
        <a:bodyPr/>
        <a:lstStyle/>
        <a:p>
          <a:endParaRPr lang="ru-RU"/>
        </a:p>
      </dgm:t>
    </dgm:pt>
    <dgm:pt modelId="{61235F32-2F13-48D7-8E66-40EB11A8632C}">
      <dgm:prSet custT="1"/>
      <dgm:spPr/>
      <dgm:t>
        <a:bodyPr/>
        <a:lstStyle/>
        <a:p>
          <a:r>
            <a:rPr lang="ru-RU" sz="4400" b="1" dirty="0" smtClean="0"/>
            <a:t>ИО</a:t>
          </a:r>
          <a:endParaRPr lang="ru-RU" sz="4400" b="1" dirty="0"/>
        </a:p>
      </dgm:t>
    </dgm:pt>
    <dgm:pt modelId="{6792457A-0526-4F9E-BCB1-41C3501B01A1}" type="parTrans" cxnId="{DC57C362-5FE2-463A-94EF-8D2CB6D19616}">
      <dgm:prSet/>
      <dgm:spPr/>
      <dgm:t>
        <a:bodyPr/>
        <a:lstStyle/>
        <a:p>
          <a:endParaRPr lang="ru-RU"/>
        </a:p>
      </dgm:t>
    </dgm:pt>
    <dgm:pt modelId="{035CEF65-2B4E-4798-BA9C-7D15CC3D3695}" type="sibTrans" cxnId="{DC57C362-5FE2-463A-94EF-8D2CB6D19616}">
      <dgm:prSet/>
      <dgm:spPr/>
      <dgm:t>
        <a:bodyPr/>
        <a:lstStyle/>
        <a:p>
          <a:endParaRPr lang="ru-RU"/>
        </a:p>
      </dgm:t>
    </dgm:pt>
    <dgm:pt modelId="{0F763B77-64FD-41EE-A151-BA6809D85FAA}">
      <dgm:prSet custT="1"/>
      <dgm:spPr/>
      <dgm:t>
        <a:bodyPr/>
        <a:lstStyle/>
        <a:p>
          <a:r>
            <a:rPr lang="ru-RU" sz="4400" b="1" dirty="0" smtClean="0">
              <a:solidFill>
                <a:srgbClr val="FF0000"/>
              </a:solidFill>
            </a:rPr>
            <a:t>60% </a:t>
          </a:r>
          <a:r>
            <a:rPr lang="en-US" sz="4400" b="1" dirty="0" smtClean="0">
              <a:solidFill>
                <a:srgbClr val="FF0000"/>
              </a:solidFill>
              <a:latin typeface="Arial"/>
              <a:cs typeface="Arial"/>
            </a:rPr>
            <a:t>S</a:t>
          </a:r>
          <a:r>
            <a:rPr lang="ru-RU" sz="4400" b="1" dirty="0" smtClean="0">
              <a:solidFill>
                <a:srgbClr val="FF0000"/>
              </a:solidFill>
              <a:latin typeface="Arial"/>
              <a:cs typeface="Arial"/>
            </a:rPr>
            <a:t> </a:t>
          </a:r>
          <a:r>
            <a:rPr lang="ru-RU" sz="3200" b="1" dirty="0" smtClean="0">
              <a:latin typeface="Arial"/>
              <a:cs typeface="Arial"/>
            </a:rPr>
            <a:t>материка</a:t>
          </a:r>
          <a:endParaRPr lang="ru-RU" sz="3200" b="1" dirty="0"/>
        </a:p>
      </dgm:t>
    </dgm:pt>
    <dgm:pt modelId="{759B0803-6EC2-48D4-BE17-294D85D5F3D5}" type="parTrans" cxnId="{BEB238C5-7079-4608-84E0-0D2D77ABFC4B}">
      <dgm:prSet/>
      <dgm:spPr/>
      <dgm:t>
        <a:bodyPr/>
        <a:lstStyle/>
        <a:p>
          <a:endParaRPr lang="ru-RU"/>
        </a:p>
      </dgm:t>
    </dgm:pt>
    <dgm:pt modelId="{4D4D7EBC-B2EF-44BB-976B-2EF42C040B6E}" type="sibTrans" cxnId="{BEB238C5-7079-4608-84E0-0D2D77ABFC4B}">
      <dgm:prSet/>
      <dgm:spPr/>
      <dgm:t>
        <a:bodyPr/>
        <a:lstStyle/>
        <a:p>
          <a:endParaRPr lang="ru-RU"/>
        </a:p>
      </dgm:t>
    </dgm:pt>
    <dgm:pt modelId="{461AD036-C4D3-40CC-B0B2-DF757CB648F2}">
      <dgm:prSet/>
      <dgm:spPr/>
      <dgm:t>
        <a:bodyPr/>
        <a:lstStyle/>
        <a:p>
          <a:r>
            <a:rPr lang="ru-RU" b="1" i="1" dirty="0" err="1" smtClean="0"/>
            <a:t>Куперс-Крик</a:t>
          </a:r>
          <a:endParaRPr lang="ru-RU" b="1" i="1" dirty="0"/>
        </a:p>
      </dgm:t>
    </dgm:pt>
    <dgm:pt modelId="{282F1EE3-4EC9-4CC3-9D92-7C3A7F5F3CA8}" type="parTrans" cxnId="{0279BD95-D0BB-4FA3-84E4-C8AC5E500A0B}">
      <dgm:prSet/>
      <dgm:spPr/>
      <dgm:t>
        <a:bodyPr/>
        <a:lstStyle/>
        <a:p>
          <a:endParaRPr lang="ru-RU"/>
        </a:p>
      </dgm:t>
    </dgm:pt>
    <dgm:pt modelId="{73F7E581-0C8C-4AF6-B9EA-80C54BF53789}" type="sibTrans" cxnId="{0279BD95-D0BB-4FA3-84E4-C8AC5E500A0B}">
      <dgm:prSet/>
      <dgm:spPr/>
      <dgm:t>
        <a:bodyPr/>
        <a:lstStyle/>
        <a:p>
          <a:endParaRPr lang="ru-RU"/>
        </a:p>
      </dgm:t>
    </dgm:pt>
    <dgm:pt modelId="{9010231C-E302-4696-9F96-D282F232D409}">
      <dgm:prSet custT="1"/>
      <dgm:spPr/>
      <dgm:t>
        <a:bodyPr/>
        <a:lstStyle/>
        <a:p>
          <a:r>
            <a:rPr lang="ru-RU" sz="3600" b="1" dirty="0" smtClean="0"/>
            <a:t>10%</a:t>
          </a:r>
          <a:endParaRPr lang="ru-RU" sz="3600" b="1" dirty="0"/>
        </a:p>
      </dgm:t>
    </dgm:pt>
    <dgm:pt modelId="{25A28162-5ABC-486B-A5B1-0DF2D5E94543}" type="parTrans" cxnId="{FB9BA509-3F5D-47AB-99A8-FC1295A557AE}">
      <dgm:prSet/>
      <dgm:spPr/>
      <dgm:t>
        <a:bodyPr/>
        <a:lstStyle/>
        <a:p>
          <a:endParaRPr lang="ru-RU"/>
        </a:p>
      </dgm:t>
    </dgm:pt>
    <dgm:pt modelId="{4396F4FE-350C-419C-B7B5-85B0D3D2013B}" type="sibTrans" cxnId="{FB9BA509-3F5D-47AB-99A8-FC1295A557AE}">
      <dgm:prSet/>
      <dgm:spPr/>
      <dgm:t>
        <a:bodyPr/>
        <a:lstStyle/>
        <a:p>
          <a:endParaRPr lang="ru-RU"/>
        </a:p>
      </dgm:t>
    </dgm:pt>
    <dgm:pt modelId="{27FFF384-F0DE-4C53-882A-DE9100564021}">
      <dgm:prSet custT="1"/>
      <dgm:spPr/>
      <dgm:t>
        <a:bodyPr/>
        <a:lstStyle/>
        <a:p>
          <a:r>
            <a:rPr lang="ru-RU" sz="3600" b="1" dirty="0" smtClean="0"/>
            <a:t>30%</a:t>
          </a:r>
          <a:endParaRPr lang="ru-RU" sz="3600" b="1" dirty="0"/>
        </a:p>
      </dgm:t>
    </dgm:pt>
    <dgm:pt modelId="{556C658F-72FA-454C-90B5-6545456753C6}" type="parTrans" cxnId="{48F7290A-BF09-4D79-8DEC-62156711A969}">
      <dgm:prSet/>
      <dgm:spPr/>
      <dgm:t>
        <a:bodyPr/>
        <a:lstStyle/>
        <a:p>
          <a:endParaRPr lang="ru-RU"/>
        </a:p>
      </dgm:t>
    </dgm:pt>
    <dgm:pt modelId="{58AC9AC7-A8D5-4241-BCAF-926AC74FCEED}" type="sibTrans" cxnId="{48F7290A-BF09-4D79-8DEC-62156711A969}">
      <dgm:prSet/>
      <dgm:spPr/>
      <dgm:t>
        <a:bodyPr/>
        <a:lstStyle/>
        <a:p>
          <a:endParaRPr lang="ru-RU"/>
        </a:p>
      </dgm:t>
    </dgm:pt>
    <dgm:pt modelId="{5F3BAFA1-F19C-4059-952D-8DFE7E94D011}" type="pres">
      <dgm:prSet presAssocID="{44150CD4-6777-4962-9434-3D6C2962D27A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681ACC3-52F6-4D9A-8623-30610919589C}" type="pres">
      <dgm:prSet presAssocID="{44150CD4-6777-4962-9434-3D6C2962D27A}" presName="hierFlow" presStyleCnt="0"/>
      <dgm:spPr/>
    </dgm:pt>
    <dgm:pt modelId="{33F4A68D-5A47-4B41-87D7-536A96ED5446}" type="pres">
      <dgm:prSet presAssocID="{44150CD4-6777-4962-9434-3D6C2962D27A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2C008FD-7B7F-49A1-A590-87612D04F6CC}" type="pres">
      <dgm:prSet presAssocID="{A2844E2A-28FA-44E7-8063-4DA3651D0A70}" presName="Name14" presStyleCnt="0"/>
      <dgm:spPr/>
    </dgm:pt>
    <dgm:pt modelId="{A0F0B833-1015-4642-9273-18154CD22F0C}" type="pres">
      <dgm:prSet presAssocID="{A2844E2A-28FA-44E7-8063-4DA3651D0A70}" presName="level1Shape" presStyleLbl="node0" presStyleIdx="0" presStyleCnt="1" custScaleY="653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57BBC5-45A5-4FC0-A1D3-94F05ADCEECD}" type="pres">
      <dgm:prSet presAssocID="{A2844E2A-28FA-44E7-8063-4DA3651D0A70}" presName="hierChild2" presStyleCnt="0"/>
      <dgm:spPr/>
    </dgm:pt>
    <dgm:pt modelId="{C10B0F02-785E-4FFE-B139-32A1B2D170AA}" type="pres">
      <dgm:prSet presAssocID="{6792457A-0526-4F9E-BCB1-41C3501B01A1}" presName="Name19" presStyleLbl="parChTrans1D2" presStyleIdx="0" presStyleCnt="3"/>
      <dgm:spPr/>
      <dgm:t>
        <a:bodyPr/>
        <a:lstStyle/>
        <a:p>
          <a:endParaRPr lang="ru-RU"/>
        </a:p>
      </dgm:t>
    </dgm:pt>
    <dgm:pt modelId="{368AAD1E-1535-4F74-8D15-DBFE67F6D806}" type="pres">
      <dgm:prSet presAssocID="{61235F32-2F13-48D7-8E66-40EB11A8632C}" presName="Name21" presStyleCnt="0"/>
      <dgm:spPr/>
    </dgm:pt>
    <dgm:pt modelId="{0FFB8B07-DDCF-4036-9BFD-3D5969E18BEF}" type="pres">
      <dgm:prSet presAssocID="{61235F32-2F13-48D7-8E66-40EB11A8632C}" presName="level2Shape" presStyleLbl="node2" presStyleIdx="0" presStyleCnt="3" custScaleX="69196" custScaleY="66943"/>
      <dgm:spPr/>
      <dgm:t>
        <a:bodyPr/>
        <a:lstStyle/>
        <a:p>
          <a:endParaRPr lang="ru-RU"/>
        </a:p>
      </dgm:t>
    </dgm:pt>
    <dgm:pt modelId="{1105CA8C-57CD-43E9-B55A-613D9DCE0EA7}" type="pres">
      <dgm:prSet presAssocID="{61235F32-2F13-48D7-8E66-40EB11A8632C}" presName="hierChild3" presStyleCnt="0"/>
      <dgm:spPr/>
    </dgm:pt>
    <dgm:pt modelId="{EB944448-CD97-4263-8817-894733AADFDA}" type="pres">
      <dgm:prSet presAssocID="{556C658F-72FA-454C-90B5-6545456753C6}" presName="Name19" presStyleLbl="parChTrans1D3" presStyleIdx="0" presStyleCnt="3"/>
      <dgm:spPr/>
      <dgm:t>
        <a:bodyPr/>
        <a:lstStyle/>
        <a:p>
          <a:endParaRPr lang="ru-RU"/>
        </a:p>
      </dgm:t>
    </dgm:pt>
    <dgm:pt modelId="{65665B69-B383-454C-A35C-D41E70C70602}" type="pres">
      <dgm:prSet presAssocID="{27FFF384-F0DE-4C53-882A-DE9100564021}" presName="Name21" presStyleCnt="0"/>
      <dgm:spPr/>
    </dgm:pt>
    <dgm:pt modelId="{2E56FFFA-B438-4382-BE2E-5339259121E9}" type="pres">
      <dgm:prSet presAssocID="{27FFF384-F0DE-4C53-882A-DE9100564021}" presName="level2Shape" presStyleLbl="node3" presStyleIdx="0" presStyleCnt="3" custScaleX="71098"/>
      <dgm:spPr/>
      <dgm:t>
        <a:bodyPr/>
        <a:lstStyle/>
        <a:p>
          <a:endParaRPr lang="ru-RU"/>
        </a:p>
      </dgm:t>
    </dgm:pt>
    <dgm:pt modelId="{1E322D8B-44BE-4B54-8810-0B3619022B63}" type="pres">
      <dgm:prSet presAssocID="{27FFF384-F0DE-4C53-882A-DE9100564021}" presName="hierChild3" presStyleCnt="0"/>
      <dgm:spPr/>
    </dgm:pt>
    <dgm:pt modelId="{CAB286DD-4883-4159-A3EF-1AA6B1016CE1}" type="pres">
      <dgm:prSet presAssocID="{CEFE0A86-1A70-4CB9-9154-A94A1A00AF3F}" presName="Name19" presStyleLbl="parChTrans1D2" presStyleIdx="1" presStyleCnt="3"/>
      <dgm:spPr/>
      <dgm:t>
        <a:bodyPr/>
        <a:lstStyle/>
        <a:p>
          <a:endParaRPr lang="ru-RU"/>
        </a:p>
      </dgm:t>
    </dgm:pt>
    <dgm:pt modelId="{8DD93B82-5ABF-4853-B28C-577AAA097196}" type="pres">
      <dgm:prSet presAssocID="{7A66A984-57B4-4722-BF47-2A01A9289DB4}" presName="Name21" presStyleCnt="0"/>
      <dgm:spPr/>
    </dgm:pt>
    <dgm:pt modelId="{737A1D88-CA2D-4934-8AD8-ECFFEA9D755C}" type="pres">
      <dgm:prSet presAssocID="{7A66A984-57B4-4722-BF47-2A01A9289DB4}" presName="level2Shape" presStyleLbl="node2" presStyleIdx="1" presStyleCnt="3" custScaleX="210586" custScaleY="98859"/>
      <dgm:spPr/>
      <dgm:t>
        <a:bodyPr/>
        <a:lstStyle/>
        <a:p>
          <a:endParaRPr lang="ru-RU"/>
        </a:p>
      </dgm:t>
    </dgm:pt>
    <dgm:pt modelId="{BC52BA50-838E-4E37-ADBA-E0E54C6CE5DF}" type="pres">
      <dgm:prSet presAssocID="{7A66A984-57B4-4722-BF47-2A01A9289DB4}" presName="hierChild3" presStyleCnt="0"/>
      <dgm:spPr/>
    </dgm:pt>
    <dgm:pt modelId="{D978F3B0-31B3-4396-BA77-311C92341D8F}" type="pres">
      <dgm:prSet presAssocID="{759B0803-6EC2-48D4-BE17-294D85D5F3D5}" presName="Name19" presStyleLbl="parChTrans1D3" presStyleIdx="1" presStyleCnt="3"/>
      <dgm:spPr/>
      <dgm:t>
        <a:bodyPr/>
        <a:lstStyle/>
        <a:p>
          <a:endParaRPr lang="ru-RU"/>
        </a:p>
      </dgm:t>
    </dgm:pt>
    <dgm:pt modelId="{54CBF982-6FE2-4EE6-B13F-19BEEF4947F4}" type="pres">
      <dgm:prSet presAssocID="{0F763B77-64FD-41EE-A151-BA6809D85FAA}" presName="Name21" presStyleCnt="0"/>
      <dgm:spPr/>
    </dgm:pt>
    <dgm:pt modelId="{4D377A91-F3B3-44C9-ABB8-BEF4A3E469E8}" type="pres">
      <dgm:prSet presAssocID="{0F763B77-64FD-41EE-A151-BA6809D85FAA}" presName="level2Shape" presStyleLbl="node3" presStyleIdx="1" presStyleCnt="3" custScaleX="150156"/>
      <dgm:spPr/>
      <dgm:t>
        <a:bodyPr/>
        <a:lstStyle/>
        <a:p>
          <a:endParaRPr lang="ru-RU"/>
        </a:p>
      </dgm:t>
    </dgm:pt>
    <dgm:pt modelId="{870372B4-60EC-49E8-B8FF-BD4C7D24D9C8}" type="pres">
      <dgm:prSet presAssocID="{0F763B77-64FD-41EE-A151-BA6809D85FAA}" presName="hierChild3" presStyleCnt="0"/>
      <dgm:spPr/>
    </dgm:pt>
    <dgm:pt modelId="{1C0D02D2-FEDB-432D-9987-DB7C9CD5C628}" type="pres">
      <dgm:prSet presAssocID="{282F1EE3-4EC9-4CC3-9D92-7C3A7F5F3CA8}" presName="Name19" presStyleLbl="parChTrans1D4" presStyleIdx="0" presStyleCnt="1"/>
      <dgm:spPr/>
      <dgm:t>
        <a:bodyPr/>
        <a:lstStyle/>
        <a:p>
          <a:endParaRPr lang="ru-RU"/>
        </a:p>
      </dgm:t>
    </dgm:pt>
    <dgm:pt modelId="{242E4E52-2BC8-468B-9D3A-22F6216189A0}" type="pres">
      <dgm:prSet presAssocID="{461AD036-C4D3-40CC-B0B2-DF757CB648F2}" presName="Name21" presStyleCnt="0"/>
      <dgm:spPr/>
    </dgm:pt>
    <dgm:pt modelId="{78A037FC-C4B5-47F6-98FA-AA7EF6920BE0}" type="pres">
      <dgm:prSet presAssocID="{461AD036-C4D3-40CC-B0B2-DF757CB648F2}" presName="level2Shape" presStyleLbl="node4" presStyleIdx="0" presStyleCnt="1" custScaleX="152188" custScaleY="65623" custLinFactNeighborX="-1763" custLinFactNeighborY="-15608"/>
      <dgm:spPr/>
      <dgm:t>
        <a:bodyPr/>
        <a:lstStyle/>
        <a:p>
          <a:endParaRPr lang="ru-RU"/>
        </a:p>
      </dgm:t>
    </dgm:pt>
    <dgm:pt modelId="{3E4CA8AA-24FE-48FA-8FED-426B8C853E9D}" type="pres">
      <dgm:prSet presAssocID="{461AD036-C4D3-40CC-B0B2-DF757CB648F2}" presName="hierChild3" presStyleCnt="0"/>
      <dgm:spPr/>
    </dgm:pt>
    <dgm:pt modelId="{6DA46B91-C2C0-48B9-B448-5ADCB080197E}" type="pres">
      <dgm:prSet presAssocID="{B30185A7-9C52-4ACB-B626-AA80F56C3399}" presName="Name19" presStyleLbl="parChTrans1D2" presStyleIdx="2" presStyleCnt="3"/>
      <dgm:spPr/>
      <dgm:t>
        <a:bodyPr/>
        <a:lstStyle/>
        <a:p>
          <a:endParaRPr lang="ru-RU"/>
        </a:p>
      </dgm:t>
    </dgm:pt>
    <dgm:pt modelId="{E20331F0-0498-431B-B515-B56B0C272F9E}" type="pres">
      <dgm:prSet presAssocID="{8D6E3507-0C72-4788-874B-CC496644C112}" presName="Name21" presStyleCnt="0"/>
      <dgm:spPr/>
    </dgm:pt>
    <dgm:pt modelId="{7109668E-EFBE-4AA4-90DE-F08D651665DF}" type="pres">
      <dgm:prSet presAssocID="{8D6E3507-0C72-4788-874B-CC496644C112}" presName="level2Shape" presStyleLbl="node2" presStyleIdx="2" presStyleCnt="3" custScaleX="69195" custScaleY="58558"/>
      <dgm:spPr/>
      <dgm:t>
        <a:bodyPr/>
        <a:lstStyle/>
        <a:p>
          <a:endParaRPr lang="ru-RU"/>
        </a:p>
      </dgm:t>
    </dgm:pt>
    <dgm:pt modelId="{A03B064A-992C-44FF-8FF9-C7621418A7C6}" type="pres">
      <dgm:prSet presAssocID="{8D6E3507-0C72-4788-874B-CC496644C112}" presName="hierChild3" presStyleCnt="0"/>
      <dgm:spPr/>
    </dgm:pt>
    <dgm:pt modelId="{377339E9-4BD8-455A-8580-1F9B37F19381}" type="pres">
      <dgm:prSet presAssocID="{25A28162-5ABC-486B-A5B1-0DF2D5E94543}" presName="Name19" presStyleLbl="parChTrans1D3" presStyleIdx="2" presStyleCnt="3"/>
      <dgm:spPr/>
      <dgm:t>
        <a:bodyPr/>
        <a:lstStyle/>
        <a:p>
          <a:endParaRPr lang="ru-RU"/>
        </a:p>
      </dgm:t>
    </dgm:pt>
    <dgm:pt modelId="{E384997A-EC87-4528-9183-7AF0CA06B999}" type="pres">
      <dgm:prSet presAssocID="{9010231C-E302-4696-9F96-D282F232D409}" presName="Name21" presStyleCnt="0"/>
      <dgm:spPr/>
    </dgm:pt>
    <dgm:pt modelId="{389726A2-0433-4837-ADAA-26BD8CADDA5F}" type="pres">
      <dgm:prSet presAssocID="{9010231C-E302-4696-9F96-D282F232D409}" presName="level2Shape" presStyleLbl="node3" presStyleIdx="2" presStyleCnt="3" custScaleX="73013"/>
      <dgm:spPr/>
      <dgm:t>
        <a:bodyPr/>
        <a:lstStyle/>
        <a:p>
          <a:endParaRPr lang="ru-RU"/>
        </a:p>
      </dgm:t>
    </dgm:pt>
    <dgm:pt modelId="{912186DD-311B-4597-97A2-7BCD466CE881}" type="pres">
      <dgm:prSet presAssocID="{9010231C-E302-4696-9F96-D282F232D409}" presName="hierChild3" presStyleCnt="0"/>
      <dgm:spPr/>
    </dgm:pt>
    <dgm:pt modelId="{55EEF2CD-F16B-4804-8946-20FE1C598CE6}" type="pres">
      <dgm:prSet presAssocID="{44150CD4-6777-4962-9434-3D6C2962D27A}" presName="bgShapesFlow" presStyleCnt="0"/>
      <dgm:spPr/>
    </dgm:pt>
  </dgm:ptLst>
  <dgm:cxnLst>
    <dgm:cxn modelId="{522DCC09-938A-42E6-A878-9537F95266AC}" type="presOf" srcId="{61235F32-2F13-48D7-8E66-40EB11A8632C}" destId="{0FFB8B07-DDCF-4036-9BFD-3D5969E18BEF}" srcOrd="0" destOrd="0" presId="urn:microsoft.com/office/officeart/2005/8/layout/hierarchy6"/>
    <dgm:cxn modelId="{DC57C362-5FE2-463A-94EF-8D2CB6D19616}" srcId="{A2844E2A-28FA-44E7-8063-4DA3651D0A70}" destId="{61235F32-2F13-48D7-8E66-40EB11A8632C}" srcOrd="0" destOrd="0" parTransId="{6792457A-0526-4F9E-BCB1-41C3501B01A1}" sibTransId="{035CEF65-2B4E-4798-BA9C-7D15CC3D3695}"/>
    <dgm:cxn modelId="{0279BD95-D0BB-4FA3-84E4-C8AC5E500A0B}" srcId="{0F763B77-64FD-41EE-A151-BA6809D85FAA}" destId="{461AD036-C4D3-40CC-B0B2-DF757CB648F2}" srcOrd="0" destOrd="0" parTransId="{282F1EE3-4EC9-4CC3-9D92-7C3A7F5F3CA8}" sibTransId="{73F7E581-0C8C-4AF6-B9EA-80C54BF53789}"/>
    <dgm:cxn modelId="{1C43BDBE-3427-4F8C-8A44-C315C0C428AA}" type="presOf" srcId="{44150CD4-6777-4962-9434-3D6C2962D27A}" destId="{5F3BAFA1-F19C-4059-952D-8DFE7E94D011}" srcOrd="0" destOrd="0" presId="urn:microsoft.com/office/officeart/2005/8/layout/hierarchy6"/>
    <dgm:cxn modelId="{8C2F9FD1-CF1D-4734-850E-FE469E43069F}" type="presOf" srcId="{6792457A-0526-4F9E-BCB1-41C3501B01A1}" destId="{C10B0F02-785E-4FFE-B139-32A1B2D170AA}" srcOrd="0" destOrd="0" presId="urn:microsoft.com/office/officeart/2005/8/layout/hierarchy6"/>
    <dgm:cxn modelId="{31073C88-0F59-46B1-9846-B4A82BD381FA}" type="presOf" srcId="{759B0803-6EC2-48D4-BE17-294D85D5F3D5}" destId="{D978F3B0-31B3-4396-BA77-311C92341D8F}" srcOrd="0" destOrd="0" presId="urn:microsoft.com/office/officeart/2005/8/layout/hierarchy6"/>
    <dgm:cxn modelId="{58982B71-C0EE-4299-80F8-3184D827BF03}" type="presOf" srcId="{7A66A984-57B4-4722-BF47-2A01A9289DB4}" destId="{737A1D88-CA2D-4934-8AD8-ECFFEA9D755C}" srcOrd="0" destOrd="0" presId="urn:microsoft.com/office/officeart/2005/8/layout/hierarchy6"/>
    <dgm:cxn modelId="{431DB1E7-A9D2-4A03-A7B4-DC8B1605157B}" type="presOf" srcId="{9010231C-E302-4696-9F96-D282F232D409}" destId="{389726A2-0433-4837-ADAA-26BD8CADDA5F}" srcOrd="0" destOrd="0" presId="urn:microsoft.com/office/officeart/2005/8/layout/hierarchy6"/>
    <dgm:cxn modelId="{5BA529A2-AB08-4217-8B4F-872C29330472}" type="presOf" srcId="{461AD036-C4D3-40CC-B0B2-DF757CB648F2}" destId="{78A037FC-C4B5-47F6-98FA-AA7EF6920BE0}" srcOrd="0" destOrd="0" presId="urn:microsoft.com/office/officeart/2005/8/layout/hierarchy6"/>
    <dgm:cxn modelId="{0D2CB626-D2FE-4985-A66A-78B4FC80A162}" type="presOf" srcId="{556C658F-72FA-454C-90B5-6545456753C6}" destId="{EB944448-CD97-4263-8817-894733AADFDA}" srcOrd="0" destOrd="0" presId="urn:microsoft.com/office/officeart/2005/8/layout/hierarchy6"/>
    <dgm:cxn modelId="{48F7290A-BF09-4D79-8DEC-62156711A969}" srcId="{61235F32-2F13-48D7-8E66-40EB11A8632C}" destId="{27FFF384-F0DE-4C53-882A-DE9100564021}" srcOrd="0" destOrd="0" parTransId="{556C658F-72FA-454C-90B5-6545456753C6}" sibTransId="{58AC9AC7-A8D5-4241-BCAF-926AC74FCEED}"/>
    <dgm:cxn modelId="{B7486CB4-2A0F-4F4B-91FC-CB073DFAAE1D}" type="presOf" srcId="{25A28162-5ABC-486B-A5B1-0DF2D5E94543}" destId="{377339E9-4BD8-455A-8580-1F9B37F19381}" srcOrd="0" destOrd="0" presId="urn:microsoft.com/office/officeart/2005/8/layout/hierarchy6"/>
    <dgm:cxn modelId="{9CCBA8DB-07B8-42FC-B7BC-03C8CBD028E7}" type="presOf" srcId="{A2844E2A-28FA-44E7-8063-4DA3651D0A70}" destId="{A0F0B833-1015-4642-9273-18154CD22F0C}" srcOrd="0" destOrd="0" presId="urn:microsoft.com/office/officeart/2005/8/layout/hierarchy6"/>
    <dgm:cxn modelId="{5BC8D9B1-1E0B-41A9-8731-E0039385873C}" type="presOf" srcId="{27FFF384-F0DE-4C53-882A-DE9100564021}" destId="{2E56FFFA-B438-4382-BE2E-5339259121E9}" srcOrd="0" destOrd="0" presId="urn:microsoft.com/office/officeart/2005/8/layout/hierarchy6"/>
    <dgm:cxn modelId="{6A0CFEBD-BEA0-45A9-859B-B209DA4A267B}" srcId="{A2844E2A-28FA-44E7-8063-4DA3651D0A70}" destId="{7A66A984-57B4-4722-BF47-2A01A9289DB4}" srcOrd="1" destOrd="0" parTransId="{CEFE0A86-1A70-4CB9-9154-A94A1A00AF3F}" sibTransId="{56D84DFF-DD1D-431B-A45E-1783AF5773B2}"/>
    <dgm:cxn modelId="{76C8F9F9-2324-4D2A-A1A6-F8AF17DBAF4A}" type="presOf" srcId="{282F1EE3-4EC9-4CC3-9D92-7C3A7F5F3CA8}" destId="{1C0D02D2-FEDB-432D-9987-DB7C9CD5C628}" srcOrd="0" destOrd="0" presId="urn:microsoft.com/office/officeart/2005/8/layout/hierarchy6"/>
    <dgm:cxn modelId="{ECDA6A2A-213B-4F5F-9BB3-39E9D665EC8F}" type="presOf" srcId="{8D6E3507-0C72-4788-874B-CC496644C112}" destId="{7109668E-EFBE-4AA4-90DE-F08D651665DF}" srcOrd="0" destOrd="0" presId="urn:microsoft.com/office/officeart/2005/8/layout/hierarchy6"/>
    <dgm:cxn modelId="{216A6F6B-B3D1-4F69-86C0-A8446FBFB30E}" type="presOf" srcId="{CEFE0A86-1A70-4CB9-9154-A94A1A00AF3F}" destId="{CAB286DD-4883-4159-A3EF-1AA6B1016CE1}" srcOrd="0" destOrd="0" presId="urn:microsoft.com/office/officeart/2005/8/layout/hierarchy6"/>
    <dgm:cxn modelId="{95449619-132A-4516-9D40-3E57CD99AE34}" srcId="{44150CD4-6777-4962-9434-3D6C2962D27A}" destId="{A2844E2A-28FA-44E7-8063-4DA3651D0A70}" srcOrd="0" destOrd="0" parTransId="{5CB84202-CE12-4323-B7FD-D5B2626F8B9E}" sibTransId="{05BCA642-ECA5-44B7-85E1-0138998ED4DA}"/>
    <dgm:cxn modelId="{C0F6EF05-91C0-4218-8157-9C75A23E1503}" type="presOf" srcId="{B30185A7-9C52-4ACB-B626-AA80F56C3399}" destId="{6DA46B91-C2C0-48B9-B448-5ADCB080197E}" srcOrd="0" destOrd="0" presId="urn:microsoft.com/office/officeart/2005/8/layout/hierarchy6"/>
    <dgm:cxn modelId="{BEB238C5-7079-4608-84E0-0D2D77ABFC4B}" srcId="{7A66A984-57B4-4722-BF47-2A01A9289DB4}" destId="{0F763B77-64FD-41EE-A151-BA6809D85FAA}" srcOrd="0" destOrd="0" parTransId="{759B0803-6EC2-48D4-BE17-294D85D5F3D5}" sibTransId="{4D4D7EBC-B2EF-44BB-976B-2EF42C040B6E}"/>
    <dgm:cxn modelId="{FB9BA509-3F5D-47AB-99A8-FC1295A557AE}" srcId="{8D6E3507-0C72-4788-874B-CC496644C112}" destId="{9010231C-E302-4696-9F96-D282F232D409}" srcOrd="0" destOrd="0" parTransId="{25A28162-5ABC-486B-A5B1-0DF2D5E94543}" sibTransId="{4396F4FE-350C-419C-B7B5-85B0D3D2013B}"/>
    <dgm:cxn modelId="{1B3C3EF0-6581-4D94-B4CF-3CBBEF0FA1C1}" type="presOf" srcId="{0F763B77-64FD-41EE-A151-BA6809D85FAA}" destId="{4D377A91-F3B3-44C9-ABB8-BEF4A3E469E8}" srcOrd="0" destOrd="0" presId="urn:microsoft.com/office/officeart/2005/8/layout/hierarchy6"/>
    <dgm:cxn modelId="{DF708A21-0302-4F5E-AFE0-D8848777F4E1}" srcId="{A2844E2A-28FA-44E7-8063-4DA3651D0A70}" destId="{8D6E3507-0C72-4788-874B-CC496644C112}" srcOrd="2" destOrd="0" parTransId="{B30185A7-9C52-4ACB-B626-AA80F56C3399}" sibTransId="{D54AA072-E2DA-4B33-AB7B-0E5BAFDE37A3}"/>
    <dgm:cxn modelId="{CC106DBE-2018-473E-8177-ECCC4DE51A4E}" type="presParOf" srcId="{5F3BAFA1-F19C-4059-952D-8DFE7E94D011}" destId="{F681ACC3-52F6-4D9A-8623-30610919589C}" srcOrd="0" destOrd="0" presId="urn:microsoft.com/office/officeart/2005/8/layout/hierarchy6"/>
    <dgm:cxn modelId="{6476CBFF-E6BB-46C3-9AEE-FF75BD122C97}" type="presParOf" srcId="{F681ACC3-52F6-4D9A-8623-30610919589C}" destId="{33F4A68D-5A47-4B41-87D7-536A96ED5446}" srcOrd="0" destOrd="0" presId="urn:microsoft.com/office/officeart/2005/8/layout/hierarchy6"/>
    <dgm:cxn modelId="{0D6CE834-E143-4B17-82E1-30E02FCED442}" type="presParOf" srcId="{33F4A68D-5A47-4B41-87D7-536A96ED5446}" destId="{22C008FD-7B7F-49A1-A590-87612D04F6CC}" srcOrd="0" destOrd="0" presId="urn:microsoft.com/office/officeart/2005/8/layout/hierarchy6"/>
    <dgm:cxn modelId="{6298F486-9A3A-46A8-874D-EBC3895A0D64}" type="presParOf" srcId="{22C008FD-7B7F-49A1-A590-87612D04F6CC}" destId="{A0F0B833-1015-4642-9273-18154CD22F0C}" srcOrd="0" destOrd="0" presId="urn:microsoft.com/office/officeart/2005/8/layout/hierarchy6"/>
    <dgm:cxn modelId="{518F1062-35C7-4B25-A822-EA18CD68A4DC}" type="presParOf" srcId="{22C008FD-7B7F-49A1-A590-87612D04F6CC}" destId="{2057BBC5-45A5-4FC0-A1D3-94F05ADCEECD}" srcOrd="1" destOrd="0" presId="urn:microsoft.com/office/officeart/2005/8/layout/hierarchy6"/>
    <dgm:cxn modelId="{480305B2-E0BF-436C-ABC6-4C015C772752}" type="presParOf" srcId="{2057BBC5-45A5-4FC0-A1D3-94F05ADCEECD}" destId="{C10B0F02-785E-4FFE-B139-32A1B2D170AA}" srcOrd="0" destOrd="0" presId="urn:microsoft.com/office/officeart/2005/8/layout/hierarchy6"/>
    <dgm:cxn modelId="{D3C82A13-A639-432A-933E-E78C3A417CDD}" type="presParOf" srcId="{2057BBC5-45A5-4FC0-A1D3-94F05ADCEECD}" destId="{368AAD1E-1535-4F74-8D15-DBFE67F6D806}" srcOrd="1" destOrd="0" presId="urn:microsoft.com/office/officeart/2005/8/layout/hierarchy6"/>
    <dgm:cxn modelId="{2E05A5A5-0382-4EDC-B455-C1401CFB154B}" type="presParOf" srcId="{368AAD1E-1535-4F74-8D15-DBFE67F6D806}" destId="{0FFB8B07-DDCF-4036-9BFD-3D5969E18BEF}" srcOrd="0" destOrd="0" presId="urn:microsoft.com/office/officeart/2005/8/layout/hierarchy6"/>
    <dgm:cxn modelId="{F9768A51-7E46-4AF0-8510-CAAA480AA429}" type="presParOf" srcId="{368AAD1E-1535-4F74-8D15-DBFE67F6D806}" destId="{1105CA8C-57CD-43E9-B55A-613D9DCE0EA7}" srcOrd="1" destOrd="0" presId="urn:microsoft.com/office/officeart/2005/8/layout/hierarchy6"/>
    <dgm:cxn modelId="{C793940B-EAE9-459B-BC43-BFC3F4ED6612}" type="presParOf" srcId="{1105CA8C-57CD-43E9-B55A-613D9DCE0EA7}" destId="{EB944448-CD97-4263-8817-894733AADFDA}" srcOrd="0" destOrd="0" presId="urn:microsoft.com/office/officeart/2005/8/layout/hierarchy6"/>
    <dgm:cxn modelId="{D729BC5F-044F-4B98-8DEB-CA96BA4A5506}" type="presParOf" srcId="{1105CA8C-57CD-43E9-B55A-613D9DCE0EA7}" destId="{65665B69-B383-454C-A35C-D41E70C70602}" srcOrd="1" destOrd="0" presId="urn:microsoft.com/office/officeart/2005/8/layout/hierarchy6"/>
    <dgm:cxn modelId="{F2085E2B-782A-4190-B26F-6B98BA9FF4BD}" type="presParOf" srcId="{65665B69-B383-454C-A35C-D41E70C70602}" destId="{2E56FFFA-B438-4382-BE2E-5339259121E9}" srcOrd="0" destOrd="0" presId="urn:microsoft.com/office/officeart/2005/8/layout/hierarchy6"/>
    <dgm:cxn modelId="{66D263C9-AD01-4577-B1D1-272FD6739C43}" type="presParOf" srcId="{65665B69-B383-454C-A35C-D41E70C70602}" destId="{1E322D8B-44BE-4B54-8810-0B3619022B63}" srcOrd="1" destOrd="0" presId="urn:microsoft.com/office/officeart/2005/8/layout/hierarchy6"/>
    <dgm:cxn modelId="{22F2BBFB-FD88-401F-9D0F-05A72C88CB74}" type="presParOf" srcId="{2057BBC5-45A5-4FC0-A1D3-94F05ADCEECD}" destId="{CAB286DD-4883-4159-A3EF-1AA6B1016CE1}" srcOrd="2" destOrd="0" presId="urn:microsoft.com/office/officeart/2005/8/layout/hierarchy6"/>
    <dgm:cxn modelId="{C10792B4-7335-456F-82D0-899AC799F51B}" type="presParOf" srcId="{2057BBC5-45A5-4FC0-A1D3-94F05ADCEECD}" destId="{8DD93B82-5ABF-4853-B28C-577AAA097196}" srcOrd="3" destOrd="0" presId="urn:microsoft.com/office/officeart/2005/8/layout/hierarchy6"/>
    <dgm:cxn modelId="{9844864C-EB34-45AA-8311-64CA2494E0C9}" type="presParOf" srcId="{8DD93B82-5ABF-4853-B28C-577AAA097196}" destId="{737A1D88-CA2D-4934-8AD8-ECFFEA9D755C}" srcOrd="0" destOrd="0" presId="urn:microsoft.com/office/officeart/2005/8/layout/hierarchy6"/>
    <dgm:cxn modelId="{2B48B531-2B6D-44AC-8185-AB9B99C9381B}" type="presParOf" srcId="{8DD93B82-5ABF-4853-B28C-577AAA097196}" destId="{BC52BA50-838E-4E37-ADBA-E0E54C6CE5DF}" srcOrd="1" destOrd="0" presId="urn:microsoft.com/office/officeart/2005/8/layout/hierarchy6"/>
    <dgm:cxn modelId="{58820C93-F84C-46D6-BADA-D4B43EC5DE5E}" type="presParOf" srcId="{BC52BA50-838E-4E37-ADBA-E0E54C6CE5DF}" destId="{D978F3B0-31B3-4396-BA77-311C92341D8F}" srcOrd="0" destOrd="0" presId="urn:microsoft.com/office/officeart/2005/8/layout/hierarchy6"/>
    <dgm:cxn modelId="{D66FA912-9B9E-4659-A7FF-4C5B70B735B5}" type="presParOf" srcId="{BC52BA50-838E-4E37-ADBA-E0E54C6CE5DF}" destId="{54CBF982-6FE2-4EE6-B13F-19BEEF4947F4}" srcOrd="1" destOrd="0" presId="urn:microsoft.com/office/officeart/2005/8/layout/hierarchy6"/>
    <dgm:cxn modelId="{A3E88CFC-5574-41B2-8514-7E79A62ED834}" type="presParOf" srcId="{54CBF982-6FE2-4EE6-B13F-19BEEF4947F4}" destId="{4D377A91-F3B3-44C9-ABB8-BEF4A3E469E8}" srcOrd="0" destOrd="0" presId="urn:microsoft.com/office/officeart/2005/8/layout/hierarchy6"/>
    <dgm:cxn modelId="{834D37FF-1E94-48A2-901C-A550F709DB44}" type="presParOf" srcId="{54CBF982-6FE2-4EE6-B13F-19BEEF4947F4}" destId="{870372B4-60EC-49E8-B8FF-BD4C7D24D9C8}" srcOrd="1" destOrd="0" presId="urn:microsoft.com/office/officeart/2005/8/layout/hierarchy6"/>
    <dgm:cxn modelId="{6526C29C-9D66-4B0A-BE77-EC060C8E65AE}" type="presParOf" srcId="{870372B4-60EC-49E8-B8FF-BD4C7D24D9C8}" destId="{1C0D02D2-FEDB-432D-9987-DB7C9CD5C628}" srcOrd="0" destOrd="0" presId="urn:microsoft.com/office/officeart/2005/8/layout/hierarchy6"/>
    <dgm:cxn modelId="{63305716-E14E-4B14-8BC2-6D5056543271}" type="presParOf" srcId="{870372B4-60EC-49E8-B8FF-BD4C7D24D9C8}" destId="{242E4E52-2BC8-468B-9D3A-22F6216189A0}" srcOrd="1" destOrd="0" presId="urn:microsoft.com/office/officeart/2005/8/layout/hierarchy6"/>
    <dgm:cxn modelId="{61422656-B649-4737-BEF5-48B2E0997AF1}" type="presParOf" srcId="{242E4E52-2BC8-468B-9D3A-22F6216189A0}" destId="{78A037FC-C4B5-47F6-98FA-AA7EF6920BE0}" srcOrd="0" destOrd="0" presId="urn:microsoft.com/office/officeart/2005/8/layout/hierarchy6"/>
    <dgm:cxn modelId="{066B5A4F-8516-4920-900E-A42699DA349D}" type="presParOf" srcId="{242E4E52-2BC8-468B-9D3A-22F6216189A0}" destId="{3E4CA8AA-24FE-48FA-8FED-426B8C853E9D}" srcOrd="1" destOrd="0" presId="urn:microsoft.com/office/officeart/2005/8/layout/hierarchy6"/>
    <dgm:cxn modelId="{E66B5758-0E5D-4B2C-834C-2CD78796306A}" type="presParOf" srcId="{2057BBC5-45A5-4FC0-A1D3-94F05ADCEECD}" destId="{6DA46B91-C2C0-48B9-B448-5ADCB080197E}" srcOrd="4" destOrd="0" presId="urn:microsoft.com/office/officeart/2005/8/layout/hierarchy6"/>
    <dgm:cxn modelId="{CC84841D-17AF-4253-B8B4-37252085ACD7}" type="presParOf" srcId="{2057BBC5-45A5-4FC0-A1D3-94F05ADCEECD}" destId="{E20331F0-0498-431B-B515-B56B0C272F9E}" srcOrd="5" destOrd="0" presId="urn:microsoft.com/office/officeart/2005/8/layout/hierarchy6"/>
    <dgm:cxn modelId="{FB799B6B-0428-4C35-9159-BE1F05831762}" type="presParOf" srcId="{E20331F0-0498-431B-B515-B56B0C272F9E}" destId="{7109668E-EFBE-4AA4-90DE-F08D651665DF}" srcOrd="0" destOrd="0" presId="urn:microsoft.com/office/officeart/2005/8/layout/hierarchy6"/>
    <dgm:cxn modelId="{4A34FAA6-F71F-4F3A-904F-2C1CA2FDCEE6}" type="presParOf" srcId="{E20331F0-0498-431B-B515-B56B0C272F9E}" destId="{A03B064A-992C-44FF-8FF9-C7621418A7C6}" srcOrd="1" destOrd="0" presId="urn:microsoft.com/office/officeart/2005/8/layout/hierarchy6"/>
    <dgm:cxn modelId="{39E9BDFC-1272-4DF9-9F01-A64C83D32ECE}" type="presParOf" srcId="{A03B064A-992C-44FF-8FF9-C7621418A7C6}" destId="{377339E9-4BD8-455A-8580-1F9B37F19381}" srcOrd="0" destOrd="0" presId="urn:microsoft.com/office/officeart/2005/8/layout/hierarchy6"/>
    <dgm:cxn modelId="{555FE84C-A82B-4D35-9D14-081F2854FDA3}" type="presParOf" srcId="{A03B064A-992C-44FF-8FF9-C7621418A7C6}" destId="{E384997A-EC87-4528-9183-7AF0CA06B999}" srcOrd="1" destOrd="0" presId="urn:microsoft.com/office/officeart/2005/8/layout/hierarchy6"/>
    <dgm:cxn modelId="{059CF1A4-8AF6-4690-861E-A7E09107A431}" type="presParOf" srcId="{E384997A-EC87-4528-9183-7AF0CA06B999}" destId="{389726A2-0433-4837-ADAA-26BD8CADDA5F}" srcOrd="0" destOrd="0" presId="urn:microsoft.com/office/officeart/2005/8/layout/hierarchy6"/>
    <dgm:cxn modelId="{541FED8B-77ED-42A8-8961-E941D102AB28}" type="presParOf" srcId="{E384997A-EC87-4528-9183-7AF0CA06B999}" destId="{912186DD-311B-4597-97A2-7BCD466CE881}" srcOrd="1" destOrd="0" presId="urn:microsoft.com/office/officeart/2005/8/layout/hierarchy6"/>
    <dgm:cxn modelId="{FD566828-B473-430A-AC20-D929D85BB85B}" type="presParOf" srcId="{5F3BAFA1-F19C-4059-952D-8DFE7E94D011}" destId="{55EEF2CD-F16B-4804-8946-20FE1C598CE6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7451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09"/>
          <p:cNvSpPr>
            <a:spLocks/>
          </p:cNvSpPr>
          <p:nvPr/>
        </p:nvSpPr>
        <p:spPr bwMode="hidden">
          <a:xfrm>
            <a:off x="0" y="1981200"/>
            <a:ext cx="4257675" cy="20685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109" y="196"/>
              </a:cxn>
              <a:cxn ang="0">
                <a:pos x="2006" y="975"/>
              </a:cxn>
              <a:cxn ang="0">
                <a:pos x="2666" y="1296"/>
              </a:cxn>
              <a:cxn ang="0">
                <a:pos x="1911" y="1015"/>
              </a:cxn>
              <a:cxn ang="0">
                <a:pos x="1111" y="460"/>
              </a:cxn>
              <a:cxn ang="0">
                <a:pos x="9" y="446"/>
              </a:cxn>
            </a:cxnLst>
            <a:rect l="0" t="0" r="r" b="b"/>
            <a:pathLst>
              <a:path w="2682" h="1303">
                <a:moveTo>
                  <a:pt x="0" y="0"/>
                </a:moveTo>
                <a:cubicBezTo>
                  <a:pt x="185" y="34"/>
                  <a:pt x="775" y="34"/>
                  <a:pt x="1109" y="196"/>
                </a:cubicBezTo>
                <a:cubicBezTo>
                  <a:pt x="1443" y="358"/>
                  <a:pt x="1747" y="792"/>
                  <a:pt x="2006" y="975"/>
                </a:cubicBezTo>
                <a:cubicBezTo>
                  <a:pt x="2265" y="1158"/>
                  <a:pt x="2682" y="1289"/>
                  <a:pt x="2666" y="1296"/>
                </a:cubicBezTo>
                <a:cubicBezTo>
                  <a:pt x="2650" y="1303"/>
                  <a:pt x="2170" y="1154"/>
                  <a:pt x="1911" y="1015"/>
                </a:cubicBezTo>
                <a:cubicBezTo>
                  <a:pt x="1652" y="876"/>
                  <a:pt x="1428" y="555"/>
                  <a:pt x="1111" y="460"/>
                </a:cubicBezTo>
                <a:cubicBezTo>
                  <a:pt x="794" y="365"/>
                  <a:pt x="238" y="449"/>
                  <a:pt x="9" y="446"/>
                </a:cubicBezTo>
              </a:path>
            </a:pathLst>
          </a:custGeom>
          <a:gradFill rotWithShape="1">
            <a:gsLst>
              <a:gs pos="0">
                <a:srgbClr val="FFFFFF">
                  <a:alpha val="14000"/>
                </a:srgbClr>
              </a:gs>
              <a:gs pos="100000">
                <a:srgbClr val="FFFFFF">
                  <a:gamma/>
                  <a:shade val="79216"/>
                  <a:invGamma/>
                  <a:alpha val="6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reeform 403"/>
          <p:cNvSpPr>
            <a:spLocks/>
          </p:cNvSpPr>
          <p:nvPr/>
        </p:nvSpPr>
        <p:spPr bwMode="hidden">
          <a:xfrm>
            <a:off x="-11113" y="0"/>
            <a:ext cx="5145088" cy="4338638"/>
          </a:xfrm>
          <a:custGeom>
            <a:avLst/>
            <a:gdLst/>
            <a:ahLst/>
            <a:cxnLst>
              <a:cxn ang="0">
                <a:pos x="7" y="0"/>
              </a:cxn>
              <a:cxn ang="0">
                <a:pos x="1552" y="847"/>
              </a:cxn>
              <a:cxn ang="0">
                <a:pos x="2365" y="2148"/>
              </a:cxn>
              <a:cxn ang="0">
                <a:pos x="3098" y="2664"/>
              </a:cxn>
              <a:cxn ang="0">
                <a:pos x="2197" y="2247"/>
              </a:cxn>
              <a:cxn ang="0">
                <a:pos x="1274" y="1288"/>
              </a:cxn>
              <a:cxn ang="0">
                <a:pos x="0" y="901"/>
              </a:cxn>
            </a:cxnLst>
            <a:rect l="0" t="0" r="r" b="b"/>
            <a:pathLst>
              <a:path w="3241" h="2733">
                <a:moveTo>
                  <a:pt x="7" y="0"/>
                </a:moveTo>
                <a:cubicBezTo>
                  <a:pt x="265" y="141"/>
                  <a:pt x="1159" y="489"/>
                  <a:pt x="1552" y="847"/>
                </a:cubicBezTo>
                <a:cubicBezTo>
                  <a:pt x="1945" y="1205"/>
                  <a:pt x="2107" y="1845"/>
                  <a:pt x="2365" y="2148"/>
                </a:cubicBezTo>
                <a:cubicBezTo>
                  <a:pt x="2623" y="2451"/>
                  <a:pt x="3126" y="2648"/>
                  <a:pt x="3098" y="2664"/>
                </a:cubicBezTo>
                <a:cubicBezTo>
                  <a:pt x="3241" y="2733"/>
                  <a:pt x="2487" y="2487"/>
                  <a:pt x="2197" y="2247"/>
                </a:cubicBezTo>
                <a:cubicBezTo>
                  <a:pt x="1893" y="2018"/>
                  <a:pt x="1640" y="1512"/>
                  <a:pt x="1274" y="1288"/>
                </a:cubicBezTo>
                <a:cubicBezTo>
                  <a:pt x="927" y="1034"/>
                  <a:pt x="265" y="982"/>
                  <a:pt x="0" y="901"/>
                </a:cubicBezTo>
              </a:path>
            </a:pathLst>
          </a:custGeom>
          <a:gradFill rotWithShape="1">
            <a:gsLst>
              <a:gs pos="0">
                <a:srgbClr val="FFFFFF">
                  <a:alpha val="21001"/>
                </a:srgbClr>
              </a:gs>
              <a:gs pos="100000">
                <a:srgbClr val="FFFFFF">
                  <a:gamma/>
                  <a:shade val="79216"/>
                  <a:invGamma/>
                  <a:alpha val="6000"/>
                </a:srgbClr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404"/>
          <p:cNvSpPr>
            <a:spLocks/>
          </p:cNvSpPr>
          <p:nvPr/>
        </p:nvSpPr>
        <p:spPr bwMode="hidden">
          <a:xfrm>
            <a:off x="3581400" y="0"/>
            <a:ext cx="2522538" cy="4613275"/>
          </a:xfrm>
          <a:custGeom>
            <a:avLst/>
            <a:gdLst/>
            <a:ahLst/>
            <a:cxnLst>
              <a:cxn ang="0">
                <a:pos x="0" y="12"/>
              </a:cxn>
              <a:cxn ang="0">
                <a:pos x="959" y="1027"/>
              </a:cxn>
              <a:cxn ang="0">
                <a:pos x="1153" y="2216"/>
              </a:cxn>
              <a:cxn ang="0">
                <a:pos x="1589" y="2905"/>
              </a:cxn>
              <a:cxn ang="0">
                <a:pos x="1302" y="2209"/>
              </a:cxn>
              <a:cxn ang="0">
                <a:pos x="1399" y="994"/>
              </a:cxn>
              <a:cxn ang="0">
                <a:pos x="876" y="0"/>
              </a:cxn>
            </a:cxnLst>
            <a:rect l="0" t="0" r="r" b="b"/>
            <a:pathLst>
              <a:path w="1589" h="2906">
                <a:moveTo>
                  <a:pt x="0" y="12"/>
                </a:moveTo>
                <a:cubicBezTo>
                  <a:pt x="160" y="181"/>
                  <a:pt x="767" y="660"/>
                  <a:pt x="959" y="1027"/>
                </a:cubicBezTo>
                <a:cubicBezTo>
                  <a:pt x="1151" y="1394"/>
                  <a:pt x="1048" y="1903"/>
                  <a:pt x="1153" y="2216"/>
                </a:cubicBezTo>
                <a:cubicBezTo>
                  <a:pt x="1258" y="2529"/>
                  <a:pt x="1564" y="2906"/>
                  <a:pt x="1589" y="2905"/>
                </a:cubicBezTo>
                <a:cubicBezTo>
                  <a:pt x="1554" y="2859"/>
                  <a:pt x="1334" y="2527"/>
                  <a:pt x="1302" y="2209"/>
                </a:cubicBezTo>
                <a:cubicBezTo>
                  <a:pt x="1270" y="1891"/>
                  <a:pt x="1470" y="1362"/>
                  <a:pt x="1399" y="994"/>
                </a:cubicBezTo>
                <a:cubicBezTo>
                  <a:pt x="1328" y="626"/>
                  <a:pt x="985" y="207"/>
                  <a:pt x="876" y="0"/>
                </a:cubicBezTo>
              </a:path>
            </a:pathLst>
          </a:custGeom>
          <a:gradFill rotWithShape="1">
            <a:gsLst>
              <a:gs pos="0">
                <a:srgbClr val="FFFFFF">
                  <a:alpha val="14000"/>
                </a:srgbClr>
              </a:gs>
              <a:gs pos="100000">
                <a:srgbClr val="FFFFFF">
                  <a:gamma/>
                  <a:shade val="79216"/>
                  <a:invGamma/>
                  <a:alpha val="6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Freeform 405"/>
          <p:cNvSpPr>
            <a:spLocks/>
          </p:cNvSpPr>
          <p:nvPr/>
        </p:nvSpPr>
        <p:spPr bwMode="hidden">
          <a:xfrm>
            <a:off x="6294438" y="1366838"/>
            <a:ext cx="2849562" cy="3324225"/>
          </a:xfrm>
          <a:custGeom>
            <a:avLst/>
            <a:gdLst/>
            <a:ahLst/>
            <a:cxnLst>
              <a:cxn ang="0">
                <a:pos x="1788" y="0"/>
              </a:cxn>
              <a:cxn ang="0">
                <a:pos x="1795" y="1185"/>
              </a:cxn>
              <a:cxn ang="0">
                <a:pos x="453" y="1409"/>
              </a:cxn>
              <a:cxn ang="0">
                <a:pos x="13" y="2080"/>
              </a:cxn>
              <a:cxn ang="0">
                <a:pos x="501" y="1145"/>
              </a:cxn>
              <a:cxn ang="0">
                <a:pos x="1781" y="13"/>
              </a:cxn>
            </a:cxnLst>
            <a:rect l="0" t="0" r="r" b="b"/>
            <a:pathLst>
              <a:path w="1795" h="2094">
                <a:moveTo>
                  <a:pt x="1788" y="0"/>
                </a:moveTo>
                <a:lnTo>
                  <a:pt x="1795" y="1185"/>
                </a:lnTo>
                <a:cubicBezTo>
                  <a:pt x="1504" y="1538"/>
                  <a:pt x="746" y="1250"/>
                  <a:pt x="453" y="1409"/>
                </a:cubicBezTo>
                <a:cubicBezTo>
                  <a:pt x="156" y="1558"/>
                  <a:pt x="13" y="2094"/>
                  <a:pt x="13" y="2080"/>
                </a:cubicBezTo>
                <a:cubicBezTo>
                  <a:pt x="13" y="2066"/>
                  <a:pt x="0" y="1389"/>
                  <a:pt x="501" y="1145"/>
                </a:cubicBezTo>
                <a:cubicBezTo>
                  <a:pt x="1002" y="901"/>
                  <a:pt x="1619" y="860"/>
                  <a:pt x="1781" y="13"/>
                </a:cubicBezTo>
              </a:path>
            </a:pathLst>
          </a:custGeom>
          <a:gradFill rotWithShape="1">
            <a:gsLst>
              <a:gs pos="0">
                <a:srgbClr val="FFFFFF">
                  <a:alpha val="14000"/>
                </a:srgbClr>
              </a:gs>
              <a:gs pos="100000">
                <a:srgbClr val="FFFFFF">
                  <a:gamma/>
                  <a:shade val="79216"/>
                  <a:invGamma/>
                  <a:alpha val="6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407"/>
          <p:cNvSpPr>
            <a:spLocks/>
          </p:cNvSpPr>
          <p:nvPr/>
        </p:nvSpPr>
        <p:spPr bwMode="hidden">
          <a:xfrm>
            <a:off x="5562600" y="-22225"/>
            <a:ext cx="3290888" cy="4702175"/>
          </a:xfrm>
          <a:custGeom>
            <a:avLst/>
            <a:gdLst/>
            <a:ahLst/>
            <a:cxnLst>
              <a:cxn ang="0">
                <a:pos x="0" y="8"/>
              </a:cxn>
              <a:cxn ang="0">
                <a:pos x="392" y="997"/>
              </a:cxn>
              <a:cxn ang="0">
                <a:pos x="203" y="2149"/>
              </a:cxn>
              <a:cxn ang="0">
                <a:pos x="399" y="2955"/>
              </a:cxn>
              <a:cxn ang="0">
                <a:pos x="514" y="2108"/>
              </a:cxn>
              <a:cxn ang="0">
                <a:pos x="1273" y="1410"/>
              </a:cxn>
              <a:cxn ang="0">
                <a:pos x="1883" y="739"/>
              </a:cxn>
              <a:cxn ang="0">
                <a:pos x="2073" y="0"/>
              </a:cxn>
            </a:cxnLst>
            <a:rect l="0" t="0" r="r" b="b"/>
            <a:pathLst>
              <a:path w="2073" h="2962">
                <a:moveTo>
                  <a:pt x="0" y="8"/>
                </a:moveTo>
                <a:cubicBezTo>
                  <a:pt x="65" y="173"/>
                  <a:pt x="358" y="640"/>
                  <a:pt x="392" y="997"/>
                </a:cubicBezTo>
                <a:cubicBezTo>
                  <a:pt x="426" y="1354"/>
                  <a:pt x="202" y="1823"/>
                  <a:pt x="203" y="2149"/>
                </a:cubicBezTo>
                <a:cubicBezTo>
                  <a:pt x="204" y="2475"/>
                  <a:pt x="347" y="2962"/>
                  <a:pt x="399" y="2955"/>
                </a:cubicBezTo>
                <a:cubicBezTo>
                  <a:pt x="399" y="2962"/>
                  <a:pt x="389" y="2371"/>
                  <a:pt x="514" y="2108"/>
                </a:cubicBezTo>
                <a:cubicBezTo>
                  <a:pt x="660" y="1851"/>
                  <a:pt x="901" y="1728"/>
                  <a:pt x="1273" y="1410"/>
                </a:cubicBezTo>
                <a:cubicBezTo>
                  <a:pt x="1645" y="1092"/>
                  <a:pt x="1750" y="974"/>
                  <a:pt x="1883" y="739"/>
                </a:cubicBezTo>
                <a:cubicBezTo>
                  <a:pt x="2016" y="504"/>
                  <a:pt x="2034" y="154"/>
                  <a:pt x="2073" y="0"/>
                </a:cubicBezTo>
              </a:path>
            </a:pathLst>
          </a:custGeom>
          <a:gradFill rotWithShape="1">
            <a:gsLst>
              <a:gs pos="0">
                <a:srgbClr val="FFFFFF">
                  <a:alpha val="17000"/>
                </a:srgbClr>
              </a:gs>
              <a:gs pos="100000">
                <a:srgbClr val="FFFFFF">
                  <a:gamma/>
                  <a:shade val="79216"/>
                  <a:invGamma/>
                  <a:alpha val="6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pic>
        <p:nvPicPr>
          <p:cNvPr id="9" name="Picture 412" descr="drop"/>
          <p:cNvPicPr>
            <a:picLocks noChangeAspect="1" noChangeArrowheads="1"/>
          </p:cNvPicPr>
          <p:nvPr userDrawn="1"/>
        </p:nvPicPr>
        <p:blipFill>
          <a:blip r:embed="rId2" cstate="email"/>
          <a:srcRect/>
          <a:stretch>
            <a:fillRect/>
          </a:stretch>
        </p:blipFill>
        <p:spPr bwMode="gray">
          <a:xfrm>
            <a:off x="755650" y="3644900"/>
            <a:ext cx="2771775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411" descr="water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gray">
          <a:xfrm>
            <a:off x="755650" y="3933825"/>
            <a:ext cx="2663825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21" name="Rectangle 249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827088" y="1484313"/>
            <a:ext cx="7772400" cy="1470025"/>
          </a:xfrm>
          <a:effectLst>
            <a:outerShdw dist="35921" dir="2700000" algn="ctr" rotWithShape="0">
              <a:schemeClr val="bg2">
                <a:alpha val="10001"/>
              </a:schemeClr>
            </a:outerShdw>
          </a:effectLst>
        </p:spPr>
        <p:txBody>
          <a:bodyPr/>
          <a:lstStyle>
            <a:lvl1pPr algn="ctr">
              <a:defRPr sz="400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Образец заголовка</a:t>
            </a:r>
          </a:p>
        </p:txBody>
      </p:sp>
      <p:sp>
        <p:nvSpPr>
          <p:cNvPr id="3322" name="Rectangle 250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1331913" y="3068638"/>
            <a:ext cx="6400800" cy="533400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ctr">
              <a:buFont typeface="Arial" charset="0"/>
              <a:buNone/>
              <a:defRPr sz="2000"/>
            </a:lvl1pPr>
          </a:lstStyle>
          <a:p>
            <a:r>
              <a:rPr lang="en-US"/>
              <a:t>Образец подзаголовка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 bwMode="gray">
          <a:xfrm>
            <a:off x="179388" y="6524625"/>
            <a:ext cx="2133600" cy="244475"/>
          </a:xfrm>
        </p:spPr>
        <p:txBody>
          <a:bodyPr/>
          <a:lstStyle>
            <a:lvl1pPr>
              <a:defRPr sz="1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EAEE8-166C-4106-939B-E8B4AEC1F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31EA4-44C4-48C1-8231-338C5ECA1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5A0F7-E92E-4759-BBD5-E5E618F3C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C4298-9B13-412C-B22F-3B9501B3C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DF02A-7EBB-4A24-97D8-A3161A161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56901-1BDD-4066-AB39-3374E6DF85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12B4C-B06F-4E4B-AEF7-5C215B997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FE19B-8684-4BB4-949F-54F487370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1DE98-AFAA-43D7-A8AA-B15C65A3E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3F1D2-9CFF-4E76-8DE7-5154C01A72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7451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2362200" y="64579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457200" y="6461125"/>
            <a:ext cx="1752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4648200" y="6477000"/>
            <a:ext cx="1371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 smtClean="0"/>
            </a:lvl1pPr>
          </a:lstStyle>
          <a:p>
            <a:pPr>
              <a:defRPr/>
            </a:pPr>
            <a:fld id="{52EA552D-8CF4-48A8-9C8B-948C09306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457200" y="15240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239" name="AutoShape 215"/>
          <p:cNvSpPr>
            <a:spLocks noChangeArrowheads="1"/>
          </p:cNvSpPr>
          <p:nvPr userDrawn="1"/>
        </p:nvSpPr>
        <p:spPr bwMode="auto">
          <a:xfrm>
            <a:off x="179388" y="115888"/>
            <a:ext cx="8785225" cy="6553200"/>
          </a:xfrm>
          <a:prstGeom prst="roundRect">
            <a:avLst>
              <a:gd name="adj" fmla="val 3986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1032" name="Picture 216" descr="water"/>
          <p:cNvPicPr>
            <a:picLocks noChangeAspect="1" noChangeArrowheads="1"/>
          </p:cNvPicPr>
          <p:nvPr userDrawn="1"/>
        </p:nvPicPr>
        <p:blipFill>
          <a:blip r:embed="rId13" cstate="email"/>
          <a:srcRect/>
          <a:stretch>
            <a:fillRect/>
          </a:stretch>
        </p:blipFill>
        <p:spPr bwMode="gray">
          <a:xfrm>
            <a:off x="107950" y="0"/>
            <a:ext cx="1368425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Tw Cen M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●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●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Arial" charset="0"/>
        <a:buChar char="●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Arial" charset="0"/>
        <a:buChar char="●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●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Arial" charset="0"/>
        <a:buChar char="●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Arial" charset="0"/>
        <a:buChar char="●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Arial" charset="0"/>
        <a:buChar char="●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Arial" charset="0"/>
        <a:buChar char="●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obarcoomundoengalego.files.wordpress.com/2009/06/austalia-mapa.png?w=450&amp;h=450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hyperlink" Target="http://smileplanet.ru/Materiki/Australia5.jp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lisboainverness2009.jimdo.com/s/cc_images/cache_1274111550.jpg?t=1237380915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net.compulenta.ru/upload/iblock/b3b/e540220-adelaide_river,_australia-spl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g0.liveinternet.ru/images/attach/b/3/28/436/28436604_0.jpg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data6.gallery.ru/albums/gallery/124013--13759250-m750x740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feerie.com.ua/files/images/jpg_29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abdn.ac.uk/~gmi196/DrylandRivers/assets/pics/CooperInFlood_med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ckct.org.ru/images/countries/australia/australia_river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upload.wikimedia.org/wikipedia/commons/7/7a/Murray_river_australia.jpg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eg"/><Relationship Id="rId4" Type="http://schemas.openxmlformats.org/officeDocument/2006/relationships/hyperlink" Target="http://geography.kz/wp-content/uploads/2009/04/murrei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u.wikipedia.org/wiki/%D0%A4%D0%B0%D0%B9%D0%BB:Darling-near-Bourke.jpg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hyperlink" Target="http://www.planbooktravel.com.au/region-images/NSW/the-living-outback/the-living-outback-400x272/darling-river-1990-bourke.jpg/image_preview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upload.wikimedia.org/wikipedia/commons/c/c6/NEO_lake_eyre_big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Картинка 44 из 1663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928670"/>
            <a:ext cx="1643074" cy="1643074"/>
          </a:xfrm>
          <a:prstGeom prst="rect">
            <a:avLst/>
          </a:prstGeom>
          <a:noFill/>
        </p:spPr>
      </p:pic>
      <p:sp>
        <p:nvSpPr>
          <p:cNvPr id="208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2428860" y="357166"/>
            <a:ext cx="6500858" cy="2786082"/>
          </a:xfrm>
        </p:spPr>
        <p:txBody>
          <a:bodyPr/>
          <a:lstStyle/>
          <a:p>
            <a:pPr eaLnBrk="1" hangingPunct="1">
              <a:defRPr/>
            </a:pPr>
            <a:r>
              <a:rPr lang="ru-RU" sz="720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ВНУТРЕННИЕ ВОДЫ</a:t>
            </a:r>
            <a:br>
              <a:rPr lang="ru-RU" sz="720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</a:br>
            <a:r>
              <a:rPr lang="ru-RU" sz="720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АВСТРАЛИИ</a:t>
            </a:r>
          </a:p>
        </p:txBody>
      </p:sp>
      <p:sp>
        <p:nvSpPr>
          <p:cNvPr id="2089" name="Rectangle 41"/>
          <p:cNvSpPr>
            <a:spLocks noGrp="1" noChangeArrowheads="1"/>
          </p:cNvSpPr>
          <p:nvPr>
            <p:ph type="subTitle" idx="1"/>
          </p:nvPr>
        </p:nvSpPr>
        <p:spPr>
          <a:xfrm>
            <a:off x="4500562" y="6143644"/>
            <a:ext cx="3786182" cy="533400"/>
          </a:xfrm>
        </p:spPr>
        <p:txBody>
          <a:bodyPr/>
          <a:lstStyle/>
          <a:p>
            <a:pPr eaLnBrk="1" hangingPunct="1">
              <a:defRPr/>
            </a:pPr>
            <a:r>
              <a:rPr lang="ru-RU" i="1" dirty="0" smtClean="0"/>
              <a:t>Учитель: Поликарпова Е.Е.</a:t>
            </a:r>
          </a:p>
        </p:txBody>
      </p:sp>
      <p:pic>
        <p:nvPicPr>
          <p:cNvPr id="3074" name="Picture 2" descr="Картинка 20 из 1619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429124" y="3429000"/>
            <a:ext cx="3946298" cy="26432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96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96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" grpId="0"/>
      <p:bldP spid="208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614998" cy="206215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0099"/>
                </a:solidFill>
              </a:rPr>
              <a:t>Большой </a:t>
            </a:r>
            <a:br>
              <a:rPr lang="ru-RU" dirty="0" smtClean="0">
                <a:solidFill>
                  <a:srgbClr val="000099"/>
                </a:solidFill>
              </a:rPr>
            </a:br>
            <a:r>
              <a:rPr lang="ru-RU" dirty="0" smtClean="0">
                <a:solidFill>
                  <a:srgbClr val="000099"/>
                </a:solidFill>
              </a:rPr>
              <a:t>артезианский </a:t>
            </a:r>
            <a:br>
              <a:rPr lang="ru-RU" dirty="0" smtClean="0">
                <a:solidFill>
                  <a:srgbClr val="000099"/>
                </a:solidFill>
              </a:rPr>
            </a:br>
            <a:r>
              <a:rPr lang="ru-RU" dirty="0" smtClean="0">
                <a:solidFill>
                  <a:srgbClr val="000099"/>
                </a:solidFill>
              </a:rPr>
              <a:t>бассейн</a:t>
            </a: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929090"/>
          </a:xfrm>
        </p:spPr>
        <p:txBody>
          <a:bodyPr/>
          <a:lstStyle/>
          <a:p>
            <a:pPr algn="just"/>
            <a:r>
              <a:rPr lang="ru-RU" sz="2900" b="1" dirty="0" smtClean="0">
                <a:solidFill>
                  <a:srgbClr val="000099"/>
                </a:solidFill>
              </a:rPr>
              <a:t>единственный надёжный источник пресной воды во внутренних районах Австралии;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</a:rPr>
              <a:t>общая площадь бассейна составляет </a:t>
            </a:r>
            <a:r>
              <a:rPr lang="ru-RU" sz="2900" b="1" dirty="0" smtClean="0">
                <a:solidFill>
                  <a:srgbClr val="C00000"/>
                </a:solidFill>
              </a:rPr>
              <a:t>1711 тыс. км²</a:t>
            </a:r>
            <a:r>
              <a:rPr lang="ru-RU" sz="2900" b="1" dirty="0" smtClean="0">
                <a:solidFill>
                  <a:srgbClr val="000099"/>
                </a:solidFill>
              </a:rPr>
              <a:t>, занимая почти </a:t>
            </a:r>
            <a:r>
              <a:rPr lang="ru-RU" sz="2900" b="1" dirty="0" smtClean="0">
                <a:solidFill>
                  <a:srgbClr val="C00000"/>
                </a:solidFill>
              </a:rPr>
              <a:t>23 %</a:t>
            </a:r>
            <a:r>
              <a:rPr lang="ru-RU" sz="2900" b="1" dirty="0" smtClean="0">
                <a:solidFill>
                  <a:srgbClr val="000099"/>
                </a:solidFill>
              </a:rPr>
              <a:t> материка; </a:t>
            </a:r>
          </a:p>
          <a:p>
            <a:pPr algn="just"/>
            <a:r>
              <a:rPr lang="ru-RU" sz="2900" b="1" dirty="0" smtClean="0">
                <a:solidFill>
                  <a:srgbClr val="000099"/>
                </a:solidFill>
              </a:rPr>
              <a:t>глубина залегания бассейна составляет около </a:t>
            </a:r>
            <a:r>
              <a:rPr lang="ru-RU" sz="2900" b="1" dirty="0" smtClean="0">
                <a:solidFill>
                  <a:srgbClr val="C00000"/>
                </a:solidFill>
              </a:rPr>
              <a:t>3000 м.</a:t>
            </a:r>
            <a:endParaRPr lang="ru-RU" sz="2900" b="1" dirty="0">
              <a:solidFill>
                <a:srgbClr val="C00000"/>
              </a:solidFill>
            </a:endParaRPr>
          </a:p>
        </p:txBody>
      </p:sp>
      <p:pic>
        <p:nvPicPr>
          <p:cNvPr id="4" name="Picture 2" descr="Австралия - Великий артезианский бассейн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85728"/>
            <a:ext cx="2428892" cy="2143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500042"/>
            <a:ext cx="8401080" cy="2571768"/>
          </a:xfrm>
        </p:spPr>
        <p:txBody>
          <a:bodyPr/>
          <a:lstStyle/>
          <a:p>
            <a:pPr algn="just"/>
            <a:r>
              <a:rPr lang="ru-RU" sz="3000" b="1" dirty="0" smtClean="0">
                <a:solidFill>
                  <a:srgbClr val="C00000"/>
                </a:solidFill>
              </a:rPr>
              <a:t>Рациональное использование </a:t>
            </a:r>
            <a:r>
              <a:rPr lang="ru-RU" sz="3000" b="1" dirty="0" smtClean="0">
                <a:solidFill>
                  <a:srgbClr val="000099"/>
                </a:solidFill>
              </a:rPr>
              <a:t>водных ресурсов одна из наиболее серьезных экологических проблем Австралии;  </a:t>
            </a:r>
          </a:p>
          <a:p>
            <a:pPr algn="just"/>
            <a:r>
              <a:rPr lang="ru-RU" sz="3000" b="1" dirty="0" smtClean="0">
                <a:solidFill>
                  <a:srgbClr val="000099"/>
                </a:solidFill>
              </a:rPr>
              <a:t>В Австралии существуют официальные ограничения на использование воды.</a:t>
            </a:r>
            <a:endParaRPr lang="ru-RU" sz="3000" b="1" dirty="0">
              <a:solidFill>
                <a:srgbClr val="000099"/>
              </a:solidFill>
            </a:endParaRPr>
          </a:p>
        </p:txBody>
      </p:sp>
      <p:pic>
        <p:nvPicPr>
          <p:cNvPr id="7" name="Picture 2" descr="Картинка 251 из 2189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3000372"/>
            <a:ext cx="5076825" cy="33623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 descr="E:\Мои  документы\Мои рисунки\gallery_2_36_243356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047997"/>
            <a:ext cx="2482471" cy="33099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3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6" name="Rectangle 24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8572560" cy="142876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400" dirty="0" smtClean="0">
                <a:solidFill>
                  <a:srgbClr val="000099"/>
                </a:solidFill>
              </a:rPr>
              <a:t>Австралия – самый маловодный и сухой материк</a:t>
            </a:r>
          </a:p>
        </p:txBody>
      </p:sp>
      <p:pic>
        <p:nvPicPr>
          <p:cNvPr id="2050" name="Picture 2" descr="Картинка 24 из 1619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643050"/>
            <a:ext cx="4000500" cy="24574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2" name="Picture 4" descr="Картинка 142 из 984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643438" y="1571612"/>
            <a:ext cx="3946298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4" name="Picture 6" descr="Картинка 16 из 1127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072066" y="4286256"/>
            <a:ext cx="3324985" cy="22145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Скругленная прямоугольная выноска 5"/>
          <p:cNvSpPr/>
          <p:nvPr/>
        </p:nvSpPr>
        <p:spPr bwMode="auto">
          <a:xfrm>
            <a:off x="357158" y="4429132"/>
            <a:ext cx="3714776" cy="2071702"/>
          </a:xfrm>
          <a:prstGeom prst="wedgeRoundRectCallout">
            <a:avLst>
              <a:gd name="adj1" fmla="val 71791"/>
              <a:gd name="adj2" fmla="val -45464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/>
              <a:t>Ра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спределение стока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</a:rPr>
              <a:t>неравномерно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</a:rPr>
              <a:t>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и отражает распределение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charset="0"/>
              </a:rPr>
              <a:t>осадков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7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700"/>
                            </p:stCondLst>
                            <p:childTnLst>
                              <p:par>
                                <p:cTn id="1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700"/>
                            </p:stCondLst>
                            <p:childTnLst>
                              <p:par>
                                <p:cTn id="1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7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6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285728"/>
            <a:ext cx="8286808" cy="714380"/>
          </a:xfrm>
        </p:spPr>
        <p:txBody>
          <a:bodyPr/>
          <a:lstStyle/>
          <a:p>
            <a:pPr algn="r"/>
            <a:r>
              <a:rPr lang="ru-RU" dirty="0" smtClean="0"/>
              <a:t> </a:t>
            </a:r>
            <a:r>
              <a:rPr lang="ru-RU" sz="4400" dirty="0" smtClean="0">
                <a:solidFill>
                  <a:srgbClr val="000099"/>
                </a:solidFill>
              </a:rPr>
              <a:t>Речная сеть развита слабо</a:t>
            </a:r>
            <a:endParaRPr lang="ru-RU" sz="4200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524000"/>
            <a:ext cx="8229600" cy="4724400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0099"/>
                </a:solidFill>
              </a:rPr>
              <a:t> </a:t>
            </a:r>
            <a:endParaRPr lang="ru-RU" dirty="0">
              <a:solidFill>
                <a:srgbClr val="000099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57158" y="928670"/>
          <a:ext cx="8501122" cy="5715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а 177 из 1619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58" y="2357430"/>
            <a:ext cx="3143272" cy="41910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Скругленная прямоугольная выноска 4"/>
          <p:cNvSpPr/>
          <p:nvPr/>
        </p:nvSpPr>
        <p:spPr bwMode="auto">
          <a:xfrm>
            <a:off x="4286248" y="3500438"/>
            <a:ext cx="4572032" cy="2643206"/>
          </a:xfrm>
          <a:prstGeom prst="wedgeRoundRectCallout">
            <a:avLst>
              <a:gd name="adj1" fmla="val -71599"/>
              <a:gd name="adj2" fmla="val 8456"/>
              <a:gd name="adj3" fmla="val 16667"/>
            </a:avLst>
          </a:prstGeom>
          <a:solidFill>
            <a:srgbClr val="0000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3200" i="1" dirty="0" smtClean="0"/>
              <a:t>Большую часть года все реки и ручьи Австралии имеют именно такой вид</a:t>
            </a:r>
            <a:endParaRPr kumimoji="0" lang="ru-RU" sz="3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643042" y="142852"/>
            <a:ext cx="7215238" cy="2062154"/>
          </a:xfrm>
        </p:spPr>
        <p:txBody>
          <a:bodyPr/>
          <a:lstStyle/>
          <a:p>
            <a:pPr algn="just"/>
            <a:r>
              <a:rPr lang="ru-RU" sz="6000" dirty="0" smtClean="0">
                <a:solidFill>
                  <a:srgbClr val="C00000"/>
                </a:solidFill>
              </a:rPr>
              <a:t>Крики</a:t>
            </a:r>
            <a:r>
              <a:rPr lang="ru-RU" sz="4000" dirty="0" smtClean="0">
                <a:solidFill>
                  <a:srgbClr val="000099"/>
                </a:solidFill>
              </a:rPr>
              <a:t> </a:t>
            </a:r>
            <a:r>
              <a:rPr lang="ru-RU" sz="4000" i="1" dirty="0" smtClean="0">
                <a:solidFill>
                  <a:srgbClr val="000099"/>
                </a:solidFill>
              </a:rPr>
              <a:t>- периодически пересыхающая река или временный водоток</a:t>
            </a:r>
            <a:endParaRPr lang="ru-RU" sz="4000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160"/>
                            </p:stCondLst>
                            <p:childTnLst>
                              <p:par>
                                <p:cTn id="1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16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а 1 из 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428604"/>
            <a:ext cx="4717834" cy="30718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357158" y="3643314"/>
            <a:ext cx="835824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Купер-Крик</a:t>
            </a:r>
            <a:r>
              <a:rPr lang="ru-RU" sz="4000" dirty="0" smtClean="0">
                <a:solidFill>
                  <a:srgbClr val="000099"/>
                </a:solidFill>
              </a:rPr>
              <a:t> (</a:t>
            </a:r>
            <a:r>
              <a:rPr lang="ru-RU" sz="4000" dirty="0" err="1" smtClean="0">
                <a:solidFill>
                  <a:srgbClr val="000099"/>
                </a:solidFill>
              </a:rPr>
              <a:t>англ.</a:t>
            </a:r>
            <a:r>
              <a:rPr lang="ru-RU" sz="4000" i="1" dirty="0" err="1" smtClean="0">
                <a:solidFill>
                  <a:srgbClr val="000099"/>
                </a:solidFill>
              </a:rPr>
              <a:t>Cooper</a:t>
            </a:r>
            <a:r>
              <a:rPr lang="ru-RU" sz="4000" i="1" dirty="0" smtClean="0">
                <a:solidFill>
                  <a:srgbClr val="000099"/>
                </a:solidFill>
              </a:rPr>
              <a:t> </a:t>
            </a:r>
            <a:r>
              <a:rPr lang="ru-RU" sz="4000" i="1" dirty="0" err="1" smtClean="0">
                <a:solidFill>
                  <a:srgbClr val="000099"/>
                </a:solidFill>
              </a:rPr>
              <a:t>Creek</a:t>
            </a:r>
            <a:r>
              <a:rPr lang="ru-RU" sz="4000" dirty="0" smtClean="0">
                <a:solidFill>
                  <a:srgbClr val="000099"/>
                </a:solidFill>
              </a:rPr>
              <a:t>) </a:t>
            </a:r>
          </a:p>
          <a:p>
            <a:pPr algn="just"/>
            <a:r>
              <a:rPr lang="ru-RU" sz="3600" i="1" dirty="0" smtClean="0">
                <a:solidFill>
                  <a:srgbClr val="000099"/>
                </a:solidFill>
              </a:rPr>
              <a:t>- </a:t>
            </a:r>
            <a:r>
              <a:rPr lang="ru-RU" sz="3300" i="1" dirty="0" smtClean="0">
                <a:solidFill>
                  <a:srgbClr val="000099"/>
                </a:solidFill>
              </a:rPr>
              <a:t>самая крупная пересыхающая река, </a:t>
            </a:r>
            <a:r>
              <a:rPr lang="ru-RU" sz="3200" i="1" dirty="0" smtClean="0">
                <a:solidFill>
                  <a:srgbClr val="000099"/>
                </a:solidFill>
              </a:rPr>
              <a:t>протекающая по территории австралийских штатов </a:t>
            </a:r>
            <a:r>
              <a:rPr lang="ru-RU" sz="3200" i="1" dirty="0" err="1" smtClean="0">
                <a:solidFill>
                  <a:srgbClr val="000099"/>
                </a:solidFill>
              </a:rPr>
              <a:t>Квинсленд</a:t>
            </a:r>
            <a:r>
              <a:rPr lang="ru-RU" sz="3200" i="1" dirty="0" smtClean="0">
                <a:solidFill>
                  <a:srgbClr val="000099"/>
                </a:solidFill>
              </a:rPr>
              <a:t> и Южная Австралия.</a:t>
            </a:r>
            <a:endParaRPr lang="ru-RU" sz="3200" i="1" dirty="0">
              <a:solidFill>
                <a:srgbClr val="000099"/>
              </a:solidFill>
            </a:endParaRPr>
          </a:p>
        </p:txBody>
      </p:sp>
      <p:sp>
        <p:nvSpPr>
          <p:cNvPr id="8" name="Скругленная прямоугольная выноска 7"/>
          <p:cNvSpPr/>
          <p:nvPr/>
        </p:nvSpPr>
        <p:spPr bwMode="auto">
          <a:xfrm>
            <a:off x="428596" y="785794"/>
            <a:ext cx="2928958" cy="2357454"/>
          </a:xfrm>
          <a:prstGeom prst="wedgeRoundRectCallout">
            <a:avLst>
              <a:gd name="adj1" fmla="val 89523"/>
              <a:gd name="adj2" fmla="val 46789"/>
              <a:gd name="adj3" fmla="val 16667"/>
            </a:avLst>
          </a:prstGeom>
          <a:solidFill>
            <a:srgbClr val="0000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>
              <a:buFont typeface="Wingdings" pitchFamily="2" charset="2"/>
              <a:buChar char="§"/>
            </a:pPr>
            <a:r>
              <a:rPr lang="ru-RU" sz="2800" dirty="0" smtClean="0"/>
              <a:t> Длина около      </a:t>
            </a:r>
          </a:p>
          <a:p>
            <a:pPr algn="just"/>
            <a:r>
              <a:rPr lang="ru-RU" sz="2800" dirty="0" smtClean="0">
                <a:solidFill>
                  <a:srgbClr val="FF0000"/>
                </a:solidFill>
              </a:rPr>
              <a:t>           1400</a:t>
            </a:r>
            <a:r>
              <a:rPr lang="ru-RU" sz="2800" dirty="0" smtClean="0"/>
              <a:t> км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800" dirty="0" smtClean="0"/>
              <a:t>Питание   </a:t>
            </a:r>
          </a:p>
          <a:p>
            <a:pPr algn="just"/>
            <a:r>
              <a:rPr lang="ru-RU" sz="2800" dirty="0" smtClean="0"/>
              <a:t> дождевое  и </a:t>
            </a:r>
          </a:p>
          <a:p>
            <a:pPr algn="just"/>
            <a:r>
              <a:rPr lang="ru-RU" sz="2800" dirty="0" smtClean="0"/>
              <a:t> грунтовое </a:t>
            </a:r>
          </a:p>
          <a:p>
            <a:pPr algn="just"/>
            <a:endParaRPr kumimoji="0" lang="ru-RU" sz="280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00042"/>
            <a:ext cx="7786742" cy="1009672"/>
          </a:xfrm>
        </p:spPr>
        <p:txBody>
          <a:bodyPr/>
          <a:lstStyle/>
          <a:p>
            <a:r>
              <a:rPr lang="ru-RU" sz="5400" dirty="0" smtClean="0">
                <a:solidFill>
                  <a:srgbClr val="000099"/>
                </a:solidFill>
              </a:rPr>
              <a:t>Питание и режим рек</a:t>
            </a:r>
            <a:endParaRPr lang="ru-RU" sz="5400" dirty="0">
              <a:solidFill>
                <a:srgbClr val="000099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24000"/>
            <a:ext cx="8643998" cy="4724400"/>
          </a:xfrm>
        </p:spPr>
        <p:txBody>
          <a:bodyPr/>
          <a:lstStyle/>
          <a:p>
            <a:r>
              <a:rPr lang="ru-RU" sz="3400" b="1" dirty="0" smtClean="0">
                <a:solidFill>
                  <a:srgbClr val="000099"/>
                </a:solidFill>
              </a:rPr>
              <a:t>Основной тип питания – </a:t>
            </a:r>
            <a:r>
              <a:rPr lang="ru-RU" sz="3400" b="1" dirty="0" smtClean="0">
                <a:solidFill>
                  <a:srgbClr val="C00000"/>
                </a:solidFill>
              </a:rPr>
              <a:t>дождевой</a:t>
            </a:r>
          </a:p>
          <a:p>
            <a:r>
              <a:rPr lang="ru-RU" sz="3400" b="1" dirty="0" smtClean="0">
                <a:solidFill>
                  <a:srgbClr val="000099"/>
                </a:solidFill>
              </a:rPr>
              <a:t>Полноводны в сезон </a:t>
            </a:r>
            <a:r>
              <a:rPr lang="ru-RU" sz="3400" b="1" dirty="0" smtClean="0">
                <a:solidFill>
                  <a:srgbClr val="C00000"/>
                </a:solidFill>
              </a:rPr>
              <a:t>дождей</a:t>
            </a:r>
            <a:r>
              <a:rPr lang="ru-RU" sz="3400" b="1" dirty="0" smtClean="0">
                <a:solidFill>
                  <a:srgbClr val="000099"/>
                </a:solidFill>
              </a:rPr>
              <a:t>, в основном летом</a:t>
            </a:r>
          </a:p>
          <a:p>
            <a:r>
              <a:rPr lang="ru-RU" sz="3400" b="1" dirty="0" smtClean="0">
                <a:solidFill>
                  <a:srgbClr val="000099"/>
                </a:solidFill>
              </a:rPr>
              <a:t>Главный водораздел – </a:t>
            </a:r>
          </a:p>
          <a:p>
            <a:pPr>
              <a:buNone/>
            </a:pPr>
            <a:r>
              <a:rPr lang="ru-RU" sz="3400" b="1" dirty="0" smtClean="0">
                <a:solidFill>
                  <a:srgbClr val="000099"/>
                </a:solidFill>
              </a:rPr>
              <a:t>   </a:t>
            </a:r>
            <a:r>
              <a:rPr lang="ru-RU" sz="3400" b="1" dirty="0" smtClean="0">
                <a:solidFill>
                  <a:srgbClr val="C00000"/>
                </a:solidFill>
              </a:rPr>
              <a:t>Большой </a:t>
            </a:r>
          </a:p>
          <a:p>
            <a:pPr>
              <a:buNone/>
            </a:pPr>
            <a:r>
              <a:rPr lang="ru-RU" sz="3400" b="1" dirty="0" smtClean="0">
                <a:solidFill>
                  <a:srgbClr val="C00000"/>
                </a:solidFill>
              </a:rPr>
              <a:t>   Австралийский </a:t>
            </a:r>
          </a:p>
          <a:p>
            <a:pPr>
              <a:buNone/>
            </a:pPr>
            <a:r>
              <a:rPr lang="ru-RU" sz="3400" b="1" dirty="0" smtClean="0">
                <a:solidFill>
                  <a:srgbClr val="C00000"/>
                </a:solidFill>
              </a:rPr>
              <a:t>   хребет</a:t>
            </a:r>
            <a:endParaRPr lang="ru-RU" sz="3400" b="1" dirty="0">
              <a:solidFill>
                <a:srgbClr val="C00000"/>
              </a:solidFill>
            </a:endParaRPr>
          </a:p>
        </p:txBody>
      </p:sp>
      <p:pic>
        <p:nvPicPr>
          <p:cNvPr id="21506" name="Picture 2" descr="Картинка 12 из 225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857628"/>
            <a:ext cx="3913558" cy="25717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8"/>
            <a:ext cx="828680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solidFill>
                  <a:srgbClr val="C00000"/>
                </a:solidFill>
              </a:rPr>
              <a:t>Муррей (</a:t>
            </a:r>
            <a:r>
              <a:rPr lang="ru-RU" sz="3600" dirty="0" err="1" smtClean="0">
                <a:solidFill>
                  <a:srgbClr val="C00000"/>
                </a:solidFill>
              </a:rPr>
              <a:t>Марри</a:t>
            </a:r>
            <a:r>
              <a:rPr lang="ru-RU" sz="3600" dirty="0" smtClean="0">
                <a:solidFill>
                  <a:srgbClr val="C00000"/>
                </a:solidFill>
              </a:rPr>
              <a:t>) </a:t>
            </a:r>
            <a:r>
              <a:rPr lang="ru-RU" sz="2400" dirty="0" smtClean="0">
                <a:solidFill>
                  <a:srgbClr val="000099"/>
                </a:solidFill>
              </a:rPr>
              <a:t>— </a:t>
            </a:r>
            <a:r>
              <a:rPr lang="ru-RU" sz="2400" i="1" dirty="0" smtClean="0">
                <a:solidFill>
                  <a:srgbClr val="000099"/>
                </a:solidFill>
              </a:rPr>
              <a:t>крупнейшая река в Австралии, формирующая, вместе с самым длинным своим притоком Дарлинг, крупнейшую речную систему страны площадью</a:t>
            </a:r>
            <a:r>
              <a:rPr lang="ru-RU" sz="2400" dirty="0" smtClean="0">
                <a:solidFill>
                  <a:srgbClr val="000099"/>
                </a:solidFill>
              </a:rPr>
              <a:t> </a:t>
            </a:r>
            <a:r>
              <a:rPr lang="ru-RU" sz="2400" i="1" dirty="0" smtClean="0">
                <a:solidFill>
                  <a:srgbClr val="000099"/>
                </a:solidFill>
              </a:rPr>
              <a:t>более 1 000 000 км² (около 12 % всего континента). </a:t>
            </a:r>
            <a:endParaRPr lang="ru-RU" sz="2400" i="1" dirty="0">
              <a:solidFill>
                <a:srgbClr val="000099"/>
              </a:solidFill>
            </a:endParaRPr>
          </a:p>
        </p:txBody>
      </p:sp>
      <p:pic>
        <p:nvPicPr>
          <p:cNvPr id="18434" name="Picture 2" descr="Файл:Murray river australia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357694"/>
            <a:ext cx="2743200" cy="20859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8436" name="Picture 4" descr="Картинка 3 из 52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786182" y="2857496"/>
            <a:ext cx="5076825" cy="36004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Скругленная прямоугольная выноска 6"/>
          <p:cNvSpPr/>
          <p:nvPr/>
        </p:nvSpPr>
        <p:spPr bwMode="auto">
          <a:xfrm>
            <a:off x="285720" y="2857496"/>
            <a:ext cx="3571900" cy="1357322"/>
          </a:xfrm>
          <a:prstGeom prst="wedgeRoundRectCallout">
            <a:avLst>
              <a:gd name="adj1" fmla="val -13147"/>
              <a:gd name="adj2" fmla="val 84058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2400" i="1" dirty="0" smtClean="0"/>
              <a:t>Длина - </a:t>
            </a:r>
            <a:r>
              <a:rPr lang="ru-RU" sz="2600" i="1" dirty="0" smtClean="0">
                <a:solidFill>
                  <a:srgbClr val="FFFF00"/>
                </a:solidFill>
              </a:rPr>
              <a:t>2570 км</a:t>
            </a:r>
          </a:p>
          <a:p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Исток -</a:t>
            </a:r>
            <a:r>
              <a:rPr kumimoji="0" lang="ru-RU" sz="20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</a:t>
            </a:r>
            <a:r>
              <a:rPr kumimoji="0" lang="ru-RU" sz="21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Австралийский Альпы</a:t>
            </a:r>
            <a:endParaRPr kumimoji="0" lang="ru-RU" sz="2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3" dur="3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0"/>
                            </p:stCondLst>
                            <p:childTnLst>
                              <p:par>
                                <p:cTn id="1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3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0"/>
                            </p:stCondLst>
                            <p:childTnLst>
                              <p:par>
                                <p:cTn id="1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Дарлинг близ города Боурк">
            <a:hlinkClick r:id="rId2" tooltip="Дарлинг близ города Боурк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4071942"/>
            <a:ext cx="3210695" cy="22860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500034" y="642918"/>
            <a:ext cx="828680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400" dirty="0" smtClean="0">
                <a:solidFill>
                  <a:srgbClr val="C00000"/>
                </a:solidFill>
              </a:rPr>
              <a:t>Дарлинг</a:t>
            </a:r>
            <a:r>
              <a:rPr lang="ru-RU" sz="3400" dirty="0" smtClean="0">
                <a:solidFill>
                  <a:srgbClr val="000099"/>
                </a:solidFill>
              </a:rPr>
              <a:t>  </a:t>
            </a:r>
            <a:r>
              <a:rPr lang="ru-RU" sz="3400" i="1" dirty="0" smtClean="0">
                <a:solidFill>
                  <a:srgbClr val="000099"/>
                </a:solidFill>
              </a:rPr>
              <a:t>— река на юго-востоке Австралии, правый приток Муррея  </a:t>
            </a:r>
            <a:endParaRPr lang="ru-RU" sz="3400" i="1" dirty="0">
              <a:solidFill>
                <a:srgbClr val="000099"/>
              </a:solidFill>
            </a:endParaRPr>
          </a:p>
        </p:txBody>
      </p:sp>
      <p:pic>
        <p:nvPicPr>
          <p:cNvPr id="19460" name="Picture 4" descr="Картинка 10 из 121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714876" y="3643314"/>
            <a:ext cx="3945084" cy="26432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Скругленная прямоугольная выноска 4"/>
          <p:cNvSpPr/>
          <p:nvPr/>
        </p:nvSpPr>
        <p:spPr bwMode="auto">
          <a:xfrm>
            <a:off x="428596" y="2214554"/>
            <a:ext cx="7286676" cy="1285884"/>
          </a:xfrm>
          <a:prstGeom prst="wedgeRoundRectCallout">
            <a:avLst>
              <a:gd name="adj1" fmla="val -35951"/>
              <a:gd name="adj2" fmla="val 109762"/>
              <a:gd name="adj3" fmla="val 16667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2400" dirty="0" smtClean="0"/>
              <a:t>Длина - </a:t>
            </a:r>
            <a:r>
              <a:rPr lang="ru-RU" sz="2500" dirty="0" smtClean="0">
                <a:solidFill>
                  <a:srgbClr val="FFFF00"/>
                </a:solidFill>
              </a:rPr>
              <a:t>2740 км.  </a:t>
            </a:r>
            <a:r>
              <a:rPr lang="ru-RU" sz="2400" dirty="0" smtClean="0"/>
              <a:t>Питание </a:t>
            </a:r>
            <a:r>
              <a:rPr lang="ru-RU" sz="2400" dirty="0" smtClean="0">
                <a:solidFill>
                  <a:srgbClr val="FFFF00"/>
                </a:solidFill>
              </a:rPr>
              <a:t>дождевое</a:t>
            </a:r>
            <a:r>
              <a:rPr lang="ru-RU" sz="2400" dirty="0" smtClean="0"/>
              <a:t>, режим </a:t>
            </a:r>
            <a:r>
              <a:rPr lang="ru-RU" sz="2400" dirty="0" err="1" smtClean="0"/>
              <a:t>паводочный</a:t>
            </a:r>
            <a:r>
              <a:rPr lang="ru-RU" sz="2400" dirty="0" smtClean="0"/>
              <a:t>, колебания уровня местами </a:t>
            </a:r>
          </a:p>
          <a:p>
            <a:r>
              <a:rPr lang="ru-RU" sz="2400" dirty="0" smtClean="0"/>
              <a:t>достигают </a:t>
            </a:r>
            <a:r>
              <a:rPr lang="ru-RU" sz="2400" dirty="0" smtClean="0">
                <a:solidFill>
                  <a:srgbClr val="FFFF00"/>
                </a:solidFill>
              </a:rPr>
              <a:t>6—8 м.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000"/>
                            </p:stCondLst>
                            <p:childTnLst>
                              <p:par>
                                <p:cTn id="1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Файл:NEO lake eyre big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6248" y="1142984"/>
            <a:ext cx="4572032" cy="45720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14282" y="1214422"/>
            <a:ext cx="4000528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solidFill>
                  <a:srgbClr val="000099"/>
                </a:solidFill>
              </a:rPr>
              <a:t>Озеро </a:t>
            </a:r>
            <a:r>
              <a:rPr lang="ru-RU" sz="4400" dirty="0" smtClean="0">
                <a:solidFill>
                  <a:srgbClr val="C00000"/>
                </a:solidFill>
              </a:rPr>
              <a:t>Эйр</a:t>
            </a:r>
            <a:r>
              <a:rPr lang="ru-RU" sz="3600" dirty="0" smtClean="0">
                <a:solidFill>
                  <a:srgbClr val="000099"/>
                </a:solidFill>
              </a:rPr>
              <a:t> </a:t>
            </a:r>
            <a:r>
              <a:rPr lang="ru-RU" sz="2900" i="1" dirty="0" smtClean="0">
                <a:solidFill>
                  <a:srgbClr val="000099"/>
                </a:solidFill>
              </a:rPr>
              <a:t>в редкие случаи своего наполнения является крупнейшим озером Австралии и самой низкой её точкой — около </a:t>
            </a:r>
            <a:r>
              <a:rPr lang="ru-RU" sz="2900" i="1" dirty="0" smtClean="0">
                <a:solidFill>
                  <a:srgbClr val="C00000"/>
                </a:solidFill>
              </a:rPr>
              <a:t>15 м</a:t>
            </a:r>
            <a:r>
              <a:rPr lang="ru-RU" sz="2900" i="1" dirty="0" smtClean="0">
                <a:solidFill>
                  <a:srgbClr val="000099"/>
                </a:solidFill>
              </a:rPr>
              <a:t> ниже уровня моря </a:t>
            </a:r>
            <a:endParaRPr lang="ru-RU" sz="2900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598TGp_Business_dark_ani">
  <a:themeElements>
    <a:clrScheme name="598TGp_Business_dark_ani 2">
      <a:dk1>
        <a:srgbClr val="000000"/>
      </a:dk1>
      <a:lt1>
        <a:srgbClr val="FFFFFF"/>
      </a:lt1>
      <a:dk2>
        <a:srgbClr val="15559B"/>
      </a:dk2>
      <a:lt2>
        <a:srgbClr val="E7F9FF"/>
      </a:lt2>
      <a:accent1>
        <a:srgbClr val="1A98C0"/>
      </a:accent1>
      <a:accent2>
        <a:srgbClr val="B46C0C"/>
      </a:accent2>
      <a:accent3>
        <a:srgbClr val="AAB4CB"/>
      </a:accent3>
      <a:accent4>
        <a:srgbClr val="DADADA"/>
      </a:accent4>
      <a:accent5>
        <a:srgbClr val="ABCADC"/>
      </a:accent5>
      <a:accent6>
        <a:srgbClr val="A3610A"/>
      </a:accent6>
      <a:hlink>
        <a:srgbClr val="BCB808"/>
      </a:hlink>
      <a:folHlink>
        <a:srgbClr val="169E74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598TGp_Business_dark_ani 1">
        <a:dk1>
          <a:srgbClr val="000000"/>
        </a:dk1>
        <a:lt1>
          <a:srgbClr val="FFFFFF"/>
        </a:lt1>
        <a:dk2>
          <a:srgbClr val="019EAF"/>
        </a:dk2>
        <a:lt2>
          <a:srgbClr val="E7FFED"/>
        </a:lt2>
        <a:accent1>
          <a:srgbClr val="CE5F0C"/>
        </a:accent1>
        <a:accent2>
          <a:srgbClr val="93A719"/>
        </a:accent2>
        <a:accent3>
          <a:srgbClr val="AACCD4"/>
        </a:accent3>
        <a:accent4>
          <a:srgbClr val="DADADA"/>
        </a:accent4>
        <a:accent5>
          <a:srgbClr val="E3B6AA"/>
        </a:accent5>
        <a:accent6>
          <a:srgbClr val="859716"/>
        </a:accent6>
        <a:hlink>
          <a:srgbClr val="9720A0"/>
        </a:hlink>
        <a:folHlink>
          <a:srgbClr val="1C459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98TGp_Business_dark_ani 2">
        <a:dk1>
          <a:srgbClr val="000000"/>
        </a:dk1>
        <a:lt1>
          <a:srgbClr val="FFFFFF"/>
        </a:lt1>
        <a:dk2>
          <a:srgbClr val="15559B"/>
        </a:dk2>
        <a:lt2>
          <a:srgbClr val="E7F9FF"/>
        </a:lt2>
        <a:accent1>
          <a:srgbClr val="1A98C0"/>
        </a:accent1>
        <a:accent2>
          <a:srgbClr val="B46C0C"/>
        </a:accent2>
        <a:accent3>
          <a:srgbClr val="AAB4CB"/>
        </a:accent3>
        <a:accent4>
          <a:srgbClr val="DADADA"/>
        </a:accent4>
        <a:accent5>
          <a:srgbClr val="ABCADC"/>
        </a:accent5>
        <a:accent6>
          <a:srgbClr val="A3610A"/>
        </a:accent6>
        <a:hlink>
          <a:srgbClr val="BCB808"/>
        </a:hlink>
        <a:folHlink>
          <a:srgbClr val="169E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98TGp_Business_dark_ani 3">
        <a:dk1>
          <a:srgbClr val="000000"/>
        </a:dk1>
        <a:lt1>
          <a:srgbClr val="FFFFFF"/>
        </a:lt1>
        <a:dk2>
          <a:srgbClr val="8E7A00"/>
        </a:dk2>
        <a:lt2>
          <a:srgbClr val="FFF2E7"/>
        </a:lt2>
        <a:accent1>
          <a:srgbClr val="5AB02A"/>
        </a:accent1>
        <a:accent2>
          <a:srgbClr val="0D97B3"/>
        </a:accent2>
        <a:accent3>
          <a:srgbClr val="C6BEAA"/>
        </a:accent3>
        <a:accent4>
          <a:srgbClr val="DADADA"/>
        </a:accent4>
        <a:accent5>
          <a:srgbClr val="B5D4AC"/>
        </a:accent5>
        <a:accent6>
          <a:srgbClr val="0B88A2"/>
        </a:accent6>
        <a:hlink>
          <a:srgbClr val="C85E2E"/>
        </a:hlink>
        <a:folHlink>
          <a:srgbClr val="755F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598TGp_Business_dark_ani</Template>
  <TotalTime>422</TotalTime>
  <Words>227</Words>
  <Application>Microsoft Office PowerPoint</Application>
  <PresentationFormat>Экран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598TGp_Business_dark_ani</vt:lpstr>
      <vt:lpstr>ВНУТРЕННИЕ ВОДЫ АВСТРАЛИИ</vt:lpstr>
      <vt:lpstr>Австралия – самый маловодный и сухой материк</vt:lpstr>
      <vt:lpstr> Речная сеть развита слабо</vt:lpstr>
      <vt:lpstr>Крики - периодически пересыхающая река или временный водоток</vt:lpstr>
      <vt:lpstr>Слайд 5</vt:lpstr>
      <vt:lpstr>Питание и режим рек</vt:lpstr>
      <vt:lpstr>Слайд 7</vt:lpstr>
      <vt:lpstr>Слайд 8</vt:lpstr>
      <vt:lpstr>Слайд 9</vt:lpstr>
      <vt:lpstr>Большой  артезианский  бассейн</vt:lpstr>
      <vt:lpstr>Слайд 11</vt:lpstr>
    </vt:vector>
  </TitlesOfParts>
  <Company>МОУ СОШ №30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Австралия</dc:title>
  <dc:subject>Внутренние воды</dc:subject>
  <dc:creator>Поликарпова Е.Е.</dc:creator>
  <cp:lastModifiedBy>TATA</cp:lastModifiedBy>
  <cp:revision>49</cp:revision>
  <dcterms:created xsi:type="dcterms:W3CDTF">2009-07-04T09:02:05Z</dcterms:created>
  <dcterms:modified xsi:type="dcterms:W3CDTF">2010-05-01T00:00:12Z</dcterms:modified>
</cp:coreProperties>
</file>