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9" r:id="rId9"/>
    <p:sldId id="264" r:id="rId10"/>
    <p:sldId id="267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4" autoAdjust="0"/>
    <p:restoredTop sz="95017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39A28-0CD2-45D0-BA64-78D022CBA8F2}" type="datetimeFigureOut">
              <a:rPr lang="ru-RU" smtClean="0"/>
              <a:pPr/>
              <a:t>13.01.2010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BDF54-F25E-4ECE-85A7-7FF38CE36A0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laidor.mylivepage.ru/image/140/1449_pgitlxldvdwf_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59.radikal.ru/i165/0910/ad/5cc6d8d3e4b2.jp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totalfootball.ru/wiki/images/d/da/Metallurg_Danilov.jp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rb7.ru/files/common/1210918596_0834_500x379.jpg" TargetMode="External"/><Relationship Id="rId3" Type="http://schemas.openxmlformats.org/officeDocument/2006/relationships/image" Target="../media/image20.gif"/><Relationship Id="rId7" Type="http://schemas.openxmlformats.org/officeDocument/2006/relationships/image" Target="../media/image23.jpe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ootbest.ru/wp-content/uploads/2009/03/footbest_ru-corner.jpg" TargetMode="External"/><Relationship Id="rId5" Type="http://schemas.openxmlformats.org/officeDocument/2006/relationships/image" Target="../media/image22.jpeg"/><Relationship Id="rId10" Type="http://schemas.openxmlformats.org/officeDocument/2006/relationships/image" Target="../media/image25.jpeg"/><Relationship Id="rId4" Type="http://schemas.openxmlformats.org/officeDocument/2006/relationships/image" Target="../media/image21.png"/><Relationship Id="rId9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aidor.mylivepage.ru/image/140/1449_pgitlxldvdwf_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hyperlink" Target="http://go.mail.ru/frame.html?&amp;imgurl=http://lori.ru/images/0000130025-thumb.jpg&amp;pageurl=http://lori.ru/~andyphoto/series/futbol&amp;id=50902001&amp;iid=7&amp;imgwidth=115&amp;imgheight=150&amp;imgsize=758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101042" cy="1470025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Самолеты, белки и «крученые» мячи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68" y="2143116"/>
            <a:ext cx="2143140" cy="1357322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sz="9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Рисунок 3" descr="pgitlxldvdwf_2.jpg">
            <a:hlinkClick r:id="rId2" tooltip="pgitlxldvdwf_2.jpg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214554"/>
            <a:ext cx="2928958" cy="2071702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44" name="Picture 4" descr="Картинка 4 из 4305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2143116"/>
            <a:ext cx="3367962" cy="2438406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2" descr="Картинка 14 из 528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571736" y="4000504"/>
            <a:ext cx="3285712" cy="2173023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Попробуйте сами!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http://fizika471.narod.ru/025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4143380"/>
            <a:ext cx="3644664" cy="2442984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5" name="Рисунок 4" descr="Опыт 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1357298"/>
            <a:ext cx="2286016" cy="2500330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6" name="Рисунок 5" descr="Склеим из листа плотной бумаги цилиндр. Из доски, положенной одним краем на стопку книг, сделаем на столе наклонную плоскость и положим на неё цилиндр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1428736"/>
            <a:ext cx="3214710" cy="2071702"/>
          </a:xfrm>
          <a:prstGeom prst="rect">
            <a:avLst/>
          </a:prstGeom>
          <a:noFill/>
          <a:ln w="9525">
            <a:solidFill>
              <a:schemeClr val="accent5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85786" y="857232"/>
            <a:ext cx="1481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Опыт № 1</a:t>
            </a:r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16" y="857232"/>
            <a:ext cx="1481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Опыт № 2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357290" y="3571876"/>
            <a:ext cx="1481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Опыт № 3</a:t>
            </a:r>
            <a:endParaRPr lang="ru-RU" sz="2400" dirty="0"/>
          </a:p>
        </p:txBody>
      </p:sp>
      <p:pic>
        <p:nvPicPr>
          <p:cNvPr id="10" name="Picture 3" descr="C:\Documents and Settings\Admin\Мои документы\Мои рисунки\школьные фотографии\школьные фотографии 40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4500570"/>
            <a:ext cx="1643074" cy="2110668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sp>
        <p:nvSpPr>
          <p:cNvPr id="11" name="Прямоугольник 10"/>
          <p:cNvSpPr/>
          <p:nvPr/>
        </p:nvSpPr>
        <p:spPr>
          <a:xfrm>
            <a:off x="6643702" y="4000504"/>
            <a:ext cx="14814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Опыт № 4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Домашнее задание:</a:t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     </a:t>
            </a:r>
          </a:p>
          <a:p>
            <a:r>
              <a:rPr lang="ru-RU" sz="4500" dirty="0" smtClean="0">
                <a:solidFill>
                  <a:srgbClr val="002060"/>
                </a:solidFill>
              </a:rPr>
              <a:t>1. Задачи № 404, 406, 409, 410 (Рымкевич А.П. Физика. Задачник. 10-11 классы.- М.: Дрофа, 2003.)</a:t>
            </a:r>
          </a:p>
          <a:p>
            <a:r>
              <a:rPr lang="ru-RU" sz="4500" dirty="0" smtClean="0">
                <a:solidFill>
                  <a:srgbClr val="002060"/>
                </a:solidFill>
              </a:rPr>
              <a:t>2. Домашняя практическая работа: Сделайте из тонкой бумаги цилиндр диаметром 3 см, длиной 20 см. Положите его на стол на наклонную плоскость.  Пронаблюдайте за траекторией, по которой скатывается цилиндр. Объясните наблюдаемое явление.</a:t>
            </a:r>
          </a:p>
          <a:p>
            <a:pPr algn="ctr">
              <a:buNone/>
            </a:pPr>
            <a:r>
              <a:rPr lang="ru-RU" sz="5800" i="1" dirty="0" smtClean="0">
                <a:solidFill>
                  <a:srgbClr val="002060"/>
                </a:solidFill>
              </a:rPr>
              <a:t>Желаю успеха! Спасибо !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Экспериментируем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214282" y="785794"/>
            <a:ext cx="4040188" cy="639762"/>
          </a:xfrm>
        </p:spPr>
        <p:txBody>
          <a:bodyPr/>
          <a:lstStyle/>
          <a:p>
            <a:pPr algn="ctr"/>
            <a:r>
              <a:rPr lang="ru-RU" dirty="0" smtClean="0"/>
              <a:t>Опыт № 1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</a:t>
            </a:r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3438" y="785794"/>
            <a:ext cx="4041775" cy="639762"/>
          </a:xfrm>
        </p:spPr>
        <p:txBody>
          <a:bodyPr/>
          <a:lstStyle/>
          <a:p>
            <a:pPr algn="ctr"/>
            <a:r>
              <a:rPr lang="ru-RU" dirty="0" smtClean="0"/>
              <a:t>Опыт № 2</a:t>
            </a:r>
            <a:endParaRPr lang="ru-RU" dirty="0"/>
          </a:p>
        </p:txBody>
      </p:sp>
      <p:pic>
        <p:nvPicPr>
          <p:cNvPr id="2050" name="Picture 2" descr="C:\Documents and Settings\User\Рабочий стол\еще\без листка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14488"/>
            <a:ext cx="3857652" cy="2357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http://fizika471.narod.ru/024.jpg"/>
          <p:cNvPicPr/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57158" y="1714488"/>
            <a:ext cx="3857652" cy="2357454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41" name="Picture 1" descr="C:\Documents and Settings\User\Рабочий стол\еще\100_102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57752" y="1428736"/>
            <a:ext cx="4000528" cy="5238121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AutoShape 2"/>
          <p:cNvSpPr>
            <a:spLocks noChangeArrowheads="1"/>
          </p:cNvSpPr>
          <p:nvPr/>
        </p:nvSpPr>
        <p:spPr bwMode="auto">
          <a:xfrm rot="697619">
            <a:off x="5512474" y="2903594"/>
            <a:ext cx="1190625" cy="238125"/>
          </a:xfrm>
          <a:prstGeom prst="notchedRightArrow">
            <a:avLst>
              <a:gd name="adj1" fmla="val 50000"/>
              <a:gd name="adj2" fmla="val 125000"/>
            </a:avLst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4286280" cy="14287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Скорость течения и сечение трубы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Рисунок 6" descr="http://fizika471.narod.ru/0204.jpg"/>
          <p:cNvPicPr/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786446" y="1857364"/>
            <a:ext cx="2928958" cy="2500330"/>
          </a:xfrm>
          <a:prstGeom prst="rect">
            <a:avLst/>
          </a:prstGeom>
          <a:ln w="19050"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1" y="1785926"/>
            <a:ext cx="4919229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572132" y="4643446"/>
            <a:ext cx="331052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Уравнение </a:t>
            </a:r>
          </a:p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неразрывности </a:t>
            </a:r>
          </a:p>
          <a:p>
            <a:pPr algn="ctr"/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струи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Picture 2" descr="C:\Documents and Settings\User\Рабочий стол\еще\ур-ие бернулли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1" y="1785926"/>
            <a:ext cx="5046343" cy="214314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Закон Бернулли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(следствие  закона сохранения энергии)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29058" y="4643446"/>
            <a:ext cx="49292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Чем больше скорость, 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тем меньше давление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Documents and Settings\User\Рабочий стол\еще\без воды.bmp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143372" y="1500174"/>
            <a:ext cx="4357718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Содержимое 3" descr="Измерение давления "/>
          <p:cNvPicPr>
            <a:picLocks/>
          </p:cNvPicPr>
          <p:nvPr/>
        </p:nvPicPr>
        <p:blipFill>
          <a:blip r:embed="rId3"/>
          <a:srcRect l="13793" r="16092" b="12195"/>
          <a:stretch>
            <a:fillRect/>
          </a:stretch>
        </p:blipFill>
        <p:spPr bwMode="auto">
          <a:xfrm>
            <a:off x="4143372" y="1500174"/>
            <a:ext cx="4357718" cy="2571768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Содержимое 5" descr="БЕРНУЛЛИ Даниил (Bernoulli Daniel 1700-1782)"/>
          <p:cNvPicPr>
            <a:picLocks noGrp="1"/>
          </p:cNvPicPr>
          <p:nvPr>
            <p:ph sz="half" idx="1"/>
          </p:nvPr>
        </p:nvPicPr>
        <p:blipFill>
          <a:blip r:embed="rId4">
            <a:lum contrast="20000"/>
          </a:blip>
          <a:srcRect/>
          <a:stretch>
            <a:fillRect/>
          </a:stretch>
        </p:blipFill>
        <p:spPr bwMode="auto">
          <a:xfrm>
            <a:off x="500034" y="1785926"/>
            <a:ext cx="2286016" cy="2928958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285720" y="5214950"/>
            <a:ext cx="2714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Даниил Бернулли</a:t>
            </a:r>
            <a:b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(1700 – 1782)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Продолжаем экспериментировать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Опыт № 3 (1 вариант)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Опыт № 4 (2 вариант)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Documents and Settings\Admin\Мои документы\Мои рисунки\школьные фотографии\школьные фотографии 28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786" y="2357430"/>
            <a:ext cx="3286148" cy="3716876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C:\Documents and Settings\Admin\Мои документы\Мои рисунки\школьные фотографии\школьные фотографии 304.jpg"/>
          <p:cNvPicPr>
            <a:picLocks noChangeAspect="1" noChangeArrowheads="1"/>
          </p:cNvPicPr>
          <p:nvPr/>
        </p:nvPicPr>
        <p:blipFill>
          <a:blip r:embed="rId3" cstate="email">
            <a:lum bright="10000" contrast="10000"/>
          </a:blip>
          <a:srcRect/>
          <a:stretch>
            <a:fillRect/>
          </a:stretch>
        </p:blipFill>
        <p:spPr bwMode="auto">
          <a:xfrm>
            <a:off x="4714876" y="2357430"/>
            <a:ext cx="3931867" cy="3693084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500298" y="37861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4910" y="0"/>
            <a:ext cx="3929090" cy="142876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Подъемная сила крыла самолета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Содержимое 5" descr="Линии тока при обтекании крыла самолета "/>
          <p:cNvPicPr>
            <a:picLocks noGrp="1"/>
          </p:cNvPicPr>
          <p:nvPr>
            <p:ph idx="1"/>
          </p:nvPr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357158" y="0"/>
            <a:ext cx="4071966" cy="2928958"/>
          </a:xfrm>
          <a:prstGeom prst="rect">
            <a:avLst/>
          </a:prstGeom>
          <a:ln w="28575">
            <a:solidFill>
              <a:srgbClr val="00B0F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http://elementy.ru/images/eltbook/bernoulli_effect.jpg"/>
          <p:cNvPicPr/>
          <p:nvPr/>
        </p:nvPicPr>
        <p:blipFill>
          <a:blip r:embed="rId3" cstate="email">
            <a:lum contrast="10000"/>
          </a:blip>
          <a:srcRect/>
          <a:stretch>
            <a:fillRect/>
          </a:stretch>
        </p:blipFill>
        <p:spPr bwMode="auto">
          <a:xfrm>
            <a:off x="2928926" y="2143116"/>
            <a:ext cx="4071966" cy="2857520"/>
          </a:xfrm>
          <a:prstGeom prst="rect">
            <a:avLst/>
          </a:prstGeom>
          <a:ln w="28575">
            <a:solidFill>
              <a:srgbClr val="00B0F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C:\Documents and Settings\User\Рабочий стол\еще\zhukovski_n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2500306"/>
            <a:ext cx="1883007" cy="2786082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0" y="5429264"/>
            <a:ext cx="506715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Николай Егорович Жуковский – 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«отец русской авиации»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(1847 – 1921)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786314" y="1285860"/>
            <a:ext cx="29113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F = (P</a:t>
            </a:r>
            <a:r>
              <a:rPr lang="en-US" sz="3600" b="1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– P</a:t>
            </a:r>
            <a:r>
              <a:rPr lang="en-US" sz="3600" b="1" baseline="-25000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) · S</a:t>
            </a:r>
            <a:endParaRPr lang="ru-RU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Picture 2" descr="C:\Documents and Settings\User\Рабочий стол\еще\белка.BMP"/>
          <p:cNvPicPr>
            <a:picLocks noChangeAspect="1" noChangeArrowheads="1"/>
          </p:cNvPicPr>
          <p:nvPr/>
        </p:nvPicPr>
        <p:blipFill>
          <a:blip r:embed="rId5" cstate="email">
            <a:lum bright="-10000"/>
          </a:blip>
          <a:srcRect/>
          <a:stretch>
            <a:fillRect/>
          </a:stretch>
        </p:blipFill>
        <p:spPr bwMode="auto">
          <a:xfrm>
            <a:off x="6286512" y="3000372"/>
            <a:ext cx="2571736" cy="3604230"/>
          </a:xfrm>
          <a:prstGeom prst="rect">
            <a:avLst/>
          </a:prstGeom>
          <a:ln w="28575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Использование  уравнения Бернулли 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Рисунок 5" descr="Лабораторный водоструйный насос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71802" y="4000504"/>
            <a:ext cx="1643074" cy="2500306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Рисунок 8" descr="Обтекание вращающегося цилиндра "/>
          <p:cNvPicPr/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 rot="16200000">
            <a:off x="1250133" y="1464455"/>
            <a:ext cx="2786082" cy="1428760"/>
          </a:xfrm>
          <a:prstGeom prst="rect">
            <a:avLst/>
          </a:prstGeom>
          <a:ln w="28575">
            <a:solidFill>
              <a:srgbClr val="0070C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2" descr="C:\Documents and Settings\User\Рабочий стол\App0001.BMP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071934" y="785794"/>
            <a:ext cx="4087283" cy="2857520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2" descr="C:\Documents and Settings\Admin\Мои документы\Мои рисунки\школьные фотографии\школьные фотографии 301.jpg"/>
          <p:cNvPicPr>
            <a:picLocks noChangeAspect="1" noChangeArrowheads="1"/>
          </p:cNvPicPr>
          <p:nvPr/>
        </p:nvPicPr>
        <p:blipFill>
          <a:blip r:embed="rId5" cstate="email">
            <a:lum bright="20000" contrast="40000"/>
          </a:blip>
          <a:srcRect/>
          <a:stretch>
            <a:fillRect/>
          </a:stretch>
        </p:blipFill>
        <p:spPr bwMode="auto">
          <a:xfrm>
            <a:off x="4857752" y="4000504"/>
            <a:ext cx="1537778" cy="2416985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6" name="Picture 2" descr="Картинка 24 из 4305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282" y="785794"/>
            <a:ext cx="1596321" cy="2786082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148" name="Picture 4" descr="Картинка 19 из 8385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285721" y="4357694"/>
            <a:ext cx="2589086" cy="1857388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C:\Documents and Settings\Admin\Мои документы\070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6572264" y="4357694"/>
            <a:ext cx="2478066" cy="1428760"/>
          </a:xfrm>
          <a:prstGeom prst="rect">
            <a:avLst/>
          </a:prstGeom>
          <a:ln w="28575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Почему сталкиваются корабли?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143380"/>
            <a:ext cx="84296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Почему мели на реках притягивают суда?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6" name="Picture 2" descr="C:\Documents and Settings\Admin\Мои документы\Мои рисунки\школьные фотографии\школьные фотографии 29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38" y="1714488"/>
            <a:ext cx="3286148" cy="2102318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pic>
        <p:nvPicPr>
          <p:cNvPr id="7" name="Picture 3" descr="C:\Documents and Settings\Admin\Мои документы\Мои рисунки\школьные фотографии\школьные фотографии 29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929190" y="1714488"/>
            <a:ext cx="3000396" cy="2071702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  <p:pic>
        <p:nvPicPr>
          <p:cNvPr id="8" name="Picture 4" descr="C:\Documents and Settings\Admin\Мои документы\Мои рисунки\школьные фотографии\школьные фотографии 4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857488" y="4786322"/>
            <a:ext cx="2857520" cy="1785950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929330"/>
            <a:ext cx="8101042" cy="714379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</a:rPr>
              <a:t>Самолеты, белки и «крученые» мячи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14290"/>
            <a:ext cx="8001056" cy="2286016"/>
          </a:xfrm>
        </p:spPr>
        <p:txBody>
          <a:bodyPr>
            <a:noAutofit/>
          </a:bodyPr>
          <a:lstStyle/>
          <a:p>
            <a:r>
              <a:rPr lang="ru-RU" sz="4000" b="1" i="1" dirty="0" smtClean="0">
                <a:solidFill>
                  <a:srgbClr val="C00000"/>
                </a:solidFill>
              </a:rPr>
              <a:t>Уравнение Бернулли как следствие закона сохранения энергии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pgitlxldvdwf_2.jpg">
            <a:hlinkClick r:id="rId2" tooltip="pgitlxldvdwf_2.jpg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643182"/>
            <a:ext cx="2857520" cy="2071702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http://im7-tub.mail.ru/i?id=50902001&amp;tov=7">
            <a:hlinkClick r:id="rId4" tgtFrame="_blank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702" y="2571744"/>
            <a:ext cx="2063818" cy="2539419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C:\Documents and Settings\User\Рабочий стол\еще\белка.BMP"/>
          <p:cNvPicPr>
            <a:picLocks noChangeAspect="1" noChangeArrowheads="1"/>
          </p:cNvPicPr>
          <p:nvPr/>
        </p:nvPicPr>
        <p:blipFill>
          <a:blip r:embed="rId6" cstate="email">
            <a:lum bright="-10000"/>
          </a:blip>
          <a:srcRect/>
          <a:stretch>
            <a:fillRect/>
          </a:stretch>
        </p:blipFill>
        <p:spPr bwMode="auto">
          <a:xfrm>
            <a:off x="3786182" y="2571744"/>
            <a:ext cx="2242810" cy="3143248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200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Самолеты, белки и «крученые» мячи</vt:lpstr>
      <vt:lpstr>Экспериментируем </vt:lpstr>
      <vt:lpstr>Скорость течения и сечение трубы</vt:lpstr>
      <vt:lpstr>Закон Бернулли  (следствие  закона сохранения энергии)</vt:lpstr>
      <vt:lpstr>Продолжаем экспериментировать</vt:lpstr>
      <vt:lpstr>Подъемная сила крыла самолета</vt:lpstr>
      <vt:lpstr>Использование  уравнения Бернулли </vt:lpstr>
      <vt:lpstr>Почему сталкиваются корабли?</vt:lpstr>
      <vt:lpstr>Самолеты, белки и «крученые» мячи</vt:lpstr>
      <vt:lpstr>Попробуйте сами!</vt:lpstr>
      <vt:lpstr>Домашнее задание: </vt:lpstr>
    </vt:vector>
  </TitlesOfParts>
  <Company>9th School the Great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Самолет, белки и «сухие листы»</dc:title>
  <dc:creator>Tatyana</dc:creator>
  <cp:lastModifiedBy>Буянкина Анна</cp:lastModifiedBy>
  <cp:revision>89</cp:revision>
  <dcterms:created xsi:type="dcterms:W3CDTF">2009-12-07T15:36:39Z</dcterms:created>
  <dcterms:modified xsi:type="dcterms:W3CDTF">2010-01-13T11:51:38Z</dcterms:modified>
</cp:coreProperties>
</file>