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87DEE4-72B9-49C5-AB90-ED687E88D3FD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4EB1F8-FE3F-470E-BC1E-2C92A7BEE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Заочная экскурсия в областной историко-художественный музей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A0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071678"/>
            <a:ext cx="5715040" cy="392909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A07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6" b="746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14884"/>
            <a:ext cx="5867400" cy="10001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Зал, посвящённый первым годам становления Калининградской области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Вещи первых переселенцев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Интерьер городской квартиры</a:t>
            </a:r>
            <a:endParaRPr lang="ru-RU" dirty="0"/>
          </a:p>
        </p:txBody>
      </p:sp>
      <p:pic>
        <p:nvPicPr>
          <p:cNvPr id="5" name="Содержимое 4" descr="IMGA06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57364"/>
            <a:ext cx="4191000" cy="3929089"/>
          </a:xfrm>
        </p:spPr>
      </p:pic>
      <p:pic>
        <p:nvPicPr>
          <p:cNvPr id="6" name="Содержимое 5" descr="IMGA06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932" y="1857364"/>
            <a:ext cx="3782348" cy="392909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Интерьер сельского дома</a:t>
            </a:r>
            <a:endParaRPr lang="ru-RU" dirty="0"/>
          </a:p>
        </p:txBody>
      </p:sp>
      <p:pic>
        <p:nvPicPr>
          <p:cNvPr id="5" name="Содержимое 4" descr="IMGA06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57364"/>
            <a:ext cx="4191000" cy="4143404"/>
          </a:xfrm>
        </p:spPr>
      </p:pic>
      <p:pic>
        <p:nvPicPr>
          <p:cNvPr id="6" name="Содержимое 5" descr="IMGA06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857364"/>
            <a:ext cx="3786214" cy="414340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Интерьер сельского дома</a:t>
            </a:r>
            <a:endParaRPr lang="ru-RU" dirty="0"/>
          </a:p>
        </p:txBody>
      </p:sp>
      <p:pic>
        <p:nvPicPr>
          <p:cNvPr id="5" name="Содержимое 4" descr="IMGA06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715672" cy="4681550"/>
          </a:xfrm>
        </p:spPr>
      </p:pic>
      <p:pic>
        <p:nvPicPr>
          <p:cNvPr id="6" name="Содержимое 5" descr="IMGA06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4071966" cy="464347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Подлинные игрушки послевоенного времени</a:t>
            </a:r>
            <a:endParaRPr lang="ru-RU" dirty="0"/>
          </a:p>
        </p:txBody>
      </p:sp>
      <p:pic>
        <p:nvPicPr>
          <p:cNvPr id="5" name="Содержимое 4" descr="IMGA06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048124" cy="3071835"/>
          </a:xfrm>
        </p:spPr>
      </p:pic>
      <p:pic>
        <p:nvPicPr>
          <p:cNvPr id="6" name="Содержимое 5" descr="IMGA06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4057648" cy="320665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Одежда первых послевоенных лет</a:t>
            </a:r>
            <a:endParaRPr lang="ru-RU" dirty="0"/>
          </a:p>
        </p:txBody>
      </p:sp>
      <p:pic>
        <p:nvPicPr>
          <p:cNvPr id="5" name="Содержимое 4" descr="IMGA06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6332" y="1600200"/>
            <a:ext cx="3487936" cy="4724400"/>
          </a:xfrm>
        </p:spPr>
      </p:pic>
      <p:pic>
        <p:nvPicPr>
          <p:cNvPr id="6" name="Содержимое 5" descr="IMGA07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8"/>
            <a:ext cx="3924328" cy="36433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Заочная экскурсия в областной историко-художественный музей</vt:lpstr>
      <vt:lpstr>Зал, посвящённый первым годам становления Калининградской области</vt:lpstr>
      <vt:lpstr>  Интерьер городской квартиры</vt:lpstr>
      <vt:lpstr>     Интерьер сельского дома</vt:lpstr>
      <vt:lpstr>      Интерьер сельского дома</vt:lpstr>
      <vt:lpstr> Подлинные игрушки послевоенного времени</vt:lpstr>
      <vt:lpstr> Одежда первых послевоенных лет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5</cp:revision>
  <dcterms:created xsi:type="dcterms:W3CDTF">2008-12-09T20:01:23Z</dcterms:created>
  <dcterms:modified xsi:type="dcterms:W3CDTF">2010-01-30T05:54:46Z</dcterms:modified>
</cp:coreProperties>
</file>