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5424" autoAdjust="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E21A-709E-4EB3-9602-A0CBEB32B830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1085B-A6A2-405C-AF73-F15413BD8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7DCF-FC8F-4A36-86A2-DA2C1BFD0DA9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2EE7-1758-450D-B0A1-657DF19FA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30EC-41AE-40D3-A58E-EEF8CF5E425C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B8A7-D393-49C9-8F8B-3289563CC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DBE9-3130-403C-9909-C0AE127B4F36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0DC5E-A6C8-4479-BDEF-00A785992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527A-9BCC-4005-9DD7-7B265AA13CD8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8786-0963-4341-89A3-C9E762584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C192-FDCD-4918-856F-8A818063ABF7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9F12-5373-43C1-85F8-0A948CE5F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80F7-88A5-4E43-8100-0E91F482AF61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89E1-97D4-4259-BF56-9BAD5856E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0526-F98F-4B2E-BA91-002AD1F1FB5C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FB06-4F7C-4AD9-8E69-318E4294F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49E6-C88A-4AF3-B1B1-3FD99B724532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7385-4259-45E4-8175-C2310C396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5EF9-01C6-438D-ADF6-38A51C011EDB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FBAA-A967-44F4-A227-47AC43839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CE4-29E5-4ADC-84F8-F63894D66779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C84A-F700-4E4C-B1A7-8EE951D89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A88D9-0D60-4B3C-8C50-C59C3C9830A7}" type="datetimeFigureOut">
              <a:rPr lang="ru-RU"/>
              <a:pPr>
                <a:defRPr/>
              </a:pPr>
              <a:t>15.05.2010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C264CA-9160-4680-9AA3-CF7E29889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3" r:id="rId4"/>
    <p:sldLayoutId id="2147483747" r:id="rId5"/>
    <p:sldLayoutId id="2147483742" r:id="rId6"/>
    <p:sldLayoutId id="2147483748" r:id="rId7"/>
    <p:sldLayoutId id="2147483749" r:id="rId8"/>
    <p:sldLayoutId id="2147483750" r:id="rId9"/>
    <p:sldLayoutId id="2147483741" r:id="rId10"/>
    <p:sldLayoutId id="21474837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7163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Дымковские игрушки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5" name="Picture 2" descr="C:\Documents and Settings\Admin\Рабочий стол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71563"/>
            <a:ext cx="7858125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C:\Documents and Settings\Admin\Рабочий стол\Изображение 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502650" cy="5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C:\Documents and Settings\Admin\Рабочий стол\Изображение 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5429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Documents and Settings\Admin\Рабочий стол\Изображение 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642938"/>
            <a:ext cx="2428875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C:\Documents and Settings\Admin\Рабочий стол\Изображение 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714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C:\Documents and Settings\Admin\Рабочий стол\Изображение 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3025"/>
            <a:ext cx="85725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3" descr="C:\Documents and Settings\Admin\Рабочий стол\Изображение 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37861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nts and Settings\Admin\Рабочий стол\Изображение 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85750"/>
            <a:ext cx="4881562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Documents and Settings\Admin\Рабочий стол\Изображение 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678656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C:\Documents and Settings\Admin\Рабочий стол\Изображение 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C:\Documents and Settings\Admin\Рабочий стол\Изображение 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929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Documents and Settings\Admin\Рабочий стол\Изображение 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286125"/>
            <a:ext cx="88582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C:\Documents and Settings\Admin\Рабочий стол\Изображение 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C:\Documents and Settings\Admin\Рабочий стол\Изображение 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913"/>
            <a:ext cx="9144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Documents and Settings\Admin\Рабочий стол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7788"/>
            <a:ext cx="4786312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Admin\Рабочий стол\Изображение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14313"/>
            <a:ext cx="3857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Documents and Settings\Admin\Рабочий стол\Изображение 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357563"/>
            <a:ext cx="2928937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Documents and Settings\Admin\Рабочий стол\Изображение 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3500438"/>
            <a:ext cx="241617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C:\Documents and Settings\Admin\Рабочий стол\Изображение 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3257550"/>
            <a:ext cx="24288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Documents and Settings\Admin\Рабочий стол\Изображение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500063"/>
            <a:ext cx="34226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Documents and Settings\Admin\Рабочий стол\Изображение 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571500"/>
            <a:ext cx="58181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Documents and Settings\Admin\Рабочий стол\Изображение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42862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Admin\Рабочий стол\Изображение 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5613"/>
            <a:ext cx="435768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Documents and Settings\Admin\Рабочий стол\Изображение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17671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Documents and Settings\Admin\Рабочий стол\Изображение 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85750"/>
            <a:ext cx="49291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C:\Documents and Settings\Admin\Рабочий стол\Изображение 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7786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PICT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PICT0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286125"/>
            <a:ext cx="47704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Documents and Settings\Admin\Рабочий стол\Изображение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7500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err="1" smtClean="0"/>
              <a:t>Филимоновские</a:t>
            </a:r>
            <a:r>
              <a:rPr lang="ru-RU" dirty="0" smtClean="0"/>
              <a:t> свистульки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C:\Documents and Settings\Admin\Рабочий стол\Изображение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79295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Дымковские игрушки</dc:title>
  <dc:creator>Admin</dc:creator>
  <cp:lastModifiedBy>User</cp:lastModifiedBy>
  <cp:revision>17</cp:revision>
  <dcterms:created xsi:type="dcterms:W3CDTF">2010-01-25T16:50:26Z</dcterms:created>
  <dcterms:modified xsi:type="dcterms:W3CDTF">2010-05-15T13:16:39Z</dcterms:modified>
</cp:coreProperties>
</file>