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6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3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96C8D65-4FAA-417E-BAF3-F2BE50A6BC05}" type="datetimeFigureOut">
              <a:rPr lang="ru-RU"/>
              <a:pPr>
                <a:defRPr/>
              </a:pPr>
              <a:t>07.05.2010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ADEB72C-18AE-4175-8363-9A868F837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C8DF2-63B3-4462-B9DD-A7A08CE02A6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BD567-7EDD-4AEC-911B-0C5B1389375D}" type="datetimeFigureOut">
              <a:rPr lang="ru-RU"/>
              <a:pPr>
                <a:defRPr/>
              </a:pPr>
              <a:t>07.05.2010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8B1E0-0DCD-4A9E-9099-8F9EF09539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E15A2-64B8-4D43-B158-81369B598227}" type="datetimeFigureOut">
              <a:rPr lang="ru-RU"/>
              <a:pPr>
                <a:defRPr/>
              </a:pPr>
              <a:t>07.05.2010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8EDC8-AD6E-47A8-9F2B-84F790584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8280-3637-4EA9-ACDF-03A54D674ED4}" type="datetimeFigureOut">
              <a:rPr lang="ru-RU"/>
              <a:pPr>
                <a:defRPr/>
              </a:pPr>
              <a:t>07.05.2010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C770-294D-43D8-87C3-16E344AF1D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F9763-8211-4FC6-B860-5A34167F1A56}" type="datetimeFigureOut">
              <a:rPr lang="ru-RU"/>
              <a:pPr>
                <a:defRPr/>
              </a:pPr>
              <a:t>07.05.2010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CE603-071D-4E6E-9295-D4B33D425F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4CF6A-1BE8-4A68-88B2-59BAF6540FAC}" type="datetimeFigureOut">
              <a:rPr lang="ru-RU"/>
              <a:pPr>
                <a:defRPr/>
              </a:pPr>
              <a:t>07.05.2010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ED2E9-84D0-4045-AB2B-F1F5B5EDC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A77FA-3DE4-444E-8E72-15F061B16CC5}" type="datetimeFigureOut">
              <a:rPr lang="ru-RU"/>
              <a:pPr>
                <a:defRPr/>
              </a:pPr>
              <a:t>07.05.2010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D9133-EAD4-4DEC-9EAA-A5BE9EC45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6F3A-D0A7-4E1B-BB8A-2709E466B4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93FD-ABF5-4E48-A29D-B0D7FC4A53CC}" type="datetimeFigureOut">
              <a:rPr lang="ru-RU"/>
              <a:pPr>
                <a:defRPr/>
              </a:pPr>
              <a:t>07.05.2010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BED75-7A4A-4C21-A368-DC4F00F824AC}" type="datetimeFigureOut">
              <a:rPr lang="ru-RU"/>
              <a:pPr>
                <a:defRPr/>
              </a:pPr>
              <a:t>07.05.2010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58125-6B32-4172-A8BF-6601D32DA9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FA63-354F-4155-8A09-3F74636D52EF}" type="datetimeFigureOut">
              <a:rPr lang="ru-RU"/>
              <a:pPr>
                <a:defRPr/>
              </a:pPr>
              <a:t>07.05.2010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D0BC-4625-42B5-A4FA-BC2A90159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74DD5-87F7-4931-B4B3-F970F7395337}" type="datetimeFigureOut">
              <a:rPr lang="ru-RU"/>
              <a:pPr>
                <a:defRPr/>
              </a:pPr>
              <a:t>07.05.2010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FFC5E-425F-436B-AF72-0A9AD63C09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25BD3-E645-49C8-99F9-AEFDEA680586}" type="datetimeFigureOut">
              <a:rPr lang="ru-RU"/>
              <a:pPr>
                <a:defRPr/>
              </a:pPr>
              <a:t>07.05.2010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1CCF9-8B00-45C6-ACA4-58DDA090EC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224D677A-6DEE-46C8-8CDD-A8A7CB4A1269}" type="datetimeFigureOut">
              <a:rPr lang="ru-RU"/>
              <a:pPr>
                <a:defRPr/>
              </a:pPr>
              <a:t>07.05.2010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4628427-0518-4756-AE93-9A2FA8B14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5" r:id="rId1"/>
    <p:sldLayoutId id="2147483817" r:id="rId2"/>
    <p:sldLayoutId id="2147483826" r:id="rId3"/>
    <p:sldLayoutId id="2147483818" r:id="rId4"/>
    <p:sldLayoutId id="2147483827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B8605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E0A208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5" descr="Изображени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100" y="1214422"/>
            <a:ext cx="7058025" cy="523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7" name="Rectangle 7"/>
          <p:cNvSpPr>
            <a:spLocks noGrp="1"/>
          </p:cNvSpPr>
          <p:nvPr>
            <p:ph type="title" idx="4294967295"/>
          </p:nvPr>
        </p:nvSpPr>
        <p:spPr bwMode="auto">
          <a:xfrm>
            <a:off x="468313" y="260350"/>
            <a:ext cx="8229600" cy="862013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b="1" smtClean="0">
                <a:ln>
                  <a:noFill/>
                </a:ln>
                <a:effectLst/>
                <a:latin typeface="Clarendon Extended" pitchFamily="18" charset="0"/>
              </a:rPr>
              <a:t>    </a:t>
            </a:r>
            <a:r>
              <a:rPr lang="ru-RU" b="1" smtClean="0">
                <a:ln>
                  <a:noFill/>
                </a:ln>
                <a:solidFill>
                  <a:schemeClr val="bg1"/>
                </a:solidFill>
                <a:effectLst/>
                <a:latin typeface="Clarendon Extended" pitchFamily="18" charset="0"/>
              </a:rPr>
              <a:t>ЗНАМЕНИТОЕ  СРАЖЕНИЕ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152400"/>
            <a:ext cx="8929718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smtClean="0"/>
              <a:t>                 </a:t>
            </a:r>
            <a:r>
              <a:rPr lang="ru-RU" sz="2800" b="1" smtClean="0">
                <a:solidFill>
                  <a:schemeClr val="bg1"/>
                </a:solidFill>
              </a:rPr>
              <a:t>Освобождая  Европу,  русские  войска,</a:t>
            </a:r>
            <a:br>
              <a:rPr lang="ru-RU" sz="2800" b="1" smtClean="0">
                <a:solidFill>
                  <a:schemeClr val="bg1"/>
                </a:solidFill>
              </a:rPr>
            </a:br>
            <a:r>
              <a:rPr lang="ru-RU" sz="2800" b="1" smtClean="0">
                <a:solidFill>
                  <a:schemeClr val="bg1"/>
                </a:solidFill>
              </a:rPr>
              <a:t>                                   дошли   до  Парижа</a:t>
            </a:r>
            <a:endParaRPr lang="ru-RU" sz="2800" b="1">
              <a:solidFill>
                <a:schemeClr val="bg1"/>
              </a:solidFill>
            </a:endParaRPr>
          </a:p>
        </p:txBody>
      </p:sp>
      <p:pic>
        <p:nvPicPr>
          <p:cNvPr id="14339" name="Picture 1" descr="C:\Documents and Settings\Софья и Арина\Рабочий стол\o01023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8625" y="1571625"/>
            <a:ext cx="8286750" cy="4786313"/>
          </a:xfrm>
          <a:effectLst>
            <a:softEdge rad="112500"/>
          </a:effec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0" y="457200"/>
            <a:ext cx="2714625" cy="685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Начало войны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6147" name="Текст 5"/>
          <p:cNvSpPr>
            <a:spLocks noGrp="1"/>
          </p:cNvSpPr>
          <p:nvPr>
            <p:ph type="body" sz="half" idx="2"/>
          </p:nvPr>
        </p:nvSpPr>
        <p:spPr>
          <a:xfrm>
            <a:off x="6429375" y="928688"/>
            <a:ext cx="2500313" cy="5091112"/>
          </a:xfrm>
        </p:spPr>
        <p:txBody>
          <a:bodyPr/>
          <a:lstStyle/>
          <a:p>
            <a:pPr eaLnBrk="1" hangingPunct="1"/>
            <a:endParaRPr lang="ru-RU" b="1" smtClean="0">
              <a:solidFill>
                <a:schemeClr val="bg1"/>
              </a:solidFill>
            </a:endParaRPr>
          </a:p>
          <a:p>
            <a:pPr eaLnBrk="1" hangingPunct="1"/>
            <a:r>
              <a:rPr lang="ru-RU" b="1" smtClean="0">
                <a:solidFill>
                  <a:schemeClr val="bg1"/>
                </a:solidFill>
              </a:rPr>
              <a:t>В июне 1812 года огромная  армия императора Наполеона покорившая всю Европу, вторглась в Россию. Французская армия вдвое превосходила русские войска, и они вынуждены были отступать</a:t>
            </a:r>
          </a:p>
        </p:txBody>
      </p:sp>
      <p:pic>
        <p:nvPicPr>
          <p:cNvPr id="1026" name="Picture 2" descr="C:\Documents and Settings\Софья и Арина\Рабочий стол\Битва\Изображение 02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00034" y="714356"/>
            <a:ext cx="5710562" cy="5276848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bg1"/>
                </a:solidFill>
              </a:rPr>
              <a:t>                          Наполеон</a:t>
            </a:r>
            <a:endParaRPr lang="ru-RU">
              <a:solidFill>
                <a:schemeClr val="bg1"/>
              </a:solidFill>
            </a:endParaRPr>
          </a:p>
        </p:txBody>
      </p:sp>
      <p:sp>
        <p:nvSpPr>
          <p:cNvPr id="7171" name="Содержимое 5"/>
          <p:cNvSpPr>
            <a:spLocks noGrp="1"/>
          </p:cNvSpPr>
          <p:nvPr>
            <p:ph sz="half" idx="1"/>
          </p:nvPr>
        </p:nvSpPr>
        <p:spPr>
          <a:xfrm>
            <a:off x="285750" y="1500188"/>
            <a:ext cx="4143375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bg1"/>
                </a:solidFill>
              </a:rPr>
              <a:t>   Наполеон надеялся быстро победить Россию, но его планы рушились. Чем дальше он заходил в глубь страны, тем меньше становились его войска, а разгромить русских так и не удавалось.</a:t>
            </a:r>
          </a:p>
        </p:txBody>
      </p:sp>
      <p:pic>
        <p:nvPicPr>
          <p:cNvPr id="7172" name="Picture 2" descr="C:\Documents and Settings\Софья и Арина\Рабочий стол\Битва\Изображение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357687" y="1214422"/>
            <a:ext cx="4214842" cy="5429288"/>
          </a:xfrm>
          <a:effectLst>
            <a:softEdge rad="112500"/>
          </a:effec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bg1"/>
                </a:solidFill>
              </a:rPr>
              <a:t>               </a:t>
            </a:r>
            <a:r>
              <a:rPr lang="ru-RU" sz="5400" b="1" smtClean="0">
                <a:solidFill>
                  <a:schemeClr val="bg1"/>
                </a:solidFill>
              </a:rPr>
              <a:t>      М.И.Кутузов</a:t>
            </a:r>
            <a:endParaRPr lang="ru-RU" sz="5400" b="1">
              <a:solidFill>
                <a:schemeClr val="bg1"/>
              </a:solidFill>
            </a:endParaRPr>
          </a:p>
        </p:txBody>
      </p:sp>
      <p:pic>
        <p:nvPicPr>
          <p:cNvPr id="8195" name="Picture 3" descr="C:\Documents and Settings\Софья и Арина\Рабочий стол\Битва\Изображение 0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762000" y="1714500"/>
            <a:ext cx="3449638" cy="4013200"/>
          </a:xfrm>
          <a:effectLst>
            <a:softEdge rad="112500"/>
          </a:effectLst>
        </p:spPr>
      </p:pic>
      <p:sp>
        <p:nvSpPr>
          <p:cNvPr id="8196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238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   </a:t>
            </a:r>
            <a:r>
              <a:rPr lang="ru-RU" sz="2400" b="1" smtClean="0">
                <a:solidFill>
                  <a:schemeClr val="bg1"/>
                </a:solidFill>
              </a:rPr>
              <a:t>Недалеко  от  Москвы, когда  силы противников сравнялись, командующий  русской  армией  М.И.Кутузов решил  дать  бой</a:t>
            </a:r>
            <a:endParaRPr lang="ru-RU" sz="2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/>
              <a:t>             </a:t>
            </a:r>
            <a:r>
              <a:rPr lang="ru-RU" b="1" smtClean="0">
                <a:solidFill>
                  <a:schemeClr val="bg1"/>
                </a:solidFill>
              </a:rPr>
              <a:t>Подготовка к бою</a:t>
            </a:r>
            <a:endParaRPr lang="ru-RU" b="1">
              <a:solidFill>
                <a:schemeClr val="bg1"/>
              </a:solidFill>
            </a:endParaRPr>
          </a:p>
        </p:txBody>
      </p:sp>
      <p:pic>
        <p:nvPicPr>
          <p:cNvPr id="9219" name="Picture 2" descr="C:\Documents and Settings\Софья и Арина\Рабочий стол\Битва\Изображение 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48199" y="1571612"/>
            <a:ext cx="4318355" cy="3571888"/>
          </a:xfrm>
          <a:effectLst>
            <a:softEdge rad="112500"/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>
                <a:solidFill>
                  <a:schemeClr val="bg1"/>
                </a:solidFill>
              </a:rPr>
              <a:t>    22 августа русские армии подошли к с. Бородино, где была выбрана плоская позиция протяженностью до 8 км. Она представляла собой покрытую кустарником и перелесками холмистую равнину, через которую протекало несколько небольших речек, русла которых проходили по глубоким оврагам. С левого фланга Бородинское поле прикрывал труднопроходимый </a:t>
            </a:r>
            <a:r>
              <a:rPr lang="ru-RU" dirty="0" err="1" smtClean="0">
                <a:solidFill>
                  <a:schemeClr val="bg1"/>
                </a:solidFill>
              </a:rPr>
              <a:t>Утицкий</a:t>
            </a:r>
            <a:r>
              <a:rPr lang="ru-RU" dirty="0" smtClean="0">
                <a:solidFill>
                  <a:schemeClr val="bg1"/>
                </a:solidFill>
              </a:rPr>
              <a:t> лес, а правый, проходивший по высокому берегу р. </a:t>
            </a:r>
            <a:r>
              <a:rPr lang="ru-RU" dirty="0" err="1" smtClean="0">
                <a:solidFill>
                  <a:schemeClr val="bg1"/>
                </a:solidFill>
              </a:rPr>
              <a:t>Колочи</a:t>
            </a:r>
            <a:r>
              <a:rPr lang="ru-RU" dirty="0" smtClean="0">
                <a:solidFill>
                  <a:schemeClr val="bg1"/>
                </a:solidFill>
              </a:rPr>
              <a:t>, заканчивался у д. </a:t>
            </a:r>
            <a:r>
              <a:rPr lang="ru-RU" dirty="0" err="1" smtClean="0">
                <a:solidFill>
                  <a:schemeClr val="bg1"/>
                </a:solidFill>
              </a:rPr>
              <a:t>Маслово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smtClean="0">
                <a:solidFill>
                  <a:schemeClr val="bg1"/>
                </a:solidFill>
              </a:rPr>
              <a:t>Жестокое  и  кровопролитное  сражение  произошло 26  августа  1812  года  у  села  Бородино.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10243" name="Picture 2" descr="C:\Documents and Settings\Софья и Арина\Рабочий стол\Битва\Изображение 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7200" y="1560513"/>
            <a:ext cx="4059238" cy="4498975"/>
          </a:xfrm>
          <a:effectLst>
            <a:softEdge rad="112500"/>
          </a:effectLst>
        </p:spPr>
      </p:pic>
      <p:pic>
        <p:nvPicPr>
          <p:cNvPr id="10244" name="Picture 3" descr="C:\Documents and Settings\Софья и Арина\Рабочий стол\Битва\Изображение 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26025" y="1524000"/>
            <a:ext cx="3303588" cy="4572000"/>
          </a:xfrm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solidFill>
                  <a:schemeClr val="bg1"/>
                </a:solidFill>
              </a:rPr>
              <a:t>    Остановить  французов  русским  войскам  не  удалось,   </a:t>
            </a:r>
            <a:br>
              <a:rPr lang="ru-RU" sz="2400" b="1" smtClean="0">
                <a:solidFill>
                  <a:schemeClr val="bg1"/>
                </a:solidFill>
              </a:rPr>
            </a:br>
            <a:r>
              <a:rPr lang="ru-RU" sz="2400" b="1" smtClean="0">
                <a:solidFill>
                  <a:schemeClr val="bg1"/>
                </a:solidFill>
              </a:rPr>
              <a:t>             но  русская  армия  осталась  непобежденной</a:t>
            </a:r>
            <a:endParaRPr lang="ru-RU" sz="2400" b="1">
              <a:solidFill>
                <a:schemeClr val="bg1"/>
              </a:solidFill>
            </a:endParaRPr>
          </a:p>
        </p:txBody>
      </p:sp>
      <p:pic>
        <p:nvPicPr>
          <p:cNvPr id="11267" name="Picture 6" descr="C:\Documents and Settings\Софья и Арина\Рабочий стол\b_046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500063" y="1914525"/>
            <a:ext cx="7786687" cy="4443413"/>
          </a:xfrm>
          <a:effectLst>
            <a:softEdge rad="11250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smtClean="0">
                <a:solidFill>
                  <a:schemeClr val="bg1"/>
                </a:solidFill>
              </a:rPr>
              <a:t>На   военном   совете  в   Филях  было  решено  оставить  Москву,  чтобы  сохранить  русскую  армию  и  занять  более  выгодные  позиции. Наполеон  был  искусно  введен  в  заблуждение .</a:t>
            </a:r>
            <a:endParaRPr lang="ru-RU" sz="2400">
              <a:solidFill>
                <a:schemeClr val="bg1"/>
              </a:solidFill>
            </a:endParaRPr>
          </a:p>
        </p:txBody>
      </p:sp>
      <p:pic>
        <p:nvPicPr>
          <p:cNvPr id="12291" name="Picture 2" descr="C:\Documents and Settings\Софья и Арина\Рабочий стол\o_107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71500" y="1785938"/>
            <a:ext cx="8072438" cy="45720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1" descr="C:\Documents and Settings\Софья и Арина\Рабочий стол\o_108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857224" y="1643050"/>
            <a:ext cx="7500990" cy="4929222"/>
          </a:xfrm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35732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smtClean="0">
                <a:solidFill>
                  <a:schemeClr val="bg1"/>
                </a:solidFill>
              </a:rPr>
              <a:t> Москву пришлось отдать врагу. Но сохранив русскую армию, Кутузов вскоре изгнал Наполеона из Москвы  и  из  России.</a:t>
            </a:r>
            <a:endParaRPr lang="ru-RU" sz="320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333</TotalTime>
  <Words>242</Words>
  <Application>Microsoft Office PowerPoint</Application>
  <PresentationFormat>Экран (4:3)</PresentationFormat>
  <Paragraphs>17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Constantia</vt:lpstr>
      <vt:lpstr>Wingdings 2</vt:lpstr>
      <vt:lpstr>Calibri</vt:lpstr>
      <vt:lpstr>Clarendon Extended</vt:lpstr>
      <vt:lpstr>Бумажная</vt:lpstr>
      <vt:lpstr>    ЗНАМЕНИТОЕ  СРАЖЕНИЕ</vt:lpstr>
      <vt:lpstr>Начало войны</vt:lpstr>
      <vt:lpstr>                          Наполеон</vt:lpstr>
      <vt:lpstr>                     М.И.Кутузов</vt:lpstr>
      <vt:lpstr>             Подготовка к бою</vt:lpstr>
      <vt:lpstr>Жестокое  и  кровопролитное  сражение  произошло 26  августа  1812  года  у  села  Бородино.</vt:lpstr>
      <vt:lpstr>    Остановить  французов  русским  войскам  не  удалось,                 но  русская  армия  осталась  непобежденной</vt:lpstr>
      <vt:lpstr>На   военном   совете  в   Филях  было  решено  оставить  Москву,  чтобы  сохранить  русскую  армию  и  занять  более  выгодные  позиции. Наполеон  был  искусно  введен  в  заблуждение .</vt:lpstr>
      <vt:lpstr> Москву пришлось отдать врагу. Но сохранив русскую армию, Кутузов вскоре изгнал Наполеона из Москвы  и  из  России.</vt:lpstr>
      <vt:lpstr>                 Освобождая  Европу,  русские  войска,                                    дошли   до  Парижа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Знаменитое  сражение</dc:title>
  <dc:creator>Софья и Арина</dc:creator>
  <cp:lastModifiedBy>www.PHILka.RU</cp:lastModifiedBy>
  <cp:revision>37</cp:revision>
  <dcterms:created xsi:type="dcterms:W3CDTF">2008-02-18T15:56:09Z</dcterms:created>
  <dcterms:modified xsi:type="dcterms:W3CDTF">2010-05-07T16:13:09Z</dcterms:modified>
</cp:coreProperties>
</file>