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6"/>
  </p:notesMasterIdLst>
  <p:sldIdLst>
    <p:sldId id="272" r:id="rId2"/>
    <p:sldId id="258" r:id="rId3"/>
    <p:sldId id="263" r:id="rId4"/>
    <p:sldId id="259" r:id="rId5"/>
    <p:sldId id="260" r:id="rId6"/>
    <p:sldId id="261" r:id="rId7"/>
    <p:sldId id="262" r:id="rId8"/>
    <p:sldId id="265" r:id="rId9"/>
    <p:sldId id="271" r:id="rId10"/>
    <p:sldId id="266" r:id="rId11"/>
    <p:sldId id="270" r:id="rId12"/>
    <p:sldId id="274" r:id="rId13"/>
    <p:sldId id="273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EA2CF"/>
    <a:srgbClr val="FF9933"/>
    <a:srgbClr val="9933FF"/>
    <a:srgbClr val="FF3399"/>
    <a:srgbClr val="FFFF00"/>
    <a:srgbClr val="FF0066"/>
    <a:srgbClr val="0000FF"/>
    <a:srgbClr val="33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805" autoAdjust="0"/>
  </p:normalViewPr>
  <p:slideViewPr>
    <p:cSldViewPr>
      <p:cViewPr varScale="1">
        <p:scale>
          <a:sx n="60" d="100"/>
          <a:sy n="60" d="100"/>
        </p:scale>
        <p:origin x="-6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B0CBBB-6BEA-490C-B642-850109DBDAB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4D7CD6-3066-4A8F-BE3B-D26314A481D0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38100"/>
        </a:sp3d>
      </dgm:spPr>
      <dgm:t>
        <a:bodyPr/>
        <a:lstStyle/>
        <a:p>
          <a:pPr rtl="0"/>
          <a:r>
            <a:rPr kumimoji="0" lang="ru-RU" sz="16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лад</a:t>
          </a:r>
          <a:endParaRPr lang="ru-RU" sz="1600" dirty="0"/>
        </a:p>
      </dgm:t>
    </dgm:pt>
    <dgm:pt modelId="{E51AA2E2-29A4-42F4-AFF6-327915631C6B}" type="parTrans" cxnId="{898675D1-F937-4A5B-A03D-9DCE1A816209}">
      <dgm:prSet/>
      <dgm:spPr/>
      <dgm:t>
        <a:bodyPr/>
        <a:lstStyle/>
        <a:p>
          <a:endParaRPr lang="ru-RU"/>
        </a:p>
      </dgm:t>
    </dgm:pt>
    <dgm:pt modelId="{440216A1-8826-4E97-9C0D-EE132CEF08D8}" type="sibTrans" cxnId="{898675D1-F937-4A5B-A03D-9DCE1A816209}">
      <dgm:prSet/>
      <dgm:spPr/>
      <dgm:t>
        <a:bodyPr/>
        <a:lstStyle/>
        <a:p>
          <a:endParaRPr lang="ru-RU"/>
        </a:p>
      </dgm:t>
    </dgm:pt>
    <dgm:pt modelId="{73D3F6C2-AA3A-41E2-97D5-BFC6EBE1BA68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38100"/>
        </a:sp3d>
      </dgm:spPr>
      <dgm:t>
        <a:bodyPr/>
        <a:lstStyle/>
        <a:p>
          <a:pPr rtl="0"/>
          <a:r>
            <a:rPr kumimoji="0" lang="ru-RU" sz="1600" b="1" i="1" u="none" strike="noStrike" cap="none" normalizeH="0" baseline="0" dirty="0" smtClean="0">
              <a:ln>
                <a:noFill/>
              </a:ln>
              <a:solidFill>
                <a:srgbClr val="FF3399"/>
              </a:solidFill>
              <a:effectLst/>
              <a:latin typeface="Times New Roman" pitchFamily="18" charset="0"/>
              <a:cs typeface="Times New Roman" pitchFamily="18" charset="0"/>
            </a:rPr>
            <a:t>гармония </a:t>
          </a:r>
          <a:endParaRPr kumimoji="0" lang="ru-RU" sz="1600" b="0" i="1" u="none" strike="noStrike" cap="none" normalizeH="0" baseline="0" dirty="0" smtClean="0">
            <a:ln>
              <a:noFill/>
            </a:ln>
            <a:solidFill>
              <a:srgbClr val="FF3399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D279783-2948-4D02-9722-1FECA6BEBF9C}" type="parTrans" cxnId="{5EB0EA8A-F419-4A99-9C44-430D33597612}">
      <dgm:prSet/>
      <dgm:spPr/>
      <dgm:t>
        <a:bodyPr/>
        <a:lstStyle/>
        <a:p>
          <a:endParaRPr lang="ru-RU"/>
        </a:p>
      </dgm:t>
    </dgm:pt>
    <dgm:pt modelId="{C7DE8892-ACE2-4FD9-906B-EEDAF91E62D8}" type="sibTrans" cxnId="{5EB0EA8A-F419-4A99-9C44-430D33597612}">
      <dgm:prSet/>
      <dgm:spPr/>
      <dgm:t>
        <a:bodyPr/>
        <a:lstStyle/>
        <a:p>
          <a:endParaRPr lang="ru-RU"/>
        </a:p>
      </dgm:t>
    </dgm:pt>
    <dgm:pt modelId="{27E51DD1-174C-4EB6-87A7-D5C2F9E3AEAD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38100"/>
        </a:sp3d>
      </dgm:spPr>
      <dgm:t>
        <a:bodyPr/>
        <a:lstStyle/>
        <a:p>
          <a:pPr rtl="0"/>
          <a:r>
            <a:rPr kumimoji="0" lang="ru-RU" sz="1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метр </a:t>
          </a:r>
          <a:endParaRPr kumimoji="0" lang="ru-RU" sz="1600" b="0" i="1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1D8AB5F-7491-41A7-9E73-98B946134DA7}" type="parTrans" cxnId="{0AA2A8DA-DDE0-42F7-BC3C-EFB3201D470F}">
      <dgm:prSet/>
      <dgm:spPr/>
      <dgm:t>
        <a:bodyPr/>
        <a:lstStyle/>
        <a:p>
          <a:endParaRPr lang="ru-RU"/>
        </a:p>
      </dgm:t>
    </dgm:pt>
    <dgm:pt modelId="{4A5128D0-F905-4505-AF37-E5C44F112B6C}" type="sibTrans" cxnId="{0AA2A8DA-DDE0-42F7-BC3C-EFB3201D470F}">
      <dgm:prSet/>
      <dgm:spPr/>
      <dgm:t>
        <a:bodyPr/>
        <a:lstStyle/>
        <a:p>
          <a:endParaRPr lang="ru-RU"/>
        </a:p>
      </dgm:t>
    </dgm:pt>
    <dgm:pt modelId="{A92D7F90-57B2-4179-A5AE-00128FEF8F96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38100"/>
        </a:sp3d>
      </dgm:spPr>
      <dgm:t>
        <a:bodyPr/>
        <a:lstStyle/>
        <a:p>
          <a:pPr rtl="0"/>
          <a:r>
            <a:rPr kumimoji="0" lang="ru-RU" sz="1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rPr>
            <a:t>фактура</a:t>
          </a:r>
        </a:p>
      </dgm:t>
    </dgm:pt>
    <dgm:pt modelId="{94DA451D-628C-414B-B22A-2F553A9035F7}" type="parTrans" cxnId="{50C6B665-7097-497C-97E2-3F1EBE3266C9}">
      <dgm:prSet/>
      <dgm:spPr/>
      <dgm:t>
        <a:bodyPr/>
        <a:lstStyle/>
        <a:p>
          <a:endParaRPr lang="ru-RU"/>
        </a:p>
      </dgm:t>
    </dgm:pt>
    <dgm:pt modelId="{85281DF2-9C88-483A-A982-182FFD2CAAF1}" type="sibTrans" cxnId="{50C6B665-7097-497C-97E2-3F1EBE3266C9}">
      <dgm:prSet/>
      <dgm:spPr/>
      <dgm:t>
        <a:bodyPr/>
        <a:lstStyle/>
        <a:p>
          <a:endParaRPr lang="ru-RU"/>
        </a:p>
      </dgm:t>
    </dgm:pt>
    <dgm:pt modelId="{3579BF7E-50A2-4243-BD50-E6A476932D55}">
      <dgm:prSet custT="1"/>
      <dgm:spPr>
        <a:blipFill dpi="0" rotWithShape="0">
          <a:blip xmlns:r="http://schemas.openxmlformats.org/officeDocument/2006/relationships" r:embed="rId1">
            <a:alphaModFix amt="98000"/>
          </a:blip>
          <a:srcRect/>
          <a:tile tx="0" ty="0" sx="100000" sy="100000" flip="none" algn="tl"/>
        </a:blipFill>
        <a:ln w="9525"/>
        <a:scene3d>
          <a:camera prst="orthographicFront"/>
          <a:lightRig rig="threePt" dir="t"/>
        </a:scene3d>
        <a:sp3d>
          <a:bevelT w="50800"/>
        </a:sp3d>
      </dgm:spPr>
      <dgm:t>
        <a:bodyPr lIns="0" rIns="0"/>
        <a:lstStyle/>
        <a:p>
          <a:pPr rtl="0"/>
          <a:r>
            <a:rPr kumimoji="0" lang="ru-RU" sz="1400" b="1" i="0" u="none" strike="noStrike" cap="all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rPr>
            <a:t>Целостная 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rPr>
            <a:t>ИНТОНАЦИОННАЯ ФОРМА</a:t>
          </a:r>
        </a:p>
      </dgm:t>
    </dgm:pt>
    <dgm:pt modelId="{E4B7E0CC-7BE7-4C02-855B-2A22DD4A416D}" type="parTrans" cxnId="{A0AEB28D-E092-4D9F-9417-EA4E835B9C47}">
      <dgm:prSet/>
      <dgm:spPr/>
      <dgm:t>
        <a:bodyPr/>
        <a:lstStyle/>
        <a:p>
          <a:endParaRPr lang="ru-RU"/>
        </a:p>
      </dgm:t>
    </dgm:pt>
    <dgm:pt modelId="{03599B90-1F6F-4FFB-BB40-E45CD716AA0C}" type="sibTrans" cxnId="{A0AEB28D-E092-4D9F-9417-EA4E835B9C47}">
      <dgm:prSet/>
      <dgm:spPr/>
      <dgm:t>
        <a:bodyPr/>
        <a:lstStyle/>
        <a:p>
          <a:endParaRPr lang="ru-RU"/>
        </a:p>
      </dgm:t>
    </dgm:pt>
    <dgm:pt modelId="{E11FFD2A-87E5-4E7E-BF8B-13CB8F0F88E9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38100"/>
        </a:sp3d>
      </dgm:spPr>
      <dgm:t>
        <a:bodyPr lIns="0" tIns="0" rIns="0" bIns="0"/>
        <a:lstStyle/>
        <a:p>
          <a:pPr marL="0" indent="0" algn="ctr" rtl="0"/>
          <a:r>
            <a:rPr kumimoji="0" lang="ru-RU" sz="1600" b="1" i="1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rPr>
            <a:t>конструктивно-тематическая организация </a:t>
          </a:r>
          <a:endParaRPr kumimoji="0" lang="ru-RU" sz="1600" b="0" i="1" u="none" strike="noStrike" cap="none" normalizeH="0" baseline="0" dirty="0" smtClean="0">
            <a:ln>
              <a:noFill/>
            </a:ln>
            <a:solidFill>
              <a:srgbClr val="0066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636A5570-1EE4-4983-A26C-0E271932839B}" type="sibTrans" cxnId="{9E348A94-BB20-40F2-AB1E-08536BF0362E}">
      <dgm:prSet/>
      <dgm:spPr/>
      <dgm:t>
        <a:bodyPr/>
        <a:lstStyle/>
        <a:p>
          <a:endParaRPr lang="ru-RU"/>
        </a:p>
      </dgm:t>
    </dgm:pt>
    <dgm:pt modelId="{B5B58282-D622-40F6-B84A-D807047333F8}" type="parTrans" cxnId="{9E348A94-BB20-40F2-AB1E-08536BF0362E}">
      <dgm:prSet/>
      <dgm:spPr/>
      <dgm:t>
        <a:bodyPr/>
        <a:lstStyle/>
        <a:p>
          <a:endParaRPr lang="ru-RU"/>
        </a:p>
      </dgm:t>
    </dgm:pt>
    <dgm:pt modelId="{D0E83273-7AAC-452E-AC90-2B2BD7E07EFB}" type="pres">
      <dgm:prSet presAssocID="{5EB0CBBB-6BEA-490C-B642-850109DBDAB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CE3E46-36E9-48CE-A52B-3F5F000FD47D}" type="pres">
      <dgm:prSet presAssocID="{3A4D7CD6-3066-4A8F-BE3B-D26314A481D0}" presName="node" presStyleLbl="node1" presStyleIdx="0" presStyleCnt="6" custScaleX="119382" custScaleY="79750" custRadScaleRad="128585" custRadScaleInc="-144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462E5-E516-4C3A-9F67-323B2C4F4D56}" type="pres">
      <dgm:prSet presAssocID="{440216A1-8826-4E97-9C0D-EE132CEF08D8}" presName="sibTrans" presStyleLbl="sibTrans2D1" presStyleIdx="0" presStyleCnt="6" custAng="18961386" custFlipVert="1" custScaleX="55592" custScaleY="45823" custLinFactX="-99913" custLinFactY="65112" custLinFactNeighborX="-100000" custLinFactNeighborY="100000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32F6C6CE-1081-4898-BF33-F979F80A37CE}" type="pres">
      <dgm:prSet presAssocID="{440216A1-8826-4E97-9C0D-EE132CEF08D8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EC001FC5-7A5E-4618-B4AC-46696584EA64}" type="pres">
      <dgm:prSet presAssocID="{73D3F6C2-AA3A-41E2-97D5-BFC6EBE1BA68}" presName="node" presStyleLbl="node1" presStyleIdx="1" presStyleCnt="6" custScaleX="114676" custScaleY="79750" custRadScaleRad="107184" custRadScaleInc="-95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BA84F-203A-41F2-8B4D-02E38340065A}" type="pres">
      <dgm:prSet presAssocID="{C7DE8892-ACE2-4FD9-906B-EEDAF91E62D8}" presName="sibTrans" presStyleLbl="sibTrans2D1" presStyleIdx="1" presStyleCnt="6" custAng="3643784" custScaleX="60455" custScaleY="53095" custLinFactX="-11305" custLinFactY="-61497" custLinFactNeighborX="-100000" custLinFactNeighborY="-100000"/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1E4D88D1-AF1E-4AB8-8CBD-FBF6558185A3}" type="pres">
      <dgm:prSet presAssocID="{C7DE8892-ACE2-4FD9-906B-EEDAF91E62D8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BF5DB660-3444-4BCB-85F4-822134784ACE}" type="pres">
      <dgm:prSet presAssocID="{27E51DD1-174C-4EB6-87A7-D5C2F9E3AEAD}" presName="node" presStyleLbl="node1" presStyleIdx="2" presStyleCnt="6" custScaleX="118428" custScaleY="81463" custRadScaleRad="81331" custRadScaleInc="-35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1EF3C-3A54-405E-B1CA-9FFA26272FE9}" type="pres">
      <dgm:prSet presAssocID="{4A5128D0-F905-4505-AF37-E5C44F112B6C}" presName="sibTrans" presStyleLbl="sibTrans2D1" presStyleIdx="2" presStyleCnt="6" custAng="4052827" custScaleX="179095" custScaleY="43740" custLinFactY="-100000" custLinFactNeighborX="65856" custLinFactNeighborY="-166619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624C70D5-7A5C-4C67-88E5-8FD9720F87B2}" type="pres">
      <dgm:prSet presAssocID="{4A5128D0-F905-4505-AF37-E5C44F112B6C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117BAA47-A0DB-4097-BEA0-5C582871944B}" type="pres">
      <dgm:prSet presAssocID="{A92D7F90-57B2-4179-A5AE-00128FEF8F96}" presName="node" presStyleLbl="node1" presStyleIdx="3" presStyleCnt="6" custScaleX="127963" custScaleY="87114" custRadScaleRad="88934" custRadScaleInc="-42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428BE-C188-491E-B514-5A14E5F95006}" type="pres">
      <dgm:prSet presAssocID="{85281DF2-9C88-483A-A982-182FFD2CAAF1}" presName="sibTrans" presStyleLbl="sibTrans2D1" presStyleIdx="3" presStyleCnt="6" custAng="5625139" custFlipHor="1" custScaleX="407289" custScaleY="42338" custLinFactX="225866" custLinFactY="-25399" custLinFactNeighborX="300000" custLinFactNeighborY="-100000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ADC3EE30-B31A-4D50-9B1D-DAF6BBD93E4C}" type="pres">
      <dgm:prSet presAssocID="{85281DF2-9C88-483A-A982-182FFD2CAAF1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C03B7E2F-23DF-4C46-B6E2-BC514FA9CF94}" type="pres">
      <dgm:prSet presAssocID="{E11FFD2A-87E5-4E7E-BF8B-13CB8F0F88E9}" presName="node" presStyleLbl="node1" presStyleIdx="4" presStyleCnt="6" custScaleX="168323" custScaleY="86807" custRadScaleRad="98859" custRadScaleInc="-23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302AA-9675-4DE7-A749-55E450393519}" type="pres">
      <dgm:prSet presAssocID="{636A5570-1EE4-4983-A26C-0E271932839B}" presName="sibTrans" presStyleLbl="sibTrans2D1" presStyleIdx="4" presStyleCnt="6" custAng="2819352" custFlipVert="1" custFlipHor="0" custScaleX="51608" custScaleY="29514" custLinFactX="400000" custLinFactY="-190186" custLinFactNeighborX="494654" custLinFactNeighborY="-200000"/>
      <dgm:spPr/>
      <dgm:t>
        <a:bodyPr/>
        <a:lstStyle/>
        <a:p>
          <a:endParaRPr lang="ru-RU"/>
        </a:p>
      </dgm:t>
    </dgm:pt>
    <dgm:pt modelId="{B05B6434-B218-4FE4-BC2B-BA436411773A}" type="pres">
      <dgm:prSet presAssocID="{636A5570-1EE4-4983-A26C-0E271932839B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7ED7418C-4A34-4D80-B1D4-8C17065C8B77}" type="pres">
      <dgm:prSet presAssocID="{3579BF7E-50A2-4243-BD50-E6A476932D55}" presName="node" presStyleLbl="node1" presStyleIdx="5" presStyleCnt="6" custScaleX="203176" custScaleY="152326" custRadScaleRad="28315" custRadScaleInc="41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EA07B-417C-4C57-B811-27EB705E7710}" type="pres">
      <dgm:prSet presAssocID="{03599B90-1F6F-4FFB-BB40-E45CD716AA0C}" presName="sibTrans" presStyleLbl="sibTrans2D1" presStyleIdx="5" presStyleCnt="6" custAng="21546667" custFlipVert="0" custFlipHor="1" custScaleX="342103" custScaleY="53775" custLinFactX="-106694" custLinFactY="183190" custLinFactNeighborX="-200000" custLinFactNeighborY="200000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CCCF8809-3001-4B56-BC05-D7193FB9CBB3}" type="pres">
      <dgm:prSet presAssocID="{03599B90-1F6F-4FFB-BB40-E45CD716AA0C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ECBE85DF-52EF-4951-A148-99AEA33FDF1C}" type="presOf" srcId="{4A5128D0-F905-4505-AF37-E5C44F112B6C}" destId="{624C70D5-7A5C-4C67-88E5-8FD9720F87B2}" srcOrd="1" destOrd="0" presId="urn:microsoft.com/office/officeart/2005/8/layout/cycle2"/>
    <dgm:cxn modelId="{EF95A033-C322-4DA1-B376-E2AFD7DEA3E5}" type="presOf" srcId="{5EB0CBBB-6BEA-490C-B642-850109DBDABA}" destId="{D0E83273-7AAC-452E-AC90-2B2BD7E07EFB}" srcOrd="0" destOrd="0" presId="urn:microsoft.com/office/officeart/2005/8/layout/cycle2"/>
    <dgm:cxn modelId="{636BA362-D2C4-40FA-908D-2AAC57387DC4}" type="presOf" srcId="{636A5570-1EE4-4983-A26C-0E271932839B}" destId="{748302AA-9675-4DE7-A749-55E450393519}" srcOrd="0" destOrd="0" presId="urn:microsoft.com/office/officeart/2005/8/layout/cycle2"/>
    <dgm:cxn modelId="{32AB199D-E40A-4E83-B186-CB4C27BF1215}" type="presOf" srcId="{E11FFD2A-87E5-4E7E-BF8B-13CB8F0F88E9}" destId="{C03B7E2F-23DF-4C46-B6E2-BC514FA9CF94}" srcOrd="0" destOrd="0" presId="urn:microsoft.com/office/officeart/2005/8/layout/cycle2"/>
    <dgm:cxn modelId="{B697B368-8B6B-4AEC-9522-5D94A3308EC2}" type="presOf" srcId="{85281DF2-9C88-483A-A982-182FFD2CAAF1}" destId="{ADC3EE30-B31A-4D50-9B1D-DAF6BBD93E4C}" srcOrd="1" destOrd="0" presId="urn:microsoft.com/office/officeart/2005/8/layout/cycle2"/>
    <dgm:cxn modelId="{31B9745E-4718-4FF0-A7CB-AAB33A0A554B}" type="presOf" srcId="{440216A1-8826-4E97-9C0D-EE132CEF08D8}" destId="{32F6C6CE-1081-4898-BF33-F979F80A37CE}" srcOrd="1" destOrd="0" presId="urn:microsoft.com/office/officeart/2005/8/layout/cycle2"/>
    <dgm:cxn modelId="{50C6B665-7097-497C-97E2-3F1EBE3266C9}" srcId="{5EB0CBBB-6BEA-490C-B642-850109DBDABA}" destId="{A92D7F90-57B2-4179-A5AE-00128FEF8F96}" srcOrd="3" destOrd="0" parTransId="{94DA451D-628C-414B-B22A-2F553A9035F7}" sibTransId="{85281DF2-9C88-483A-A982-182FFD2CAAF1}"/>
    <dgm:cxn modelId="{F31DA946-CAC2-492E-A997-DEA00183D863}" type="presOf" srcId="{636A5570-1EE4-4983-A26C-0E271932839B}" destId="{B05B6434-B218-4FE4-BC2B-BA436411773A}" srcOrd="1" destOrd="0" presId="urn:microsoft.com/office/officeart/2005/8/layout/cycle2"/>
    <dgm:cxn modelId="{9E5AB14F-A198-4B8C-ADED-ACA064B0C041}" type="presOf" srcId="{4A5128D0-F905-4505-AF37-E5C44F112B6C}" destId="{EDE1EF3C-3A54-405E-B1CA-9FFA26272FE9}" srcOrd="0" destOrd="0" presId="urn:microsoft.com/office/officeart/2005/8/layout/cycle2"/>
    <dgm:cxn modelId="{1165C08C-1567-45E3-BFCB-BAA4DAF5E1E4}" type="presOf" srcId="{440216A1-8826-4E97-9C0D-EE132CEF08D8}" destId="{E5A462E5-E516-4C3A-9F67-323B2C4F4D56}" srcOrd="0" destOrd="0" presId="urn:microsoft.com/office/officeart/2005/8/layout/cycle2"/>
    <dgm:cxn modelId="{A0AEB28D-E092-4D9F-9417-EA4E835B9C47}" srcId="{5EB0CBBB-6BEA-490C-B642-850109DBDABA}" destId="{3579BF7E-50A2-4243-BD50-E6A476932D55}" srcOrd="5" destOrd="0" parTransId="{E4B7E0CC-7BE7-4C02-855B-2A22DD4A416D}" sibTransId="{03599B90-1F6F-4FFB-BB40-E45CD716AA0C}"/>
    <dgm:cxn modelId="{07F807CC-BF0F-490D-9ED0-22697CF37685}" type="presOf" srcId="{C7DE8892-ACE2-4FD9-906B-EEDAF91E62D8}" destId="{6C1BA84F-203A-41F2-8B4D-02E38340065A}" srcOrd="0" destOrd="0" presId="urn:microsoft.com/office/officeart/2005/8/layout/cycle2"/>
    <dgm:cxn modelId="{A52724E5-A572-4B04-8F16-7EAB27D0788A}" type="presOf" srcId="{A92D7F90-57B2-4179-A5AE-00128FEF8F96}" destId="{117BAA47-A0DB-4097-BEA0-5C582871944B}" srcOrd="0" destOrd="0" presId="urn:microsoft.com/office/officeart/2005/8/layout/cycle2"/>
    <dgm:cxn modelId="{B119C66D-6D10-4B1B-96DA-8AF7D3A4179D}" type="presOf" srcId="{03599B90-1F6F-4FFB-BB40-E45CD716AA0C}" destId="{551EA07B-417C-4C57-B811-27EB705E7710}" srcOrd="0" destOrd="0" presId="urn:microsoft.com/office/officeart/2005/8/layout/cycle2"/>
    <dgm:cxn modelId="{9E348A94-BB20-40F2-AB1E-08536BF0362E}" srcId="{5EB0CBBB-6BEA-490C-B642-850109DBDABA}" destId="{E11FFD2A-87E5-4E7E-BF8B-13CB8F0F88E9}" srcOrd="4" destOrd="0" parTransId="{B5B58282-D622-40F6-B84A-D807047333F8}" sibTransId="{636A5570-1EE4-4983-A26C-0E271932839B}"/>
    <dgm:cxn modelId="{66B3CBDD-D4DD-4FD5-B13C-9FBE24C730A0}" type="presOf" srcId="{03599B90-1F6F-4FFB-BB40-E45CD716AA0C}" destId="{CCCF8809-3001-4B56-BC05-D7193FB9CBB3}" srcOrd="1" destOrd="0" presId="urn:microsoft.com/office/officeart/2005/8/layout/cycle2"/>
    <dgm:cxn modelId="{5EB0EA8A-F419-4A99-9C44-430D33597612}" srcId="{5EB0CBBB-6BEA-490C-B642-850109DBDABA}" destId="{73D3F6C2-AA3A-41E2-97D5-BFC6EBE1BA68}" srcOrd="1" destOrd="0" parTransId="{3D279783-2948-4D02-9722-1FECA6BEBF9C}" sibTransId="{C7DE8892-ACE2-4FD9-906B-EEDAF91E62D8}"/>
    <dgm:cxn modelId="{AF2A3841-4C75-46ED-9750-C75F806EC795}" type="presOf" srcId="{27E51DD1-174C-4EB6-87A7-D5C2F9E3AEAD}" destId="{BF5DB660-3444-4BCB-85F4-822134784ACE}" srcOrd="0" destOrd="0" presId="urn:microsoft.com/office/officeart/2005/8/layout/cycle2"/>
    <dgm:cxn modelId="{7936D7B0-2ED5-413F-87B8-6015F9E422F7}" type="presOf" srcId="{85281DF2-9C88-483A-A982-182FFD2CAAF1}" destId="{40F428BE-C188-491E-B514-5A14E5F95006}" srcOrd="0" destOrd="0" presId="urn:microsoft.com/office/officeart/2005/8/layout/cycle2"/>
    <dgm:cxn modelId="{3C9F3799-E2D2-417E-883D-3648B65D79E0}" type="presOf" srcId="{73D3F6C2-AA3A-41E2-97D5-BFC6EBE1BA68}" destId="{EC001FC5-7A5E-4618-B4AC-46696584EA64}" srcOrd="0" destOrd="0" presId="urn:microsoft.com/office/officeart/2005/8/layout/cycle2"/>
    <dgm:cxn modelId="{63458072-9B5C-4C09-AFBC-866F9D170C79}" type="presOf" srcId="{3579BF7E-50A2-4243-BD50-E6A476932D55}" destId="{7ED7418C-4A34-4D80-B1D4-8C17065C8B77}" srcOrd="0" destOrd="0" presId="urn:microsoft.com/office/officeart/2005/8/layout/cycle2"/>
    <dgm:cxn modelId="{AEB7EF38-D4C3-4E02-89C4-EAF3ACD72294}" type="presOf" srcId="{3A4D7CD6-3066-4A8F-BE3B-D26314A481D0}" destId="{13CE3E46-36E9-48CE-A52B-3F5F000FD47D}" srcOrd="0" destOrd="0" presId="urn:microsoft.com/office/officeart/2005/8/layout/cycle2"/>
    <dgm:cxn modelId="{0AA2A8DA-DDE0-42F7-BC3C-EFB3201D470F}" srcId="{5EB0CBBB-6BEA-490C-B642-850109DBDABA}" destId="{27E51DD1-174C-4EB6-87A7-D5C2F9E3AEAD}" srcOrd="2" destOrd="0" parTransId="{71D8AB5F-7491-41A7-9E73-98B946134DA7}" sibTransId="{4A5128D0-F905-4505-AF37-E5C44F112B6C}"/>
    <dgm:cxn modelId="{05C02E60-18E5-409B-8D21-1CBDF6FCA0AF}" type="presOf" srcId="{C7DE8892-ACE2-4FD9-906B-EEDAF91E62D8}" destId="{1E4D88D1-AF1E-4AB8-8CBD-FBF6558185A3}" srcOrd="1" destOrd="0" presId="urn:microsoft.com/office/officeart/2005/8/layout/cycle2"/>
    <dgm:cxn modelId="{898675D1-F937-4A5B-A03D-9DCE1A816209}" srcId="{5EB0CBBB-6BEA-490C-B642-850109DBDABA}" destId="{3A4D7CD6-3066-4A8F-BE3B-D26314A481D0}" srcOrd="0" destOrd="0" parTransId="{E51AA2E2-29A4-42F4-AFF6-327915631C6B}" sibTransId="{440216A1-8826-4E97-9C0D-EE132CEF08D8}"/>
    <dgm:cxn modelId="{59087220-2C69-4E73-9B89-9DC35FFC4F61}" type="presParOf" srcId="{D0E83273-7AAC-452E-AC90-2B2BD7E07EFB}" destId="{13CE3E46-36E9-48CE-A52B-3F5F000FD47D}" srcOrd="0" destOrd="0" presId="urn:microsoft.com/office/officeart/2005/8/layout/cycle2"/>
    <dgm:cxn modelId="{77699D07-4F42-4C47-8B91-05EEE9CD8CFC}" type="presParOf" srcId="{D0E83273-7AAC-452E-AC90-2B2BD7E07EFB}" destId="{E5A462E5-E516-4C3A-9F67-323B2C4F4D56}" srcOrd="1" destOrd="0" presId="urn:microsoft.com/office/officeart/2005/8/layout/cycle2"/>
    <dgm:cxn modelId="{D5C541D4-83B8-486C-918B-89A68125FA5B}" type="presParOf" srcId="{E5A462E5-E516-4C3A-9F67-323B2C4F4D56}" destId="{32F6C6CE-1081-4898-BF33-F979F80A37CE}" srcOrd="0" destOrd="0" presId="urn:microsoft.com/office/officeart/2005/8/layout/cycle2"/>
    <dgm:cxn modelId="{D2F4B389-4AE3-4A2E-B482-0CE1E6146EFE}" type="presParOf" srcId="{D0E83273-7AAC-452E-AC90-2B2BD7E07EFB}" destId="{EC001FC5-7A5E-4618-B4AC-46696584EA64}" srcOrd="2" destOrd="0" presId="urn:microsoft.com/office/officeart/2005/8/layout/cycle2"/>
    <dgm:cxn modelId="{74DEF24A-98B4-4DDC-82D0-3316A8C29A51}" type="presParOf" srcId="{D0E83273-7AAC-452E-AC90-2B2BD7E07EFB}" destId="{6C1BA84F-203A-41F2-8B4D-02E38340065A}" srcOrd="3" destOrd="0" presId="urn:microsoft.com/office/officeart/2005/8/layout/cycle2"/>
    <dgm:cxn modelId="{D5D0B052-BF89-4F70-ABC9-860D21AAC9B8}" type="presParOf" srcId="{6C1BA84F-203A-41F2-8B4D-02E38340065A}" destId="{1E4D88D1-AF1E-4AB8-8CBD-FBF6558185A3}" srcOrd="0" destOrd="0" presId="urn:microsoft.com/office/officeart/2005/8/layout/cycle2"/>
    <dgm:cxn modelId="{EA199F9A-F897-4B45-8905-6C2D674DE843}" type="presParOf" srcId="{D0E83273-7AAC-452E-AC90-2B2BD7E07EFB}" destId="{BF5DB660-3444-4BCB-85F4-822134784ACE}" srcOrd="4" destOrd="0" presId="urn:microsoft.com/office/officeart/2005/8/layout/cycle2"/>
    <dgm:cxn modelId="{3996327F-195B-4095-9C9F-D8087E29D30D}" type="presParOf" srcId="{D0E83273-7AAC-452E-AC90-2B2BD7E07EFB}" destId="{EDE1EF3C-3A54-405E-B1CA-9FFA26272FE9}" srcOrd="5" destOrd="0" presId="urn:microsoft.com/office/officeart/2005/8/layout/cycle2"/>
    <dgm:cxn modelId="{5DC0A795-345B-4717-A762-7879F7062407}" type="presParOf" srcId="{EDE1EF3C-3A54-405E-B1CA-9FFA26272FE9}" destId="{624C70D5-7A5C-4C67-88E5-8FD9720F87B2}" srcOrd="0" destOrd="0" presId="urn:microsoft.com/office/officeart/2005/8/layout/cycle2"/>
    <dgm:cxn modelId="{A7A5F21F-0C4D-4BEE-B589-25D6873BA676}" type="presParOf" srcId="{D0E83273-7AAC-452E-AC90-2B2BD7E07EFB}" destId="{117BAA47-A0DB-4097-BEA0-5C582871944B}" srcOrd="6" destOrd="0" presId="urn:microsoft.com/office/officeart/2005/8/layout/cycle2"/>
    <dgm:cxn modelId="{A8FB4ED5-7B13-47B0-BB84-094216251049}" type="presParOf" srcId="{D0E83273-7AAC-452E-AC90-2B2BD7E07EFB}" destId="{40F428BE-C188-491E-B514-5A14E5F95006}" srcOrd="7" destOrd="0" presId="urn:microsoft.com/office/officeart/2005/8/layout/cycle2"/>
    <dgm:cxn modelId="{8D438732-56B0-44B2-9C42-749C946B2007}" type="presParOf" srcId="{40F428BE-C188-491E-B514-5A14E5F95006}" destId="{ADC3EE30-B31A-4D50-9B1D-DAF6BBD93E4C}" srcOrd="0" destOrd="0" presId="urn:microsoft.com/office/officeart/2005/8/layout/cycle2"/>
    <dgm:cxn modelId="{0113FAD8-11B3-411C-B3C0-D5E5160145F8}" type="presParOf" srcId="{D0E83273-7AAC-452E-AC90-2B2BD7E07EFB}" destId="{C03B7E2F-23DF-4C46-B6E2-BC514FA9CF94}" srcOrd="8" destOrd="0" presId="urn:microsoft.com/office/officeart/2005/8/layout/cycle2"/>
    <dgm:cxn modelId="{43E7AC0F-6814-48A8-8A32-AEF4A2C9DE33}" type="presParOf" srcId="{D0E83273-7AAC-452E-AC90-2B2BD7E07EFB}" destId="{748302AA-9675-4DE7-A749-55E450393519}" srcOrd="9" destOrd="0" presId="urn:microsoft.com/office/officeart/2005/8/layout/cycle2"/>
    <dgm:cxn modelId="{833CF1AB-4F72-4B53-B2EB-829235A7035B}" type="presParOf" srcId="{748302AA-9675-4DE7-A749-55E450393519}" destId="{B05B6434-B218-4FE4-BC2B-BA436411773A}" srcOrd="0" destOrd="0" presId="urn:microsoft.com/office/officeart/2005/8/layout/cycle2"/>
    <dgm:cxn modelId="{2136797A-5F21-48C9-8DB9-56FC27B31671}" type="presParOf" srcId="{D0E83273-7AAC-452E-AC90-2B2BD7E07EFB}" destId="{7ED7418C-4A34-4D80-B1D4-8C17065C8B77}" srcOrd="10" destOrd="0" presId="urn:microsoft.com/office/officeart/2005/8/layout/cycle2"/>
    <dgm:cxn modelId="{4E72BC96-3F91-491F-B5FA-723EFCD72451}" type="presParOf" srcId="{D0E83273-7AAC-452E-AC90-2B2BD7E07EFB}" destId="{551EA07B-417C-4C57-B811-27EB705E7710}" srcOrd="11" destOrd="0" presId="urn:microsoft.com/office/officeart/2005/8/layout/cycle2"/>
    <dgm:cxn modelId="{B099C115-D9B0-4F93-B0A0-13B2F3BAD981}" type="presParOf" srcId="{551EA07B-417C-4C57-B811-27EB705E7710}" destId="{CCCF8809-3001-4B56-BC05-D7193FB9CBB3}" srcOrd="0" destOrd="0" presId="urn:microsoft.com/office/officeart/2005/8/layout/cycle2"/>
  </dgm:cxnLst>
  <dgm:bg>
    <a:solidFill>
      <a:schemeClr val="accent6">
        <a:lumMod val="20000"/>
        <a:lumOff val="80000"/>
      </a:schemeClr>
    </a:solidFill>
    <a:effectLst>
      <a:softEdge rad="63500"/>
    </a:effectLst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B0CBBB-6BEA-490C-B642-850109DBDAB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4D7CD6-3066-4A8F-BE3B-D26314A481D0}">
      <dgm:prSet phldrT="[Текст]" custT="1"/>
      <dgm:spPr>
        <a:solidFill>
          <a:srgbClr val="CEA2CF"/>
        </a:solidFill>
        <a:scene3d>
          <a:camera prst="orthographicFront"/>
          <a:lightRig rig="threePt" dir="t"/>
        </a:scene3d>
        <a:sp3d>
          <a:bevelT w="38100"/>
        </a:sp3d>
      </dgm:spPr>
      <dgm:t>
        <a:bodyPr anchor="t" anchorCtr="0"/>
        <a:lstStyle/>
        <a:p>
          <a:pPr rtl="0"/>
          <a:r>
            <a:rPr kumimoji="0" lang="ru-RU" sz="1600" b="1" i="1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rPr>
            <a:t>ритм</a:t>
          </a:r>
          <a:r>
            <a:rPr kumimoji="0" lang="ru-RU" sz="3600" b="1" i="1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endParaRPr lang="ru-RU" sz="3600" dirty="0"/>
        </a:p>
      </dgm:t>
    </dgm:pt>
    <dgm:pt modelId="{E51AA2E2-29A4-42F4-AFF6-327915631C6B}" type="parTrans" cxnId="{898675D1-F937-4A5B-A03D-9DCE1A816209}">
      <dgm:prSet/>
      <dgm:spPr/>
      <dgm:t>
        <a:bodyPr/>
        <a:lstStyle/>
        <a:p>
          <a:endParaRPr lang="ru-RU"/>
        </a:p>
      </dgm:t>
    </dgm:pt>
    <dgm:pt modelId="{440216A1-8826-4E97-9C0D-EE132CEF08D8}" type="sibTrans" cxnId="{898675D1-F937-4A5B-A03D-9DCE1A816209}">
      <dgm:prSet/>
      <dgm:spPr/>
      <dgm:t>
        <a:bodyPr/>
        <a:lstStyle/>
        <a:p>
          <a:endParaRPr lang="ru-RU"/>
        </a:p>
      </dgm:t>
    </dgm:pt>
    <dgm:pt modelId="{21F8BDEF-69C8-4A7A-A72A-6724169CEA5C}">
      <dgm:prSet custT="1"/>
      <dgm:spPr>
        <a:solidFill>
          <a:srgbClr val="CEA2CF"/>
        </a:solidFill>
        <a:scene3d>
          <a:camera prst="orthographicFront"/>
          <a:lightRig rig="threePt" dir="t"/>
        </a:scene3d>
        <a:sp3d>
          <a:bevelT w="38100"/>
        </a:sp3d>
      </dgm:spPr>
      <dgm:t>
        <a:bodyPr/>
        <a:lstStyle/>
        <a:p>
          <a:pPr rtl="0"/>
          <a:r>
            <a:rPr kumimoji="0" lang="ru-RU" sz="1600" b="1" i="1" u="none" strike="noStrike" cap="none" normalizeH="0" baseline="0" dirty="0" smtClean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тембр </a:t>
          </a:r>
          <a:endParaRPr kumimoji="0" lang="ru-RU" sz="1600" b="0" i="1" u="none" strike="noStrike" cap="none" normalizeH="0" baseline="0" dirty="0" smtClean="0">
            <a:ln>
              <a:noFill/>
            </a:ln>
            <a:solidFill>
              <a:schemeClr val="tx2">
                <a:lumMod val="2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F7050CC1-629C-4448-B753-74ED7C43C5E6}" type="parTrans" cxnId="{0CEEB79B-573B-43A3-BA93-8B22059BC0E4}">
      <dgm:prSet/>
      <dgm:spPr/>
      <dgm:t>
        <a:bodyPr/>
        <a:lstStyle/>
        <a:p>
          <a:endParaRPr lang="ru-RU"/>
        </a:p>
      </dgm:t>
    </dgm:pt>
    <dgm:pt modelId="{8DCACEE6-C337-4D5E-8022-D04C03CDFCDF}" type="sibTrans" cxnId="{0CEEB79B-573B-43A3-BA93-8B22059BC0E4}">
      <dgm:prSet/>
      <dgm:spPr/>
      <dgm:t>
        <a:bodyPr/>
        <a:lstStyle/>
        <a:p>
          <a:endParaRPr lang="ru-RU"/>
        </a:p>
      </dgm:t>
    </dgm:pt>
    <dgm:pt modelId="{CE1416F3-C988-4F48-9443-F674C124DEA7}">
      <dgm:prSet custT="1"/>
      <dgm:spPr>
        <a:solidFill>
          <a:srgbClr val="CEA2CF"/>
        </a:solidFill>
        <a:scene3d>
          <a:camera prst="orthographicFront"/>
          <a:lightRig rig="threePt" dir="t"/>
        </a:scene3d>
        <a:sp3d>
          <a:bevelT w="38100"/>
        </a:sp3d>
      </dgm:spPr>
      <dgm:t>
        <a:bodyPr/>
        <a:lstStyle/>
        <a:p>
          <a:pPr rtl="0"/>
          <a:r>
            <a:rPr kumimoji="0" lang="ru-RU" sz="1600" b="1" i="1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rPr>
            <a:t>регистр </a:t>
          </a:r>
          <a:endParaRPr kumimoji="0" lang="ru-RU" sz="1600" b="0" i="1" u="none" strike="noStrike" cap="none" normalizeH="0" baseline="0" dirty="0" smtClean="0">
            <a:ln>
              <a:noFill/>
            </a:ln>
            <a:solidFill>
              <a:srgbClr val="660066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F91682CE-4713-4A69-A617-C06AD74C59BC}" type="parTrans" cxnId="{A2DD3F7F-B338-4804-A9CF-66A48AC60721}">
      <dgm:prSet/>
      <dgm:spPr/>
      <dgm:t>
        <a:bodyPr/>
        <a:lstStyle/>
        <a:p>
          <a:endParaRPr lang="ru-RU"/>
        </a:p>
      </dgm:t>
    </dgm:pt>
    <dgm:pt modelId="{D6295165-F0EA-43F6-A35A-BA3CE878310A}" type="sibTrans" cxnId="{A2DD3F7F-B338-4804-A9CF-66A48AC60721}">
      <dgm:prSet/>
      <dgm:spPr/>
      <dgm:t>
        <a:bodyPr/>
        <a:lstStyle/>
        <a:p>
          <a:endParaRPr lang="ru-RU"/>
        </a:p>
      </dgm:t>
    </dgm:pt>
    <dgm:pt modelId="{895A8328-0B45-4EDC-AE4D-EDDFB87B64BD}">
      <dgm:prSet custT="1"/>
      <dgm:spPr>
        <a:solidFill>
          <a:srgbClr val="CEA2CF"/>
        </a:solidFill>
        <a:scene3d>
          <a:camera prst="orthographicFront"/>
          <a:lightRig rig="threePt" dir="t"/>
        </a:scene3d>
        <a:sp3d>
          <a:bevelT w="38100"/>
        </a:sp3d>
      </dgm:spPr>
      <dgm:t>
        <a:bodyPr/>
        <a:lstStyle/>
        <a:p>
          <a:pPr rtl="0"/>
          <a:r>
            <a:rPr kumimoji="0" lang="ru-RU" sz="16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rPr>
            <a:t>громкость </a:t>
          </a:r>
          <a:endParaRPr kumimoji="0" lang="ru-RU" sz="1600" b="0" i="1" u="none" strike="noStrike" cap="none" normalizeH="0" baseline="0" dirty="0" smtClean="0">
            <a:ln>
              <a:noFill/>
            </a:ln>
            <a:solidFill>
              <a:srgbClr val="0033CC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6362F123-F91E-4EA7-8DAC-52A6058D1904}" type="parTrans" cxnId="{F925F1D7-4565-4815-B941-7E40ED3A29CB}">
      <dgm:prSet/>
      <dgm:spPr/>
      <dgm:t>
        <a:bodyPr/>
        <a:lstStyle/>
        <a:p>
          <a:endParaRPr lang="ru-RU"/>
        </a:p>
      </dgm:t>
    </dgm:pt>
    <dgm:pt modelId="{9DD34746-5BDA-4E29-AA3C-6CFD9B085718}" type="sibTrans" cxnId="{F925F1D7-4565-4815-B941-7E40ED3A29CB}">
      <dgm:prSet/>
      <dgm:spPr/>
      <dgm:t>
        <a:bodyPr/>
        <a:lstStyle/>
        <a:p>
          <a:endParaRPr lang="ru-RU"/>
        </a:p>
      </dgm:t>
    </dgm:pt>
    <dgm:pt modelId="{A008A877-3DB0-4FE6-BB01-C76B448C4C57}">
      <dgm:prSet custT="1"/>
      <dgm:spPr>
        <a:solidFill>
          <a:srgbClr val="CEA2CF"/>
        </a:solidFill>
        <a:scene3d>
          <a:camera prst="orthographicFront"/>
          <a:lightRig rig="threePt" dir="t"/>
        </a:scene3d>
        <a:sp3d>
          <a:bevelT w="38100"/>
        </a:sp3d>
      </dgm:spPr>
      <dgm:t>
        <a:bodyPr/>
        <a:lstStyle/>
        <a:p>
          <a:pPr rtl="0"/>
          <a:r>
            <a:rPr kumimoji="0" lang="ru-RU" sz="1600" b="1" i="1" u="none" strike="noStrike" cap="none" normalizeH="0" baseline="0" dirty="0" smtClean="0">
              <a:ln>
                <a:noFill/>
              </a:ln>
              <a:solidFill>
                <a:srgbClr val="007373"/>
              </a:solidFill>
              <a:effectLst/>
              <a:latin typeface="Times New Roman" pitchFamily="18" charset="0"/>
              <a:cs typeface="Times New Roman" pitchFamily="18" charset="0"/>
            </a:rPr>
            <a:t>артикуляция </a:t>
          </a:r>
          <a:endParaRPr kumimoji="0" lang="ru-RU" sz="1600" b="0" i="1" u="none" strike="noStrike" cap="none" normalizeH="0" baseline="0" dirty="0" smtClean="0">
            <a:ln>
              <a:noFill/>
            </a:ln>
            <a:solidFill>
              <a:srgbClr val="007373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B1DE506-EB48-4B1F-AE4F-3C5A946930F2}" type="parTrans" cxnId="{92E4D60B-FE7C-4FF8-AF7E-8868EBCD39B7}">
      <dgm:prSet/>
      <dgm:spPr/>
      <dgm:t>
        <a:bodyPr/>
        <a:lstStyle/>
        <a:p>
          <a:endParaRPr lang="ru-RU"/>
        </a:p>
      </dgm:t>
    </dgm:pt>
    <dgm:pt modelId="{FB9E4A14-5F4C-4922-A53F-F82F37937DD1}" type="sibTrans" cxnId="{92E4D60B-FE7C-4FF8-AF7E-8868EBCD39B7}">
      <dgm:prSet/>
      <dgm:spPr/>
      <dgm:t>
        <a:bodyPr/>
        <a:lstStyle/>
        <a:p>
          <a:endParaRPr lang="ru-RU"/>
        </a:p>
      </dgm:t>
    </dgm:pt>
    <dgm:pt modelId="{840B5127-C656-49D8-A01A-164A12483AC5}">
      <dgm:prSet custT="1"/>
      <dgm:spPr>
        <a:solidFill>
          <a:srgbClr val="CEA2CF"/>
        </a:solidFill>
        <a:scene3d>
          <a:camera prst="orthographicFront"/>
          <a:lightRig rig="threePt" dir="t"/>
        </a:scene3d>
        <a:sp3d>
          <a:bevelT w="38100"/>
        </a:sp3d>
      </dgm:spPr>
      <dgm:t>
        <a:bodyPr/>
        <a:lstStyle/>
        <a:p>
          <a:pPr rtl="0"/>
          <a:r>
            <a:rPr kumimoji="0" lang="ru-RU" sz="1600" b="1" i="1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rPr>
            <a:t>агогика</a:t>
          </a:r>
          <a:endParaRPr kumimoji="0" lang="ru-RU" sz="1600" b="0" i="1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D76C4CF-BF9E-4325-ABAC-E05ACDE3C153}" type="parTrans" cxnId="{80912E43-BAFF-4692-BCE6-435AE3AE740C}">
      <dgm:prSet/>
      <dgm:spPr/>
      <dgm:t>
        <a:bodyPr/>
        <a:lstStyle/>
        <a:p>
          <a:endParaRPr lang="ru-RU"/>
        </a:p>
      </dgm:t>
    </dgm:pt>
    <dgm:pt modelId="{7F3C9516-0D0F-4F74-870E-9910A18F4B8B}" type="sibTrans" cxnId="{80912E43-BAFF-4692-BCE6-435AE3AE740C}">
      <dgm:prSet/>
      <dgm:spPr/>
      <dgm:t>
        <a:bodyPr/>
        <a:lstStyle/>
        <a:p>
          <a:endParaRPr lang="ru-RU"/>
        </a:p>
      </dgm:t>
    </dgm:pt>
    <dgm:pt modelId="{38CE22C1-F59B-4571-A6A3-9A0438D916E3}">
      <dgm:prSet custT="1"/>
      <dgm:spPr>
        <a:blipFill dpi="0" rotWithShape="0">
          <a:blip xmlns:r="http://schemas.openxmlformats.org/officeDocument/2006/relationships" r:embed="rId1">
            <a:alphaModFix amt="98000"/>
          </a:blip>
          <a:srcRect/>
          <a:tile tx="0" ty="0" sx="100000" sy="100000" flip="none" algn="tl"/>
        </a:blipFill>
        <a:ln w="12700"/>
        <a:scene3d>
          <a:camera prst="orthographicFront"/>
          <a:lightRig rig="threePt" dir="t"/>
        </a:scene3d>
        <a:sp3d>
          <a:bevelT w="50800"/>
        </a:sp3d>
      </dgm:spPr>
      <dgm:t>
        <a:bodyPr/>
        <a:lstStyle/>
        <a:p>
          <a:pPr rtl="0"/>
          <a:r>
            <a:rPr kumimoji="0" lang="ru-RU" sz="1400" b="1" i="0" u="none" strike="noStrike" cap="small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rPr>
            <a:t>СВОЙСТВА</a:t>
          </a:r>
        </a:p>
        <a:p>
          <a:pPr rtl="0"/>
          <a:r>
            <a:rPr kumimoji="0" lang="ru-RU" sz="1400" b="1" i="0" u="none" strike="noStrike" cap="small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rPr>
            <a:t> ЗВУКОВОГО</a:t>
          </a:r>
        </a:p>
        <a:p>
          <a:pPr rtl="0"/>
          <a:r>
            <a:rPr kumimoji="0" lang="ru-RU" sz="1400" b="1" i="0" u="none" strike="noStrike" cap="small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rPr>
            <a:t>  МАТЕРИАЛА</a:t>
          </a:r>
          <a:endParaRPr kumimoji="0" lang="ru-RU" sz="1400" b="0" i="1" u="none" strike="noStrike" cap="small" normalizeH="0" baseline="0" dirty="0" smtClean="0">
            <a:ln>
              <a:noFill/>
            </a:ln>
            <a:solidFill>
              <a:srgbClr val="FF0066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01D2BBC9-3129-43AF-93A9-693F093E0CA7}" type="parTrans" cxnId="{08E1EE3A-42A8-4332-AB5D-146ADD4C0898}">
      <dgm:prSet/>
      <dgm:spPr/>
      <dgm:t>
        <a:bodyPr/>
        <a:lstStyle/>
        <a:p>
          <a:endParaRPr lang="ru-RU"/>
        </a:p>
      </dgm:t>
    </dgm:pt>
    <dgm:pt modelId="{C26BD641-9325-4922-A6A7-F2E586A5BD89}" type="sibTrans" cxnId="{08E1EE3A-42A8-4332-AB5D-146ADD4C0898}">
      <dgm:prSet/>
      <dgm:spPr/>
      <dgm:t>
        <a:bodyPr/>
        <a:lstStyle/>
        <a:p>
          <a:endParaRPr lang="ru-RU"/>
        </a:p>
      </dgm:t>
    </dgm:pt>
    <dgm:pt modelId="{D0E83273-7AAC-452E-AC90-2B2BD7E07EFB}" type="pres">
      <dgm:prSet presAssocID="{5EB0CBBB-6BEA-490C-B642-850109DBDAB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CE3E46-36E9-48CE-A52B-3F5F000FD47D}" type="pres">
      <dgm:prSet presAssocID="{3A4D7CD6-3066-4A8F-BE3B-D26314A481D0}" presName="node" presStyleLbl="node1" presStyleIdx="0" presStyleCnt="7" custScaleX="105266" custScaleY="89648" custRadScaleRad="113616" custRadScaleInc="31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462E5-E516-4C3A-9F67-323B2C4F4D56}" type="pres">
      <dgm:prSet presAssocID="{440216A1-8826-4E97-9C0D-EE132CEF08D8}" presName="sibTrans" presStyleLbl="sibTrans2D1" presStyleIdx="0" presStyleCnt="7" custAng="17849980" custScaleX="69167" custScaleY="47236" custLinFactX="54387" custLinFactNeighborX="100000" custLinFactNeighborY="94756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32F6C6CE-1081-4898-BF33-F979F80A37CE}" type="pres">
      <dgm:prSet presAssocID="{440216A1-8826-4E97-9C0D-EE132CEF08D8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D6D9CC92-E95B-45AC-AB6C-A45775F03D79}" type="pres">
      <dgm:prSet presAssocID="{21F8BDEF-69C8-4A7A-A72A-6724169CEA5C}" presName="node" presStyleLbl="node1" presStyleIdx="1" presStyleCnt="7" custScaleX="111746" custRadScaleRad="124010" custRadScaleInc="-392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A667A-A32E-4E8A-B5D7-F7B084548916}" type="pres">
      <dgm:prSet presAssocID="{8DCACEE6-C337-4D5E-8022-D04C03CDFCDF}" presName="sibTrans" presStyleLbl="sibTrans2D1" presStyleIdx="1" presStyleCnt="7" custAng="7257809" custFlipHor="1" custScaleX="23875" custScaleY="52953" custLinFactX="-1094" custLinFactNeighborX="-100000" custLinFactNeighborY="94549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EA3A5032-C5DE-481D-9257-68921DA89EBC}" type="pres">
      <dgm:prSet presAssocID="{8DCACEE6-C337-4D5E-8022-D04C03CDFCDF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397C7398-6266-4EE2-9235-13F8F28D0562}" type="pres">
      <dgm:prSet presAssocID="{CE1416F3-C988-4F48-9443-F674C124DEA7}" presName="node" presStyleLbl="node1" presStyleIdx="2" presStyleCnt="7" custScaleX="111739" custScaleY="100000" custRadScaleRad="107131" custRadScaleInc="-178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4EE5C-A816-4838-8C0E-4E4EC63378D7}" type="pres">
      <dgm:prSet presAssocID="{D6295165-F0EA-43F6-A35A-BA3CE878310A}" presName="sibTrans" presStyleLbl="sibTrans2D1" presStyleIdx="2" presStyleCnt="7" custAng="3570656" custScaleX="62214" custScaleY="49995" custLinFactY="-100000" custLinFactNeighborX="-97403" custLinFactNeighborY="-104656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C9D1679B-6010-42E9-A856-AE3A27FEAFB2}" type="pres">
      <dgm:prSet presAssocID="{D6295165-F0EA-43F6-A35A-BA3CE878310A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AC4F2FF1-FD8F-4E40-87BB-B87F30C881C1}" type="pres">
      <dgm:prSet presAssocID="{895A8328-0B45-4EDC-AE4D-EDDFB87B64BD}" presName="node" presStyleLbl="node1" presStyleIdx="3" presStyleCnt="7" custScaleX="150597" custScaleY="83512" custRadScaleRad="97993" custRadScaleInc="-112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842F3-E40B-4574-8D1C-B73D9DE93C61}" type="pres">
      <dgm:prSet presAssocID="{9DD34746-5BDA-4E29-AA3C-6CFD9B085718}" presName="sibTrans" presStyleLbl="sibTrans2D1" presStyleIdx="3" presStyleCnt="7" custAng="3594877" custScaleX="89999" custScaleY="40829" custLinFactX="55209" custLinFactY="-100000" custLinFactNeighborX="100000" custLinFactNeighborY="-145005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78EBD615-75EC-4FA9-9BE3-F49CEBF66A64}" type="pres">
      <dgm:prSet presAssocID="{9DD34746-5BDA-4E29-AA3C-6CFD9B085718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741397B3-7872-4529-BD6A-B300561C888B}" type="pres">
      <dgm:prSet presAssocID="{A008A877-3DB0-4FE6-BB01-C76B448C4C57}" presName="node" presStyleLbl="node1" presStyleIdx="4" presStyleCnt="7" custScaleX="174080" custScaleY="83512" custRadScaleRad="93469" custRadScaleInc="-86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0E70B-9E75-4090-AC54-0B0A71AEF990}" type="pres">
      <dgm:prSet presAssocID="{FB9E4A14-5F4C-4922-A53F-F82F37937DD1}" presName="sibTrans" presStyleLbl="sibTrans2D1" presStyleIdx="4" presStyleCnt="7" custAng="3732275" custScaleX="157396" custScaleY="45246" custLinFactX="194806" custLinFactNeighborX="200000" custLinFactNeighborY="-83646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E644DA21-4E40-4C8B-9F0A-23E1E511C442}" type="pres">
      <dgm:prSet presAssocID="{FB9E4A14-5F4C-4922-A53F-F82F37937DD1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4C146C92-9F26-452A-A3E7-1949F30D6D29}" type="pres">
      <dgm:prSet presAssocID="{840B5127-C656-49D8-A01A-164A12483AC5}" presName="node" presStyleLbl="node1" presStyleIdx="5" presStyleCnt="7" custScaleX="113997" custScaleY="99998" custRadScaleRad="108287" custRadScaleInc="-66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F0C1B-5764-490B-B1A5-E7F9A2B9514B}" type="pres">
      <dgm:prSet presAssocID="{7F3C9516-0D0F-4F74-870E-9910A18F4B8B}" presName="sibTrans" presStyleLbl="sibTrans2D1" presStyleIdx="5" presStyleCnt="7" custAng="15291355" custFlipHor="1" custScaleX="177443" custScaleY="44188" custLinFactNeighborX="-4620" custLinFactNeighborY="-9715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FCE4AB5E-03F8-45E8-A841-77080D39B059}" type="pres">
      <dgm:prSet presAssocID="{7F3C9516-0D0F-4F74-870E-9910A18F4B8B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7CD8A4BD-6457-45C4-9C74-C434B81A9E9F}" type="pres">
      <dgm:prSet presAssocID="{38CE22C1-F59B-4571-A6A3-9A0438D916E3}" presName="node" presStyleLbl="node1" presStyleIdx="6" presStyleCnt="7" custScaleX="208387" custScaleY="185995" custRadScaleRad="17175" custRadScaleInc="-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62581-6F0D-4942-A266-A4E4CF1F61EB}" type="pres">
      <dgm:prSet presAssocID="{C26BD641-9325-4922-A6A7-F2E586A5BD89}" presName="sibTrans" presStyleLbl="sibTrans2D1" presStyleIdx="6" presStyleCnt="7" custAng="1750909" custFlipHor="1" custScaleX="152433" custScaleY="50876" custLinFactX="110185" custLinFactY="204950" custLinFactNeighborX="200000" custLinFactNeighborY="300000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6D22D6D4-C61A-4801-BA6C-A472AD0D5748}" type="pres">
      <dgm:prSet presAssocID="{C26BD641-9325-4922-A6A7-F2E586A5BD89}" presName="connectorText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AA13D66E-2DA3-4A6B-ABD5-77B04F005D54}" type="presOf" srcId="{FB9E4A14-5F4C-4922-A53F-F82F37937DD1}" destId="{7EF0E70B-9E75-4090-AC54-0B0A71AEF990}" srcOrd="0" destOrd="0" presId="urn:microsoft.com/office/officeart/2005/8/layout/cycle2"/>
    <dgm:cxn modelId="{F6478DEB-A573-4661-A8DD-80D40C4C0159}" type="presOf" srcId="{CE1416F3-C988-4F48-9443-F674C124DEA7}" destId="{397C7398-6266-4EE2-9235-13F8F28D0562}" srcOrd="0" destOrd="0" presId="urn:microsoft.com/office/officeart/2005/8/layout/cycle2"/>
    <dgm:cxn modelId="{92E4D60B-FE7C-4FF8-AF7E-8868EBCD39B7}" srcId="{5EB0CBBB-6BEA-490C-B642-850109DBDABA}" destId="{A008A877-3DB0-4FE6-BB01-C76B448C4C57}" srcOrd="4" destOrd="0" parTransId="{3B1DE506-EB48-4B1F-AE4F-3C5A946930F2}" sibTransId="{FB9E4A14-5F4C-4922-A53F-F82F37937DD1}"/>
    <dgm:cxn modelId="{5FC79C69-5D57-4499-B002-747C8DBFF13A}" type="presOf" srcId="{3A4D7CD6-3066-4A8F-BE3B-D26314A481D0}" destId="{13CE3E46-36E9-48CE-A52B-3F5F000FD47D}" srcOrd="0" destOrd="0" presId="urn:microsoft.com/office/officeart/2005/8/layout/cycle2"/>
    <dgm:cxn modelId="{2C345779-9EE1-4259-950E-E73D384EDD5C}" type="presOf" srcId="{7F3C9516-0D0F-4F74-870E-9910A18F4B8B}" destId="{D10F0C1B-5764-490B-B1A5-E7F9A2B9514B}" srcOrd="0" destOrd="0" presId="urn:microsoft.com/office/officeart/2005/8/layout/cycle2"/>
    <dgm:cxn modelId="{4AFFB9DE-DDFD-4855-9567-4008550A5B7F}" type="presOf" srcId="{A008A877-3DB0-4FE6-BB01-C76B448C4C57}" destId="{741397B3-7872-4529-BD6A-B300561C888B}" srcOrd="0" destOrd="0" presId="urn:microsoft.com/office/officeart/2005/8/layout/cycle2"/>
    <dgm:cxn modelId="{7133A347-647F-4D14-8065-0388C868ACD1}" type="presOf" srcId="{C26BD641-9325-4922-A6A7-F2E586A5BD89}" destId="{9C362581-6F0D-4942-A266-A4E4CF1F61EB}" srcOrd="0" destOrd="0" presId="urn:microsoft.com/office/officeart/2005/8/layout/cycle2"/>
    <dgm:cxn modelId="{0CEEB79B-573B-43A3-BA93-8B22059BC0E4}" srcId="{5EB0CBBB-6BEA-490C-B642-850109DBDABA}" destId="{21F8BDEF-69C8-4A7A-A72A-6724169CEA5C}" srcOrd="1" destOrd="0" parTransId="{F7050CC1-629C-4448-B753-74ED7C43C5E6}" sibTransId="{8DCACEE6-C337-4D5E-8022-D04C03CDFCDF}"/>
    <dgm:cxn modelId="{28BC2D31-A227-4249-A061-54F25AEC4DC3}" type="presOf" srcId="{D6295165-F0EA-43F6-A35A-BA3CE878310A}" destId="{EB34EE5C-A816-4838-8C0E-4E4EC63378D7}" srcOrd="0" destOrd="0" presId="urn:microsoft.com/office/officeart/2005/8/layout/cycle2"/>
    <dgm:cxn modelId="{CA4BED2C-2770-4BEE-970A-249FE99F6352}" type="presOf" srcId="{440216A1-8826-4E97-9C0D-EE132CEF08D8}" destId="{32F6C6CE-1081-4898-BF33-F979F80A37CE}" srcOrd="1" destOrd="0" presId="urn:microsoft.com/office/officeart/2005/8/layout/cycle2"/>
    <dgm:cxn modelId="{9F9B74AC-CE4C-4D64-9C01-674F5282903C}" type="presOf" srcId="{440216A1-8826-4E97-9C0D-EE132CEF08D8}" destId="{E5A462E5-E516-4C3A-9F67-323B2C4F4D56}" srcOrd="0" destOrd="0" presId="urn:microsoft.com/office/officeart/2005/8/layout/cycle2"/>
    <dgm:cxn modelId="{BFB91D03-6299-42D3-9AA6-B6A5502327C5}" type="presOf" srcId="{C26BD641-9325-4922-A6A7-F2E586A5BD89}" destId="{6D22D6D4-C61A-4801-BA6C-A472AD0D5748}" srcOrd="1" destOrd="0" presId="urn:microsoft.com/office/officeart/2005/8/layout/cycle2"/>
    <dgm:cxn modelId="{FA8EA3F8-79A4-4B0A-8A59-2805FA6F823F}" type="presOf" srcId="{D6295165-F0EA-43F6-A35A-BA3CE878310A}" destId="{C9D1679B-6010-42E9-A856-AE3A27FEAFB2}" srcOrd="1" destOrd="0" presId="urn:microsoft.com/office/officeart/2005/8/layout/cycle2"/>
    <dgm:cxn modelId="{614BC17A-4A0C-4776-8C38-123322183051}" type="presOf" srcId="{FB9E4A14-5F4C-4922-A53F-F82F37937DD1}" destId="{E644DA21-4E40-4C8B-9F0A-23E1E511C442}" srcOrd="1" destOrd="0" presId="urn:microsoft.com/office/officeart/2005/8/layout/cycle2"/>
    <dgm:cxn modelId="{4B81AC10-0553-4EC1-A7EE-F46C59CF864B}" type="presOf" srcId="{7F3C9516-0D0F-4F74-870E-9910A18F4B8B}" destId="{FCE4AB5E-03F8-45E8-A841-77080D39B059}" srcOrd="1" destOrd="0" presId="urn:microsoft.com/office/officeart/2005/8/layout/cycle2"/>
    <dgm:cxn modelId="{DF1722E8-2303-4FBC-B111-4F69E3523FFC}" type="presOf" srcId="{840B5127-C656-49D8-A01A-164A12483AC5}" destId="{4C146C92-9F26-452A-A3E7-1949F30D6D29}" srcOrd="0" destOrd="0" presId="urn:microsoft.com/office/officeart/2005/8/layout/cycle2"/>
    <dgm:cxn modelId="{1E3D25A5-72A8-44D4-8EE1-FB9BFD24DFF2}" type="presOf" srcId="{8DCACEE6-C337-4D5E-8022-D04C03CDFCDF}" destId="{EA3A5032-C5DE-481D-9257-68921DA89EBC}" srcOrd="1" destOrd="0" presId="urn:microsoft.com/office/officeart/2005/8/layout/cycle2"/>
    <dgm:cxn modelId="{80912E43-BAFF-4692-BCE6-435AE3AE740C}" srcId="{5EB0CBBB-6BEA-490C-B642-850109DBDABA}" destId="{840B5127-C656-49D8-A01A-164A12483AC5}" srcOrd="5" destOrd="0" parTransId="{BD76C4CF-BF9E-4325-ABAC-E05ACDE3C153}" sibTransId="{7F3C9516-0D0F-4F74-870E-9910A18F4B8B}"/>
    <dgm:cxn modelId="{4C843F8E-B9F6-4AD1-BAE2-81FA7FC86D84}" type="presOf" srcId="{895A8328-0B45-4EDC-AE4D-EDDFB87B64BD}" destId="{AC4F2FF1-FD8F-4E40-87BB-B87F30C881C1}" srcOrd="0" destOrd="0" presId="urn:microsoft.com/office/officeart/2005/8/layout/cycle2"/>
    <dgm:cxn modelId="{71254F43-AF60-487F-993D-CCDC181B4D85}" type="presOf" srcId="{38CE22C1-F59B-4571-A6A3-9A0438D916E3}" destId="{7CD8A4BD-6457-45C4-9C74-C434B81A9E9F}" srcOrd="0" destOrd="0" presId="urn:microsoft.com/office/officeart/2005/8/layout/cycle2"/>
    <dgm:cxn modelId="{2FD90BB2-5482-477D-A4D4-F3B928E42168}" type="presOf" srcId="{8DCACEE6-C337-4D5E-8022-D04C03CDFCDF}" destId="{65FA667A-A32E-4E8A-B5D7-F7B084548916}" srcOrd="0" destOrd="0" presId="urn:microsoft.com/office/officeart/2005/8/layout/cycle2"/>
    <dgm:cxn modelId="{08E1EE3A-42A8-4332-AB5D-146ADD4C0898}" srcId="{5EB0CBBB-6BEA-490C-B642-850109DBDABA}" destId="{38CE22C1-F59B-4571-A6A3-9A0438D916E3}" srcOrd="6" destOrd="0" parTransId="{01D2BBC9-3129-43AF-93A9-693F093E0CA7}" sibTransId="{C26BD641-9325-4922-A6A7-F2E586A5BD89}"/>
    <dgm:cxn modelId="{4CFD5AB2-79EE-45FB-8220-1FD93DCA1814}" type="presOf" srcId="{5EB0CBBB-6BEA-490C-B642-850109DBDABA}" destId="{D0E83273-7AAC-452E-AC90-2B2BD7E07EFB}" srcOrd="0" destOrd="0" presId="urn:microsoft.com/office/officeart/2005/8/layout/cycle2"/>
    <dgm:cxn modelId="{F925F1D7-4565-4815-B941-7E40ED3A29CB}" srcId="{5EB0CBBB-6BEA-490C-B642-850109DBDABA}" destId="{895A8328-0B45-4EDC-AE4D-EDDFB87B64BD}" srcOrd="3" destOrd="0" parTransId="{6362F123-F91E-4EA7-8DAC-52A6058D1904}" sibTransId="{9DD34746-5BDA-4E29-AA3C-6CFD9B085718}"/>
    <dgm:cxn modelId="{A2DD3F7F-B338-4804-A9CF-66A48AC60721}" srcId="{5EB0CBBB-6BEA-490C-B642-850109DBDABA}" destId="{CE1416F3-C988-4F48-9443-F674C124DEA7}" srcOrd="2" destOrd="0" parTransId="{F91682CE-4713-4A69-A617-C06AD74C59BC}" sibTransId="{D6295165-F0EA-43F6-A35A-BA3CE878310A}"/>
    <dgm:cxn modelId="{16C22E3E-C26F-4122-8D68-CEF9FDD0B3A1}" type="presOf" srcId="{9DD34746-5BDA-4E29-AA3C-6CFD9B085718}" destId="{6D4842F3-E40B-4574-8D1C-B73D9DE93C61}" srcOrd="0" destOrd="0" presId="urn:microsoft.com/office/officeart/2005/8/layout/cycle2"/>
    <dgm:cxn modelId="{898675D1-F937-4A5B-A03D-9DCE1A816209}" srcId="{5EB0CBBB-6BEA-490C-B642-850109DBDABA}" destId="{3A4D7CD6-3066-4A8F-BE3B-D26314A481D0}" srcOrd="0" destOrd="0" parTransId="{E51AA2E2-29A4-42F4-AFF6-327915631C6B}" sibTransId="{440216A1-8826-4E97-9C0D-EE132CEF08D8}"/>
    <dgm:cxn modelId="{5B5B2C42-B4F3-4C68-AB27-821A322730B7}" type="presOf" srcId="{21F8BDEF-69C8-4A7A-A72A-6724169CEA5C}" destId="{D6D9CC92-E95B-45AC-AB6C-A45775F03D79}" srcOrd="0" destOrd="0" presId="urn:microsoft.com/office/officeart/2005/8/layout/cycle2"/>
    <dgm:cxn modelId="{56796304-EAA6-4CA6-8EEF-0F195AEDE144}" type="presOf" srcId="{9DD34746-5BDA-4E29-AA3C-6CFD9B085718}" destId="{78EBD615-75EC-4FA9-9BE3-F49CEBF66A64}" srcOrd="1" destOrd="0" presId="urn:microsoft.com/office/officeart/2005/8/layout/cycle2"/>
    <dgm:cxn modelId="{A207552D-ED07-4738-B574-8398C5DA089B}" type="presParOf" srcId="{D0E83273-7AAC-452E-AC90-2B2BD7E07EFB}" destId="{13CE3E46-36E9-48CE-A52B-3F5F000FD47D}" srcOrd="0" destOrd="0" presId="urn:microsoft.com/office/officeart/2005/8/layout/cycle2"/>
    <dgm:cxn modelId="{F0BD7C2F-103C-45A8-9E25-747751EC0FBE}" type="presParOf" srcId="{D0E83273-7AAC-452E-AC90-2B2BD7E07EFB}" destId="{E5A462E5-E516-4C3A-9F67-323B2C4F4D56}" srcOrd="1" destOrd="0" presId="urn:microsoft.com/office/officeart/2005/8/layout/cycle2"/>
    <dgm:cxn modelId="{A886E2A0-BD1F-4480-8938-6E835C5F7C8F}" type="presParOf" srcId="{E5A462E5-E516-4C3A-9F67-323B2C4F4D56}" destId="{32F6C6CE-1081-4898-BF33-F979F80A37CE}" srcOrd="0" destOrd="0" presId="urn:microsoft.com/office/officeart/2005/8/layout/cycle2"/>
    <dgm:cxn modelId="{52D46D6A-75C6-4F29-A992-6ACBED641A3E}" type="presParOf" srcId="{D0E83273-7AAC-452E-AC90-2B2BD7E07EFB}" destId="{D6D9CC92-E95B-45AC-AB6C-A45775F03D79}" srcOrd="2" destOrd="0" presId="urn:microsoft.com/office/officeart/2005/8/layout/cycle2"/>
    <dgm:cxn modelId="{ED69760A-FFBE-4848-97AE-A4CC866442E1}" type="presParOf" srcId="{D0E83273-7AAC-452E-AC90-2B2BD7E07EFB}" destId="{65FA667A-A32E-4E8A-B5D7-F7B084548916}" srcOrd="3" destOrd="0" presId="urn:microsoft.com/office/officeart/2005/8/layout/cycle2"/>
    <dgm:cxn modelId="{3E2952D2-F6E5-44D3-8630-26BE0BA503A6}" type="presParOf" srcId="{65FA667A-A32E-4E8A-B5D7-F7B084548916}" destId="{EA3A5032-C5DE-481D-9257-68921DA89EBC}" srcOrd="0" destOrd="0" presId="urn:microsoft.com/office/officeart/2005/8/layout/cycle2"/>
    <dgm:cxn modelId="{E7CDC90C-5BB3-444A-9670-FF728E26F173}" type="presParOf" srcId="{D0E83273-7AAC-452E-AC90-2B2BD7E07EFB}" destId="{397C7398-6266-4EE2-9235-13F8F28D0562}" srcOrd="4" destOrd="0" presId="urn:microsoft.com/office/officeart/2005/8/layout/cycle2"/>
    <dgm:cxn modelId="{3A20DC87-D971-4E46-995C-469A43E36BE7}" type="presParOf" srcId="{D0E83273-7AAC-452E-AC90-2B2BD7E07EFB}" destId="{EB34EE5C-A816-4838-8C0E-4E4EC63378D7}" srcOrd="5" destOrd="0" presId="urn:microsoft.com/office/officeart/2005/8/layout/cycle2"/>
    <dgm:cxn modelId="{133DC890-A240-4DE2-909A-58E7C285127B}" type="presParOf" srcId="{EB34EE5C-A816-4838-8C0E-4E4EC63378D7}" destId="{C9D1679B-6010-42E9-A856-AE3A27FEAFB2}" srcOrd="0" destOrd="0" presId="urn:microsoft.com/office/officeart/2005/8/layout/cycle2"/>
    <dgm:cxn modelId="{6BB2D5D5-039E-4A78-B11C-6E3F5915A7E1}" type="presParOf" srcId="{D0E83273-7AAC-452E-AC90-2B2BD7E07EFB}" destId="{AC4F2FF1-FD8F-4E40-87BB-B87F30C881C1}" srcOrd="6" destOrd="0" presId="urn:microsoft.com/office/officeart/2005/8/layout/cycle2"/>
    <dgm:cxn modelId="{A5D6FFCD-0C5A-43C0-95DE-D20B1B4C61F7}" type="presParOf" srcId="{D0E83273-7AAC-452E-AC90-2B2BD7E07EFB}" destId="{6D4842F3-E40B-4574-8D1C-B73D9DE93C61}" srcOrd="7" destOrd="0" presId="urn:microsoft.com/office/officeart/2005/8/layout/cycle2"/>
    <dgm:cxn modelId="{46BE3B7C-4264-478A-B9F7-539AD488017A}" type="presParOf" srcId="{6D4842F3-E40B-4574-8D1C-B73D9DE93C61}" destId="{78EBD615-75EC-4FA9-9BE3-F49CEBF66A64}" srcOrd="0" destOrd="0" presId="urn:microsoft.com/office/officeart/2005/8/layout/cycle2"/>
    <dgm:cxn modelId="{85E86BF1-594B-4B5C-94F8-80362E54DFBD}" type="presParOf" srcId="{D0E83273-7AAC-452E-AC90-2B2BD7E07EFB}" destId="{741397B3-7872-4529-BD6A-B300561C888B}" srcOrd="8" destOrd="0" presId="urn:microsoft.com/office/officeart/2005/8/layout/cycle2"/>
    <dgm:cxn modelId="{AF9C9BB1-CABC-4BFF-A5BF-469B134CE824}" type="presParOf" srcId="{D0E83273-7AAC-452E-AC90-2B2BD7E07EFB}" destId="{7EF0E70B-9E75-4090-AC54-0B0A71AEF990}" srcOrd="9" destOrd="0" presId="urn:microsoft.com/office/officeart/2005/8/layout/cycle2"/>
    <dgm:cxn modelId="{5112A8B9-CB2A-45FA-81E6-68E27D3EF0B0}" type="presParOf" srcId="{7EF0E70B-9E75-4090-AC54-0B0A71AEF990}" destId="{E644DA21-4E40-4C8B-9F0A-23E1E511C442}" srcOrd="0" destOrd="0" presId="urn:microsoft.com/office/officeart/2005/8/layout/cycle2"/>
    <dgm:cxn modelId="{4A2F5DE5-CB97-43A6-A081-32FD80778B08}" type="presParOf" srcId="{D0E83273-7AAC-452E-AC90-2B2BD7E07EFB}" destId="{4C146C92-9F26-452A-A3E7-1949F30D6D29}" srcOrd="10" destOrd="0" presId="urn:microsoft.com/office/officeart/2005/8/layout/cycle2"/>
    <dgm:cxn modelId="{3D91685E-A32A-467B-8663-368D88740C92}" type="presParOf" srcId="{D0E83273-7AAC-452E-AC90-2B2BD7E07EFB}" destId="{D10F0C1B-5764-490B-B1A5-E7F9A2B9514B}" srcOrd="11" destOrd="0" presId="urn:microsoft.com/office/officeart/2005/8/layout/cycle2"/>
    <dgm:cxn modelId="{43DF8FDE-FF07-47FA-AC08-0358494B8689}" type="presParOf" srcId="{D10F0C1B-5764-490B-B1A5-E7F9A2B9514B}" destId="{FCE4AB5E-03F8-45E8-A841-77080D39B059}" srcOrd="0" destOrd="0" presId="urn:microsoft.com/office/officeart/2005/8/layout/cycle2"/>
    <dgm:cxn modelId="{9DD32E9D-9B83-4501-9913-426ADEE151E2}" type="presParOf" srcId="{D0E83273-7AAC-452E-AC90-2B2BD7E07EFB}" destId="{7CD8A4BD-6457-45C4-9C74-C434B81A9E9F}" srcOrd="12" destOrd="0" presId="urn:microsoft.com/office/officeart/2005/8/layout/cycle2"/>
    <dgm:cxn modelId="{F85816A6-6E48-41A5-BB9A-71E1C6448509}" type="presParOf" srcId="{D0E83273-7AAC-452E-AC90-2B2BD7E07EFB}" destId="{9C362581-6F0D-4942-A266-A4E4CF1F61EB}" srcOrd="13" destOrd="0" presId="urn:microsoft.com/office/officeart/2005/8/layout/cycle2"/>
    <dgm:cxn modelId="{38427337-CC5B-48F3-8048-0799A5F72719}" type="presParOf" srcId="{9C362581-6F0D-4942-A266-A4E4CF1F61EB}" destId="{6D22D6D4-C61A-4801-BA6C-A472AD0D5748}" srcOrd="0" destOrd="0" presId="urn:microsoft.com/office/officeart/2005/8/layout/cycle2"/>
  </dgm:cxnLst>
  <dgm:bg>
    <a:solidFill>
      <a:schemeClr val="accent1">
        <a:lumMod val="60000"/>
        <a:lumOff val="40000"/>
      </a:schemeClr>
    </a:solidFill>
    <a:effectLst>
      <a:softEdge rad="63500"/>
    </a:effectLst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ED0825F-BB14-4DE1-B485-9B63800FB9D2}" type="datetimeFigureOut">
              <a:rPr lang="ru-RU"/>
              <a:pPr>
                <a:defRPr/>
              </a:pPr>
              <a:t>02.01.2010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3E81C56-FE60-47DF-A085-C7C15114B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BDD1DC-EE8C-47DF-A82D-3502A34537B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651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651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ADF3-9088-49EA-9B2B-5C67D9E6B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BFF30-C0DE-4824-85C2-50DAB9E5F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93814-C8D1-4F7C-992F-D80985962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2694E-ADF2-49E3-8B67-6AC73B0AF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C9A7D-092F-4974-83E2-8DB980A50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6AE8D-3A1A-426D-89CC-4FC9088A6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47AD9-3FC4-4209-904A-55B8A68E3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CF298-5449-42D5-B5A2-FD5D12D5F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E493E-9504-44A3-B1A5-06F6F37FA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F8AC3-7D2F-4947-9E46-46C725E86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2463E-84D0-4328-B391-12F08FF45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ACCAA-85C4-44DF-838F-62BDFE89B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547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7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7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7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7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8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8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8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8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8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8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8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8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8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8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549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549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9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9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32BC849-7F5A-487C-8632-770C742D2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49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ransition spd="slow" advTm="2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8229600" cy="5768998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FFFF00"/>
                </a:solidFill>
                <a:latin typeface="+mj-lt"/>
              </a:rPr>
              <a:t>ТЕМА УРОКА 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33CC"/>
                </a:solidFill>
              </a:rPr>
              <a:t>«Роль интонации в раскрытии художественного образа произведения» 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rgbClr val="0033CC"/>
                </a:solidFill>
              </a:rPr>
              <a:t>4 класс 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rgbClr val="0033CC"/>
                </a:solidFill>
              </a:rPr>
              <a:t>специальность «фортепиано»</a:t>
            </a:r>
            <a:endParaRPr lang="ru-RU" sz="2800" i="1" dirty="0" smtClean="0"/>
          </a:p>
          <a:p>
            <a:endParaRPr lang="ru-RU" dirty="0"/>
          </a:p>
        </p:txBody>
      </p:sp>
      <p:pic>
        <p:nvPicPr>
          <p:cNvPr id="1026" name="Picture 2" descr="C:\Users\1\Pictures\Мои рисунки\Школа Искусств\Вставки\1\3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8996"/>
            <a:ext cx="3429004" cy="342900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9" name="Picture 5" descr="C:\Users\1\Pictures\Мои рисунки\Школа Искусств\Вставки\Нотки\2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000504"/>
            <a:ext cx="3333749" cy="208121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25"/>
            <a:ext cx="9144000" cy="57023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Музыкальная фраза, мелодия, пьеса обычно   вырастают из </a:t>
            </a:r>
            <a:r>
              <a:rPr lang="ru-RU" b="1" cap="small" dirty="0" smtClean="0">
                <a:solidFill>
                  <a:schemeClr val="tx2">
                    <a:lumMod val="75000"/>
                  </a:schemeClr>
                </a:solidFill>
              </a:rPr>
              <a:t>одного, двух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 </a:t>
            </a:r>
            <a:r>
              <a:rPr lang="ru-RU" b="1" cap="small" dirty="0" smtClean="0">
                <a:solidFill>
                  <a:schemeClr val="tx2">
                    <a:lumMod val="75000"/>
                  </a:schemeClr>
                </a:solidFill>
              </a:rPr>
              <a:t>НЕСКОЛЬКИХ  ЗЁРЕН </a:t>
            </a:r>
            <a:r>
              <a:rPr lang="ru-RU" cap="small" dirty="0" smtClean="0">
                <a:solidFill>
                  <a:schemeClr val="tx2">
                    <a:lumMod val="75000"/>
                  </a:schemeClr>
                </a:solidFill>
              </a:rPr>
              <a:t>(мотивов).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1" cap="small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Каждое такое «зерно» называется интонацией.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   «Зерно-интонация» </a:t>
            </a:r>
            <a:r>
              <a:rPr lang="ru-RU" dirty="0" smtClean="0">
                <a:solidFill>
                  <a:srgbClr val="FF0000"/>
                </a:solidFill>
              </a:rPr>
              <a:t>-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 из неё вырастает мелодия.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FFC000"/>
                </a:solidFill>
              </a:rPr>
              <a:t>В зерне-интонации </a:t>
            </a:r>
            <a:r>
              <a:rPr lang="ru-RU" dirty="0" smtClean="0">
                <a:solidFill>
                  <a:srgbClr val="FFC000"/>
                </a:solidFill>
              </a:rPr>
              <a:t>– содержится характер музыки.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rgbClr val="FFC000"/>
                </a:solidFill>
              </a:rPr>
              <a:t>    Главная интонация обычно пронизывает     всё произведение.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714500"/>
            <a:ext cx="17002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643063"/>
            <a:ext cx="11430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1500188"/>
            <a:ext cx="2357438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1785938"/>
            <a:ext cx="164306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928688"/>
            <a:ext cx="121443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" y="4643438"/>
            <a:ext cx="1643062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88" y="4643438"/>
            <a:ext cx="1857375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00" y="4643438"/>
            <a:ext cx="18573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571750" y="642938"/>
            <a:ext cx="47609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66"/>
                </a:solidFill>
                <a:latin typeface="+mn-lt"/>
              </a:rPr>
              <a:t>Интонации вопроса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86063" y="3643313"/>
            <a:ext cx="44084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C000"/>
                </a:solidFill>
                <a:latin typeface="+mn-lt"/>
              </a:rPr>
              <a:t>Интонации ответа </a:t>
            </a: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4"/>
          <p:cNvGrpSpPr>
            <a:grpSpLocks noGrp="1"/>
          </p:cNvGrpSpPr>
          <p:nvPr>
            <p:ph type="title"/>
          </p:nvPr>
        </p:nvGrpSpPr>
        <p:grpSpPr>
          <a:xfrm>
            <a:off x="142844" y="642918"/>
            <a:ext cx="8643998" cy="1000132"/>
            <a:chOff x="4908" y="1103"/>
            <a:chExt cx="8219782" cy="103553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908" y="1103"/>
              <a:ext cx="8219782" cy="1035530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5238" y="31433"/>
              <a:ext cx="8159122" cy="974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5260" tIns="175260" rIns="175260" bIns="17526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600" kern="1200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500034" y="142852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ПРИНЦИПЫ ИНТОНАЦИЙ</a:t>
            </a:r>
          </a:p>
        </p:txBody>
      </p:sp>
      <p:grpSp>
        <p:nvGrpSpPr>
          <p:cNvPr id="3" name="Группа 18"/>
          <p:cNvGrpSpPr/>
          <p:nvPr/>
        </p:nvGrpSpPr>
        <p:grpSpPr>
          <a:xfrm>
            <a:off x="6715140" y="1500174"/>
            <a:ext cx="2071702" cy="5357826"/>
            <a:chOff x="0" y="1209926"/>
            <a:chExt cx="2219680" cy="305382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0" name="Прямоугольник 19"/>
            <p:cNvSpPr/>
            <p:nvPr/>
          </p:nvSpPr>
          <p:spPr>
            <a:xfrm>
              <a:off x="0" y="1209926"/>
              <a:ext cx="2219680" cy="3053829"/>
            </a:xfrm>
            <a:prstGeom prst="rect">
              <a:avLst/>
            </a:prstGeom>
            <a:grpFill/>
            <a:ln w="9525"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0" y="1328733"/>
              <a:ext cx="2143139" cy="28513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i="1" kern="1200" dirty="0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147637" y="1500174"/>
            <a:ext cx="2281222" cy="53578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Группа 28"/>
          <p:cNvGrpSpPr/>
          <p:nvPr/>
        </p:nvGrpSpPr>
        <p:grpSpPr>
          <a:xfrm>
            <a:off x="4643438" y="1500174"/>
            <a:ext cx="2143139" cy="5357826"/>
            <a:chOff x="0" y="1209926"/>
            <a:chExt cx="2143139" cy="301141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0" name="Прямоугольник 29"/>
            <p:cNvSpPr/>
            <p:nvPr/>
          </p:nvSpPr>
          <p:spPr>
            <a:xfrm>
              <a:off x="1" y="1209926"/>
              <a:ext cx="2071702" cy="3011415"/>
            </a:xfrm>
            <a:prstGeom prst="rect">
              <a:avLst/>
            </a:prstGeom>
            <a:grpFill/>
            <a:ln w="9525"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Прямоугольник 30"/>
            <p:cNvSpPr/>
            <p:nvPr/>
          </p:nvSpPr>
          <p:spPr>
            <a:xfrm>
              <a:off x="0" y="1328733"/>
              <a:ext cx="2143139" cy="28926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i="1" kern="1200" dirty="0"/>
            </a:p>
          </p:txBody>
        </p:sp>
      </p:grpSp>
      <p:grpSp>
        <p:nvGrpSpPr>
          <p:cNvPr id="7" name="Группа 31"/>
          <p:cNvGrpSpPr/>
          <p:nvPr/>
        </p:nvGrpSpPr>
        <p:grpSpPr>
          <a:xfrm>
            <a:off x="2428860" y="1500174"/>
            <a:ext cx="2286016" cy="5214974"/>
            <a:chOff x="0" y="1328733"/>
            <a:chExt cx="2143139" cy="2851356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0" y="1328733"/>
              <a:ext cx="2076166" cy="2851356"/>
            </a:xfrm>
            <a:prstGeom prst="rect">
              <a:avLst/>
            </a:prstGeom>
            <a:ln w="9525"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Прямоугольник 33"/>
            <p:cNvSpPr/>
            <p:nvPr/>
          </p:nvSpPr>
          <p:spPr>
            <a:xfrm>
              <a:off x="0" y="1328733"/>
              <a:ext cx="2143139" cy="2851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i="1" kern="1200" dirty="0"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285720" y="2071678"/>
            <a:ext cx="22145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интонация персонажа, </a:t>
            </a:r>
          </a:p>
          <a:p>
            <a:pPr lvl="0">
              <a:lnSpc>
                <a:spcPct val="150000"/>
              </a:lnSpc>
            </a:pPr>
            <a:endParaRPr lang="ru-RU" b="1" dirty="0" smtClean="0">
              <a:solidFill>
                <a:srgbClr val="00416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ru-RU" b="1" dirty="0" smtClean="0">
              <a:solidFill>
                <a:srgbClr val="00416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интонации тонуса эмоций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357422" y="1500174"/>
            <a:ext cx="2357454" cy="53578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2388" lvl="0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тип: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388" lvl="0"/>
            <a:r>
              <a:rPr lang="ru-RU" b="1" i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(дыхание, </a:t>
            </a:r>
            <a:endParaRPr lang="ru-RU" b="1" dirty="0" smtClean="0">
              <a:solidFill>
                <a:srgbClr val="00416E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388" lvl="0"/>
            <a:r>
              <a:rPr lang="ru-RU" b="1" i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интонационная речь, пение)</a:t>
            </a:r>
            <a:endParaRPr lang="ru-RU" b="1" dirty="0" smtClean="0">
              <a:solidFill>
                <a:srgbClr val="00416E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388" lvl="0"/>
            <a:r>
              <a:rPr lang="ru-RU" b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речитатив, </a:t>
            </a:r>
            <a:r>
              <a:rPr lang="ru-RU" b="1" dirty="0" err="1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декламационность</a:t>
            </a:r>
            <a:r>
              <a:rPr lang="ru-RU" b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кантиленная</a:t>
            </a:r>
            <a:r>
              <a:rPr lang="ru-RU" b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 напевность</a:t>
            </a:r>
          </a:p>
          <a:p>
            <a:pPr marL="52388" lvl="0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 тип: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388" lvl="0"/>
            <a:r>
              <a:rPr lang="ru-RU" b="1" i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(жест, движение)</a:t>
            </a:r>
            <a:endParaRPr lang="ru-RU" b="1" dirty="0" smtClean="0">
              <a:solidFill>
                <a:srgbClr val="00416E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388" lvl="0" algn="just"/>
            <a:r>
              <a:rPr lang="ru-RU" b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маршевое начало, </a:t>
            </a:r>
          </a:p>
          <a:p>
            <a:pPr marL="52388" lvl="0" algn="just"/>
            <a:r>
              <a:rPr lang="ru-RU" b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танец</a:t>
            </a:r>
          </a:p>
          <a:p>
            <a:pPr marL="52388" lvl="0"/>
            <a:r>
              <a:rPr lang="ru-RU" b="1" i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err="1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звукоизображения</a:t>
            </a:r>
            <a:r>
              <a:rPr lang="ru-RU" b="1" i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 природы)</a:t>
            </a:r>
            <a:endParaRPr lang="ru-RU" b="1" dirty="0" smtClean="0">
              <a:solidFill>
                <a:srgbClr val="00416E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388" lvl="0"/>
            <a:r>
              <a:rPr lang="ru-RU" b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(вой ветра, раскаты грома, шелест леса,   покачивание волн)</a:t>
            </a:r>
          </a:p>
          <a:p>
            <a:pPr marL="52388" lvl="0"/>
            <a:endParaRPr lang="ru-RU" b="1" dirty="0" smtClean="0">
              <a:solidFill>
                <a:srgbClr val="00416E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388" lvl="0"/>
            <a:endParaRPr lang="ru-RU" b="1" dirty="0" smtClean="0">
              <a:solidFill>
                <a:srgbClr val="0041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14876" y="1500174"/>
            <a:ext cx="2071702" cy="4944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8750"/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58750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Жанровые: </a:t>
            </a:r>
          </a:p>
          <a:p>
            <a:pPr lvl="0" indent="158750"/>
            <a:r>
              <a:rPr lang="ru-RU" b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танцевальные,</a:t>
            </a:r>
          </a:p>
          <a:p>
            <a:pPr lvl="0" indent="158750"/>
            <a:r>
              <a:rPr lang="ru-RU" b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хоральные, </a:t>
            </a:r>
          </a:p>
          <a:p>
            <a:pPr lvl="0" indent="158750"/>
            <a:r>
              <a:rPr lang="ru-RU" b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былинные, </a:t>
            </a:r>
          </a:p>
          <a:p>
            <a:pPr lvl="0" indent="158750"/>
            <a:r>
              <a:rPr lang="ru-RU" b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поэмные, </a:t>
            </a:r>
          </a:p>
          <a:p>
            <a:pPr lvl="0" indent="158750"/>
            <a:r>
              <a:rPr lang="ru-RU" b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балладные, </a:t>
            </a:r>
          </a:p>
          <a:p>
            <a:pPr lvl="0" indent="158750"/>
            <a:r>
              <a:rPr lang="ru-RU" b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органные, </a:t>
            </a:r>
          </a:p>
          <a:p>
            <a:pPr lvl="0" indent="158750"/>
            <a:r>
              <a:rPr lang="ru-RU" b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клавесинные.</a:t>
            </a:r>
          </a:p>
          <a:p>
            <a:pPr lvl="0" indent="158750"/>
            <a:endParaRPr lang="ru-RU" b="1" u="sng" dirty="0" smtClean="0">
              <a:solidFill>
                <a:srgbClr val="00416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58750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Стилевые:</a:t>
            </a:r>
          </a:p>
          <a:p>
            <a:pPr lvl="0" indent="158750" algn="just"/>
            <a:r>
              <a:rPr lang="ru-RU" b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романтические</a:t>
            </a:r>
          </a:p>
          <a:p>
            <a:pPr lvl="0" indent="158750" algn="just"/>
            <a:r>
              <a:rPr lang="ru-RU" b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классические,</a:t>
            </a:r>
          </a:p>
          <a:p>
            <a:pPr lvl="0" indent="158750" algn="just"/>
            <a:r>
              <a:rPr lang="ru-RU" b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джаз,</a:t>
            </a:r>
          </a:p>
          <a:p>
            <a:pPr lvl="0" indent="158750" algn="just"/>
            <a:r>
              <a:rPr lang="ru-RU" b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рок, </a:t>
            </a:r>
          </a:p>
          <a:p>
            <a:pPr lvl="0" indent="158750" algn="just"/>
            <a:r>
              <a:rPr lang="ru-RU" b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светские,  </a:t>
            </a:r>
          </a:p>
          <a:p>
            <a:pPr lvl="0" indent="158750" algn="just"/>
            <a:r>
              <a:rPr lang="ru-RU" b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церковные.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786578" y="1571612"/>
            <a:ext cx="19288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lvl="0" algn="just">
              <a:lnSpc>
                <a:spcPct val="150000"/>
              </a:lnSpc>
            </a:pPr>
            <a:endParaRPr lang="ru-RU" b="1" dirty="0" smtClean="0">
              <a:solidFill>
                <a:srgbClr val="00416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8750" lvl="0" algn="just">
              <a:lnSpc>
                <a:spcPct val="150000"/>
              </a:lnSpc>
            </a:pPr>
            <a:r>
              <a:rPr lang="ru-RU" b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возвышенные, </a:t>
            </a:r>
          </a:p>
          <a:p>
            <a:pPr marL="158750" lvl="0" algn="just">
              <a:lnSpc>
                <a:spcPct val="150000"/>
              </a:lnSpc>
            </a:pPr>
            <a:r>
              <a:rPr lang="ru-RU" b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комические,</a:t>
            </a:r>
          </a:p>
          <a:p>
            <a:pPr marL="158750" lvl="0" algn="just">
              <a:lnSpc>
                <a:spcPct val="150000"/>
              </a:lnSpc>
            </a:pPr>
            <a:r>
              <a:rPr lang="ru-RU" b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интонации юмора,</a:t>
            </a:r>
          </a:p>
          <a:p>
            <a:pPr marL="158750" lvl="0" algn="just">
              <a:lnSpc>
                <a:spcPct val="150000"/>
              </a:lnSpc>
            </a:pPr>
            <a:r>
              <a:rPr lang="ru-RU" b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галантные, </a:t>
            </a:r>
          </a:p>
          <a:p>
            <a:pPr marL="158750" lvl="0" algn="just">
              <a:lnSpc>
                <a:spcPct val="150000"/>
              </a:lnSpc>
            </a:pPr>
            <a:r>
              <a:rPr lang="ru-RU" b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изящные, </a:t>
            </a:r>
          </a:p>
          <a:p>
            <a:pPr marL="158750" lvl="0" algn="just">
              <a:lnSpc>
                <a:spcPct val="150000"/>
              </a:lnSpc>
            </a:pPr>
            <a:r>
              <a:rPr lang="ru-RU" b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трагические, </a:t>
            </a:r>
          </a:p>
          <a:p>
            <a:pPr marL="158750" lvl="0" algn="just">
              <a:lnSpc>
                <a:spcPct val="150000"/>
              </a:lnSpc>
            </a:pPr>
            <a:r>
              <a:rPr lang="ru-RU" b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лирические, </a:t>
            </a:r>
          </a:p>
          <a:p>
            <a:pPr marL="158750" lvl="0" algn="just">
              <a:lnSpc>
                <a:spcPct val="150000"/>
              </a:lnSpc>
            </a:pPr>
            <a:r>
              <a:rPr lang="ru-RU" b="1" dirty="0" smtClean="0">
                <a:solidFill>
                  <a:srgbClr val="00416E"/>
                </a:solidFill>
                <a:latin typeface="Times New Roman" pitchFamily="18" charset="0"/>
                <a:cs typeface="Times New Roman" pitchFamily="18" charset="0"/>
              </a:rPr>
              <a:t>эпические.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42844" y="642918"/>
          <a:ext cx="2286016" cy="857256"/>
        </p:xfrm>
        <a:graphic>
          <a:graphicData uri="http://schemas.openxmlformats.org/drawingml/2006/table">
            <a:tbl>
              <a:tblPr/>
              <a:tblGrid>
                <a:gridCol w="2286016"/>
              </a:tblGrid>
              <a:tr h="857256">
                <a:tc>
                  <a:txBody>
                    <a:bodyPr/>
                    <a:lstStyle/>
                    <a:p>
                      <a:pPr lvl="0" algn="ctr"/>
                      <a:r>
                        <a:rPr kumimoji="0" lang="ru-RU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персонаж, </a:t>
                      </a:r>
                    </a:p>
                    <a:p>
                      <a:pPr lvl="0" algn="ctr"/>
                      <a:r>
                        <a:rPr kumimoji="0" lang="ru-RU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лирический герой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428860" y="642918"/>
          <a:ext cx="2214578" cy="914400"/>
        </p:xfrm>
        <a:graphic>
          <a:graphicData uri="http://schemas.openxmlformats.org/drawingml/2006/table">
            <a:tbl>
              <a:tblPr/>
              <a:tblGrid>
                <a:gridCol w="2214578"/>
              </a:tblGrid>
              <a:tr h="8572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голос и движение</a:t>
                      </a:r>
                      <a:endParaRPr lang="ru-RU" i="1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643438" y="642918"/>
          <a:ext cx="2071702" cy="857256"/>
        </p:xfrm>
        <a:graphic>
          <a:graphicData uri="http://schemas.openxmlformats.org/drawingml/2006/table">
            <a:tbl>
              <a:tblPr/>
              <a:tblGrid>
                <a:gridCol w="2071702"/>
              </a:tblGrid>
              <a:tr h="857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жанровые,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стилевые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715140" y="642918"/>
          <a:ext cx="2071702" cy="914400"/>
        </p:xfrm>
        <a:graphic>
          <a:graphicData uri="http://schemas.openxmlformats.org/drawingml/2006/table">
            <a:tbl>
              <a:tblPr/>
              <a:tblGrid>
                <a:gridCol w="2071702"/>
              </a:tblGrid>
              <a:tr h="8572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категории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5" grpId="0"/>
      <p:bldP spid="37" grpId="0" animBg="1"/>
      <p:bldP spid="38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54032"/>
          </a:xfrm>
        </p:spPr>
        <p:txBody>
          <a:bodyPr/>
          <a:lstStyle/>
          <a:p>
            <a:pPr lvl="0" eaLnBrk="1" hangingPunct="1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МУЗЫКАЛЬНАЯ ФОРМА ПРОИЗВЕДЕНИЯ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5286388"/>
            <a:ext cx="87868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Всё в искусстве звуковых образов -</a:t>
            </a:r>
            <a:r>
              <a:rPr lang="ru-RU" sz="2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богатство музыкальных средств, многообразие элементов - имеет интонационную основу.</a:t>
            </a:r>
          </a:p>
          <a:p>
            <a:r>
              <a:rPr lang="ru-RU" sz="2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Музыкальная интонация – </a:t>
            </a:r>
          </a:p>
          <a:p>
            <a:r>
              <a:rPr lang="ru-RU" sz="2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«сплав» средств музыкальной выразительности</a:t>
            </a:r>
            <a:r>
              <a:rPr lang="ru-RU" sz="22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0" y="500042"/>
          <a:ext cx="450056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одержимое 4"/>
          <p:cNvGraphicFramePr>
            <a:graphicFrameLocks/>
          </p:cNvGraphicFramePr>
          <p:nvPr/>
        </p:nvGraphicFramePr>
        <p:xfrm>
          <a:off x="4714844" y="500042"/>
          <a:ext cx="442915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7987"/>
          </a:xfrm>
        </p:spPr>
        <p:txBody>
          <a:bodyPr/>
          <a:lstStyle/>
          <a:p>
            <a:pPr algn="ctr">
              <a:buNone/>
              <a:defRPr/>
            </a:pP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выводы урока</a:t>
            </a:r>
            <a:endParaRPr lang="ru-RU" sz="28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Именно интонация является определяющим моментом в создании образа произведения. </a:t>
            </a:r>
          </a:p>
          <a:p>
            <a:pPr>
              <a:defRPr/>
            </a:pPr>
            <a:endParaRPr lang="ru-RU" dirty="0" smtClean="0"/>
          </a:p>
          <a:p>
            <a:pP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FF3399"/>
                </a:solidFill>
              </a:rPr>
              <a:t> Интонация – это главное орудие, основной «инструмент», при помощи которого писатель, композитор, художник создают свои образы в произведениях.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60" name="Rectangle 7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Интонация в разных жанрах</a:t>
            </a:r>
          </a:p>
        </p:txBody>
      </p:sp>
      <p:graphicFrame>
        <p:nvGraphicFramePr>
          <p:cNvPr id="1026" name="Diagram 19"/>
          <p:cNvGraphicFramePr>
            <a:graphicFrameLocks/>
          </p:cNvGraphicFramePr>
          <p:nvPr>
            <p:ph type="dgm" idx="1"/>
          </p:nvPr>
        </p:nvGraphicFramePr>
        <p:xfrm>
          <a:off x="428596" y="1643050"/>
          <a:ext cx="8297862" cy="485775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034" name="Text Box 75"/>
          <p:cNvSpPr txBox="1">
            <a:spLocks noChangeArrowheads="1"/>
          </p:cNvSpPr>
          <p:nvPr/>
        </p:nvSpPr>
        <p:spPr bwMode="auto">
          <a:xfrm>
            <a:off x="8080375" y="4451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4764" name="Music"/>
          <p:cNvSpPr>
            <a:spLocks noEditPoints="1" noChangeArrowheads="1"/>
          </p:cNvSpPr>
          <p:nvPr/>
        </p:nvSpPr>
        <p:spPr bwMode="auto">
          <a:xfrm>
            <a:off x="7143750" y="5516563"/>
            <a:ext cx="895350" cy="69850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6" name="Text Box 77"/>
          <p:cNvSpPr txBox="1">
            <a:spLocks noChangeArrowheads="1"/>
          </p:cNvSpPr>
          <p:nvPr/>
        </p:nvSpPr>
        <p:spPr bwMode="auto">
          <a:xfrm>
            <a:off x="4767263" y="17875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037" name="Picture 79" descr="j02991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213100"/>
            <a:ext cx="11001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5" descr="E:\Старый_Комп\f\Мои документы\Мои рисунки\картинки\батик\vern_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5429250"/>
            <a:ext cx="13573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60" grpId="0"/>
      <p:bldP spid="1147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5257808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Нюансы </a:t>
            </a:r>
            <a:r>
              <a:rPr lang="ru-RU" sz="3600" b="1" dirty="0" smtClean="0">
                <a:solidFill>
                  <a:srgbClr val="FFFF00"/>
                </a:solidFill>
              </a:rPr>
              <a:t>интонации</a:t>
            </a:r>
            <a:r>
              <a:rPr lang="ru-RU" sz="3600" b="1" dirty="0" smtClean="0">
                <a:solidFill>
                  <a:srgbClr val="FFFF00"/>
                </a:solidFill>
              </a:rPr>
              <a:t/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в живописи</a:t>
            </a:r>
          </a:p>
        </p:txBody>
      </p:sp>
      <p:pic>
        <p:nvPicPr>
          <p:cNvPr id="5123" name="Picture 4" descr="E:\Старый_Комп\f\Мои документы\Мои рисунки\Выставка Зили\P31700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129" t="1576" r="14516" b="6972"/>
          <a:stretch>
            <a:fillRect/>
          </a:stretch>
        </p:blipFill>
        <p:spPr>
          <a:xfrm>
            <a:off x="5715008" y="1000108"/>
            <a:ext cx="3071834" cy="4143404"/>
          </a:xfrm>
          <a:noFill/>
          <a:ln w="9525"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4000528" cy="264320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286256"/>
            <a:ext cx="3251199" cy="2357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Нюансы интонации 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в литературе</a:t>
            </a:r>
          </a:p>
        </p:txBody>
      </p:sp>
      <p:pic>
        <p:nvPicPr>
          <p:cNvPr id="6147" name="Picture 3" descr="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071688"/>
            <a:ext cx="1800225" cy="3600450"/>
          </a:xfrm>
          <a:noFill/>
        </p:spPr>
      </p:pic>
      <p:pic>
        <p:nvPicPr>
          <p:cNvPr id="6148" name="Picture 4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2143125"/>
            <a:ext cx="187166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143125"/>
            <a:ext cx="17192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 flipH="1">
            <a:off x="428625" y="5929313"/>
            <a:ext cx="194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dirty="0">
                <a:solidFill>
                  <a:srgbClr val="FF0066"/>
                </a:solidFill>
              </a:rPr>
              <a:t>Звонок!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500438" y="5857875"/>
            <a:ext cx="215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dirty="0">
                <a:solidFill>
                  <a:srgbClr val="FF0066"/>
                </a:solidFill>
              </a:rPr>
              <a:t>Звонок?</a:t>
            </a:r>
            <a:r>
              <a:rPr lang="ru-RU" sz="2400" b="1" dirty="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 rot="10854820" flipV="1">
            <a:off x="6791325" y="5872163"/>
            <a:ext cx="1878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66"/>
                </a:solidFill>
              </a:rPr>
              <a:t>Звонок. 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14313" y="1357313"/>
            <a:ext cx="2511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Восклицательная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429000" y="13573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Вопросительная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500813" y="13573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Утвердительная</a:t>
            </a: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6150" grpId="0"/>
      <p:bldP spid="6151" grpId="0"/>
      <p:bldP spid="6152" grpId="0"/>
      <p:bldP spid="6153" grpId="0"/>
      <p:bldP spid="6154" grpId="0"/>
      <p:bldP spid="61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200" b="1" dirty="0" smtClean="0">
                <a:solidFill>
                  <a:srgbClr val="FFFF00"/>
                </a:solidFill>
              </a:rPr>
              <a:t>Пример логических ударений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 во фразе: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200" b="1" dirty="0" smtClean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060575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FF0066"/>
                </a:solidFill>
              </a:rPr>
              <a:t> Я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tx2"/>
                </a:solidFill>
              </a:rPr>
              <a:t>помню чудное мгновение.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</a:p>
          <a:p>
            <a:pPr eaLnBrk="1" hangingPunct="1"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tx2"/>
                </a:solidFill>
              </a:rPr>
              <a:t> Я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66"/>
                </a:solidFill>
              </a:rPr>
              <a:t>помню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tx2"/>
                </a:solidFill>
              </a:rPr>
              <a:t>чудное мгновение.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tx2"/>
                </a:solidFill>
              </a:rPr>
              <a:t> Я помню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66"/>
                </a:solidFill>
              </a:rPr>
              <a:t>чудное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tx2"/>
                </a:solidFill>
              </a:rPr>
              <a:t>мгновение.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tx2"/>
                </a:solidFill>
              </a:rPr>
              <a:t> Я помню чудное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66"/>
                </a:solidFill>
              </a:rPr>
              <a:t>мгновение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66"/>
                </a:solidFill>
              </a:rPr>
              <a:t/>
            </a:r>
            <a:br>
              <a:rPr lang="ru-RU" sz="4000" b="1" dirty="0" smtClean="0">
                <a:solidFill>
                  <a:srgbClr val="FF0066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Черты сходства музыкальной и разговорной речи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sz="3600" dirty="0" smtClean="0">
              <a:solidFill>
                <a:srgbClr val="FFFF00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00188"/>
            <a:ext cx="8785225" cy="5241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FF3399"/>
                </a:solidFill>
              </a:rPr>
              <a:t>  </a:t>
            </a:r>
            <a:r>
              <a:rPr lang="ru-RU" b="1" i="1" dirty="0" smtClean="0">
                <a:solidFill>
                  <a:srgbClr val="FF3399"/>
                </a:solidFill>
              </a:rPr>
              <a:t>и речь и музыка являются       средствами общения между   людьми;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b="1" i="1" dirty="0" smtClean="0">
                <a:solidFill>
                  <a:srgbClr val="FF3399"/>
                </a:solidFill>
              </a:rPr>
              <a:t>  и речь и музыка имеют     определенное содержание (образ).</a:t>
            </a:r>
            <a:r>
              <a:rPr lang="ru-RU" i="1" dirty="0" smtClean="0">
                <a:solidFill>
                  <a:srgbClr val="FF3399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66"/>
                </a:solidFill>
              </a:rPr>
              <a:t>речь без всякого содержания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66"/>
                </a:solidFill>
              </a:rPr>
              <a:t>                                              не есть речь;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66"/>
                </a:solidFill>
              </a:rPr>
              <a:t>музыка, лишенная содержания,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66"/>
                </a:solidFill>
              </a:rPr>
              <a:t>                                           не есть музыка.</a:t>
            </a: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FF00"/>
                </a:solidFill>
              </a:rPr>
              <a:t>Способ передачи содержания.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435975" cy="45307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3399"/>
                </a:solidFill>
              </a:rPr>
              <a:t>В речи – через значения слова    языка.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   </a:t>
            </a:r>
            <a:r>
              <a:rPr lang="ru-RU" i="1" dirty="0" smtClean="0">
                <a:solidFill>
                  <a:srgbClr val="FFFF00"/>
                </a:solidFill>
              </a:rPr>
              <a:t>(Функция обозначения)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В музыке – непосредственно выражается в звуковых образах. </a:t>
            </a:r>
          </a:p>
          <a:p>
            <a:pPr eaLnBrk="1" hangingPunct="1"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i="1" dirty="0" smtClean="0">
                <a:solidFill>
                  <a:srgbClr val="FFFF00"/>
                </a:solidFill>
              </a:rPr>
              <a:t>(Функция выражения)</a:t>
            </a: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285750"/>
            <a:ext cx="8643937" cy="584517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C000"/>
                </a:solidFill>
              </a:rPr>
              <a:t>Интонация — это высотная организация музыкальных звуков (тонов) в их последовательности.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rgbClr val="FFC000"/>
              </a:solidFill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FFC000"/>
                </a:solidFill>
              </a:rPr>
              <a:t> Музыкальная интонация отличается от речевой фиксированностью звуков по высоте и подчинением их системе лада. </a:t>
            </a:r>
            <a:endParaRPr lang="ru-RU" dirty="0" smtClean="0">
              <a:solidFill>
                <a:srgbClr val="FFC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0243" name="Рисунок 5" descr="ку-к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5429250"/>
            <a:ext cx="471487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6" descr="а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625"/>
            <a:ext cx="3286156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rgbClr val="FFFF00"/>
                </a:solidFill>
              </a:rPr>
              <a:t/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/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ИНТОНАЦИЯ – ГЛАВНЫЙ ПРОВОДНИК МУЗЫКАЛЬНОЙ МЫСЛИ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57625"/>
            <a:ext cx="8229600" cy="22733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3399"/>
                </a:solidFill>
              </a:rPr>
              <a:t>«МУЗЫКА – ИНТОНАЦИЯ»</a:t>
            </a:r>
            <a:endParaRPr lang="ru-RU" dirty="0" smtClean="0">
              <a:solidFill>
                <a:srgbClr val="FF3399"/>
              </a:solidFill>
            </a:endParaRPr>
          </a:p>
          <a:p>
            <a:pPr algn="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3399"/>
                </a:solidFill>
              </a:rPr>
              <a:t>Б.В.Асафьев</a:t>
            </a: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7" grpId="0" build="p"/>
    </p:bldLst>
  </p:timing>
</p:sld>
</file>

<file path=ppt/theme/theme1.xml><?xml version="1.0" encoding="utf-8"?>
<a:theme xmlns:a="http://schemas.openxmlformats.org/drawingml/2006/main" name="Склон">
  <a:themeElements>
    <a:clrScheme name="Склон 12">
      <a:dk1>
        <a:srgbClr val="009999"/>
      </a:dk1>
      <a:lt1>
        <a:srgbClr val="EAEAEA"/>
      </a:lt1>
      <a:dk2>
        <a:srgbClr val="66CCFF"/>
      </a:dk2>
      <a:lt2>
        <a:srgbClr val="FFFF99"/>
      </a:lt2>
      <a:accent1>
        <a:srgbClr val="339966"/>
      </a:accent1>
      <a:accent2>
        <a:srgbClr val="5E855B"/>
      </a:accent2>
      <a:accent3>
        <a:srgbClr val="B8E2FF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8">
        <a:dk1>
          <a:srgbClr val="009999"/>
        </a:dk1>
        <a:lt1>
          <a:srgbClr val="EAEAEA"/>
        </a:lt1>
        <a:dk2>
          <a:srgbClr val="99FFCC"/>
        </a:dk2>
        <a:lt2>
          <a:srgbClr val="FFFFCC"/>
        </a:lt2>
        <a:accent1>
          <a:srgbClr val="339966"/>
        </a:accent1>
        <a:accent2>
          <a:srgbClr val="89AC86"/>
        </a:accent2>
        <a:accent3>
          <a:srgbClr val="CAFFE2"/>
        </a:accent3>
        <a:accent4>
          <a:srgbClr val="C8C8C8"/>
        </a:accent4>
        <a:accent5>
          <a:srgbClr val="ADCAB8"/>
        </a:accent5>
        <a:accent6>
          <a:srgbClr val="7C9B79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9">
        <a:dk1>
          <a:srgbClr val="009999"/>
        </a:dk1>
        <a:lt1>
          <a:srgbClr val="EAEAEA"/>
        </a:lt1>
        <a:dk2>
          <a:srgbClr val="006666"/>
        </a:dk2>
        <a:lt2>
          <a:srgbClr val="FFFF99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10">
        <a:dk1>
          <a:srgbClr val="009999"/>
        </a:dk1>
        <a:lt1>
          <a:srgbClr val="EAEAEA"/>
        </a:lt1>
        <a:dk2>
          <a:srgbClr val="0099CC"/>
        </a:dk2>
        <a:lt2>
          <a:srgbClr val="FFFF99"/>
        </a:lt2>
        <a:accent1>
          <a:srgbClr val="339966"/>
        </a:accent1>
        <a:accent2>
          <a:srgbClr val="5E855B"/>
        </a:accent2>
        <a:accent3>
          <a:srgbClr val="AACAE2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11">
        <a:dk1>
          <a:srgbClr val="009999"/>
        </a:dk1>
        <a:lt1>
          <a:srgbClr val="EAEAEA"/>
        </a:lt1>
        <a:dk2>
          <a:srgbClr val="CCCCFF"/>
        </a:dk2>
        <a:lt2>
          <a:srgbClr val="FFFF99"/>
        </a:lt2>
        <a:accent1>
          <a:srgbClr val="339966"/>
        </a:accent1>
        <a:accent2>
          <a:srgbClr val="5E855B"/>
        </a:accent2>
        <a:accent3>
          <a:srgbClr val="E2E2FF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12">
        <a:dk1>
          <a:srgbClr val="009999"/>
        </a:dk1>
        <a:lt1>
          <a:srgbClr val="EAEAEA"/>
        </a:lt1>
        <a:dk2>
          <a:srgbClr val="66CCFF"/>
        </a:dk2>
        <a:lt2>
          <a:srgbClr val="FFFF99"/>
        </a:lt2>
        <a:accent1>
          <a:srgbClr val="339966"/>
        </a:accent1>
        <a:accent2>
          <a:srgbClr val="5E855B"/>
        </a:accent2>
        <a:accent3>
          <a:srgbClr val="B8E2FF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1237</TotalTime>
  <Words>433</Words>
  <Application>Microsoft Office PowerPoint</Application>
  <PresentationFormat>Экран (4:3)</PresentationFormat>
  <Paragraphs>128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Verdana</vt:lpstr>
      <vt:lpstr>Arial</vt:lpstr>
      <vt:lpstr>Georgia</vt:lpstr>
      <vt:lpstr>Wingdings</vt:lpstr>
      <vt:lpstr>Calibri</vt:lpstr>
      <vt:lpstr>Times New Roman</vt:lpstr>
      <vt:lpstr>Склон</vt:lpstr>
      <vt:lpstr>Слайд 1</vt:lpstr>
      <vt:lpstr>Интонация в разных жанрах</vt:lpstr>
      <vt:lpstr>Нюансы интонации в живописи</vt:lpstr>
      <vt:lpstr>Нюансы интонации  в литературе</vt:lpstr>
      <vt:lpstr> Пример логических ударений  во фразе: </vt:lpstr>
      <vt:lpstr> Черты сходства музыкальной и разговорной речи </vt:lpstr>
      <vt:lpstr>Способ передачи содержания.</vt:lpstr>
      <vt:lpstr>Слайд 8</vt:lpstr>
      <vt:lpstr>   ИНТОНАЦИЯ – ГЛАВНЫЙ ПРОВОДНИК МУЗЫКАЛЬНОЙ МЫСЛИ </vt:lpstr>
      <vt:lpstr>Слайд 10</vt:lpstr>
      <vt:lpstr>Слайд 11</vt:lpstr>
      <vt:lpstr>Слайд 12</vt:lpstr>
      <vt:lpstr>МУЗЫКАЛЬНАЯ ФОРМА ПРОИЗВЕДЕНИЯ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«Интонация – первооснова музыки» </dc:title>
  <dc:creator>Yury</dc:creator>
  <cp:lastModifiedBy>Admin</cp:lastModifiedBy>
  <cp:revision>114</cp:revision>
  <dcterms:created xsi:type="dcterms:W3CDTF">2008-10-06T12:20:09Z</dcterms:created>
  <dcterms:modified xsi:type="dcterms:W3CDTF">2010-01-02T17:35:21Z</dcterms:modified>
</cp:coreProperties>
</file>