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56" r:id="rId3"/>
    <p:sldId id="263" r:id="rId4"/>
    <p:sldId id="267" r:id="rId5"/>
    <p:sldId id="266" r:id="rId6"/>
    <p:sldId id="273" r:id="rId7"/>
    <p:sldId id="264" r:id="rId8"/>
    <p:sldId id="278" r:id="rId9"/>
    <p:sldId id="275" r:id="rId10"/>
    <p:sldId id="272" r:id="rId11"/>
    <p:sldId id="279" r:id="rId12"/>
    <p:sldId id="280" r:id="rId13"/>
    <p:sldId id="277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D9F2F5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44" autoAdjust="0"/>
  </p:normalViewPr>
  <p:slideViewPr>
    <p:cSldViewPr>
      <p:cViewPr varScale="1">
        <p:scale>
          <a:sx n="71" d="100"/>
          <a:sy n="71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6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5AE3410-06EE-44B3-966B-1FF4C02B07E3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B21B602-C1BB-4349-A0B9-774EFAA0D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1A35B7C-D1FC-406D-B570-4BC1E399874D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72F9530-CA80-43F8-A002-46C4F319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1666-3650-4D3C-B39F-C65C6553A8B4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6AAC-1111-4079-A0A5-79CC2583F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8F1C-814D-4F0C-BDFF-F23905E7D39D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E682-EC0C-49F4-9A9A-9EF6E420A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66BD-567F-48DA-B1BD-1130A5143888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C656-D83A-40B6-8B65-BE2B9427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81BF-7F4C-4538-977B-A7380FBFBE97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836A-BBAC-4747-AD65-2FFCD384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04E-6099-40C4-B299-AEA99E520F5A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E2D1-4D9F-4CC4-A2FF-6A4F65BA3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04D8-7C7D-49A0-9553-952365E22770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2B04-0630-4CED-85C8-D2A8181D9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BFED-005A-4629-A991-3E9232CD2A11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3318-8DE4-4E59-B29A-D60F8C331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A750-30F4-4FA4-BAE8-26F0B0DF7801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85B3-0C76-49F7-8B1B-F24166D08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69EA-49E0-42B8-A495-4E41066DB391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C835-939D-4B75-AE03-F3299C143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5924-185F-4884-ABC1-6E4407025FD2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4146-497E-4D74-B16A-F2EEDDEFB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A4C1-7810-48F0-8577-97F45B8CC914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47CC-7B32-4458-93EE-96F62ABB3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B2573-72F2-4136-85E6-0C543B9DE547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29702-5542-40E6-B675-00832232C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img.bbc.co.uk/media/images/41044000/jpg/_41044468_nakaya10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571625"/>
            <a:ext cx="7929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SDC13097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1571625" y="285750"/>
            <a:ext cx="5357813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81187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шишкин и и     городские крыши зимой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3092450"/>
            <a:ext cx="257175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 descr="а  кияшко      первый снег    2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14313"/>
            <a:ext cx="26019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левитан и и     последний сне     189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08088" y="285750"/>
            <a:ext cx="34353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рерих н к     сокровища снегов     194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7688" y="4071938"/>
            <a:ext cx="40513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142875"/>
            <a:ext cx="221456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И. Левитан.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Последний снег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38" y="3000375"/>
            <a:ext cx="264318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И. Шишкин.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Городские крыши зимой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3688" y="142875"/>
            <a:ext cx="221456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А. </a:t>
            </a:r>
            <a:r>
              <a:rPr lang="ru-RU" dirty="0" err="1"/>
              <a:t>Кияшко</a:t>
            </a:r>
            <a:r>
              <a:rPr lang="ru-RU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Первый снег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50" y="6000750"/>
            <a:ext cx="221456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Н. Рерих.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Сокровища снегов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Лабораторная работа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4313" y="1285875"/>
            <a:ext cx="3500437" cy="3046413"/>
          </a:xfrm>
          <a:prstGeom prst="rect">
            <a:avLst/>
          </a:prstGeom>
          <a:solidFill>
            <a:srgbClr val="CCECFF">
              <a:alpha val="61176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Оборудование: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Стакан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Пробирка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Воронка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Фильтр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Штатив для пробирок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Талая вода</a:t>
            </a:r>
          </a:p>
        </p:txBody>
      </p:sp>
      <p:pic>
        <p:nvPicPr>
          <p:cNvPr id="4" name="Рисунок 3" descr="SDC131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5008" y="1071546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DC131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92971" y="3786190"/>
            <a:ext cx="3565045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8" y="2143125"/>
            <a:ext cx="83010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58445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2060"/>
                </a:solidFill>
              </a:rPr>
              <a:t>АТМОСФЕРНЫЕ ОСАДКИ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50006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Урок географии и химии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2000264" cy="144019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Что мы знаем о воде?</a:t>
            </a:r>
            <a:endParaRPr lang="ru-RU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43250" y="1428750"/>
          <a:ext cx="5572132" cy="4818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72132"/>
              </a:tblGrid>
              <a:tr h="602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85435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04813"/>
            <a:ext cx="8215313" cy="283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Атмосферные осадки </a:t>
            </a:r>
            <a:r>
              <a:rPr lang="ru-RU" sz="3600" dirty="0">
                <a:latin typeface="+mn-lt"/>
              </a:rPr>
              <a:t>— вода в жидком или твёрдом состоянии, выпадающая из облаков или осаждающаяся из воздуха на земную поверхность и различные предметы.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Что Вы знаете / не знаете  о снеге?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285875"/>
          <a:ext cx="8358246" cy="4818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79123"/>
                <a:gridCol w="4179123"/>
              </a:tblGrid>
              <a:tr h="6022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 + »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 - »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3082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13" y="285750"/>
            <a:ext cx="30114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285750"/>
            <a:ext cx="3111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13" y="3786188"/>
            <a:ext cx="3000375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 l="2150" r="7568"/>
          <a:stretch>
            <a:fillRect/>
          </a:stretch>
        </p:blipFill>
        <p:spPr bwMode="auto">
          <a:xfrm>
            <a:off x="6072188" y="3786188"/>
            <a:ext cx="3071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3786188"/>
            <a:ext cx="30718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ртинка 1 из 7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13381"/>
            <a:ext cx="5786478" cy="4172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5473700"/>
            <a:ext cx="9144000" cy="1384300"/>
          </a:xfrm>
          <a:prstGeom prst="rect">
            <a:avLst/>
          </a:prstGeom>
          <a:solidFill>
            <a:srgbClr val="CCECFF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В японском городе Кага открыт Музей снега и льда имени Укихиро Накайя - три шестигранных здания. Посетители здесь могут рассмотреть снежинки под микроскопом.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715125" y="439738"/>
            <a:ext cx="2286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«…снег – это письмо с небес, написанное тайными иероглифами…»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357166"/>
            <a:ext cx="4048854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126</Words>
  <Application>Microsoft Office PowerPoint</Application>
  <PresentationFormat>Экран (4:3)</PresentationFormat>
  <Paragraphs>26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АТМОСФЕРНЫЕ ОСАДКИ</vt:lpstr>
      <vt:lpstr>Что мы знаем о воде?</vt:lpstr>
      <vt:lpstr>Слайд 4</vt:lpstr>
      <vt:lpstr>Слайд 5</vt:lpstr>
      <vt:lpstr>Что Вы знаете / не знаете  о снеге?</vt:lpstr>
      <vt:lpstr>Слайд 7</vt:lpstr>
      <vt:lpstr>Слайд 8</vt:lpstr>
      <vt:lpstr>Слайд 9</vt:lpstr>
      <vt:lpstr>Слайд 10</vt:lpstr>
      <vt:lpstr>Слайд 11</vt:lpstr>
      <vt:lpstr>Слайд 12</vt:lpstr>
      <vt:lpstr>Лабораторная работа</vt:lpstr>
      <vt:lpstr>Слайд 14</vt:lpstr>
    </vt:vector>
  </TitlesOfParts>
  <Company>Семья Егоровых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и Олег</dc:creator>
  <cp:lastModifiedBy>User</cp:lastModifiedBy>
  <cp:revision>112</cp:revision>
  <dcterms:created xsi:type="dcterms:W3CDTF">2009-01-29T03:09:15Z</dcterms:created>
  <dcterms:modified xsi:type="dcterms:W3CDTF">2010-01-28T08:44:38Z</dcterms:modified>
</cp:coreProperties>
</file>