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notesMasterIdLst>
    <p:notesMasterId r:id="rId19"/>
  </p:notesMasterIdLst>
  <p:sldIdLst>
    <p:sldId id="267" r:id="rId2"/>
    <p:sldId id="268" r:id="rId3"/>
    <p:sldId id="273" r:id="rId4"/>
    <p:sldId id="274" r:id="rId5"/>
    <p:sldId id="258" r:id="rId6"/>
    <p:sldId id="259" r:id="rId7"/>
    <p:sldId id="277" r:id="rId8"/>
    <p:sldId id="278" r:id="rId9"/>
    <p:sldId id="261" r:id="rId10"/>
    <p:sldId id="275" r:id="rId11"/>
    <p:sldId id="279" r:id="rId12"/>
    <p:sldId id="280" r:id="rId13"/>
    <p:sldId id="281" r:id="rId14"/>
    <p:sldId id="282" r:id="rId15"/>
    <p:sldId id="283" r:id="rId16"/>
    <p:sldId id="284" r:id="rId17"/>
    <p:sldId id="28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2771" autoAdjust="0"/>
  </p:normalViewPr>
  <p:slideViewPr>
    <p:cSldViewPr>
      <p:cViewPr varScale="1">
        <p:scale>
          <a:sx n="61" d="100"/>
          <a:sy n="61" d="100"/>
        </p:scale>
        <p:origin x="-7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4A1CB-E466-4765-9489-85E0DCC1AC48}" type="datetimeFigureOut">
              <a:rPr lang="ru-RU" smtClean="0"/>
              <a:pPr/>
              <a:t>12.05.2010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37E32-302B-4BA9-A3E6-458BA6DA2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3EF60-D91F-4984-80F0-9DB615DC66E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738F-711C-4FD6-B8D4-5CEBEF95F25D}" type="datetimeFigureOut">
              <a:rPr lang="ru-RU" smtClean="0"/>
              <a:pPr/>
              <a:t>12.05.2010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9D22C-7FBB-4381-ABA2-EC9A55BE3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738F-711C-4FD6-B8D4-5CEBEF95F25D}" type="datetimeFigureOut">
              <a:rPr lang="ru-RU" smtClean="0"/>
              <a:pPr/>
              <a:t>12.05.2010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9D22C-7FBB-4381-ABA2-EC9A55BE3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738F-711C-4FD6-B8D4-5CEBEF95F25D}" type="datetimeFigureOut">
              <a:rPr lang="ru-RU" smtClean="0"/>
              <a:pPr/>
              <a:t>12.05.2010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9D22C-7FBB-4381-ABA2-EC9A55BE3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738F-711C-4FD6-B8D4-5CEBEF95F25D}" type="datetimeFigureOut">
              <a:rPr lang="ru-RU" smtClean="0"/>
              <a:pPr/>
              <a:t>12.05.2010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9D22C-7FBB-4381-ABA2-EC9A55BE3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738F-711C-4FD6-B8D4-5CEBEF95F25D}" type="datetimeFigureOut">
              <a:rPr lang="ru-RU" smtClean="0"/>
              <a:pPr/>
              <a:t>12.05.2010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9D22C-7FBB-4381-ABA2-EC9A55BE3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738F-711C-4FD6-B8D4-5CEBEF95F25D}" type="datetimeFigureOut">
              <a:rPr lang="ru-RU" smtClean="0"/>
              <a:pPr/>
              <a:t>12.05.2010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9D22C-7FBB-4381-ABA2-EC9A55BE3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738F-711C-4FD6-B8D4-5CEBEF95F25D}" type="datetimeFigureOut">
              <a:rPr lang="ru-RU" smtClean="0"/>
              <a:pPr/>
              <a:t>12.05.2010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9D22C-7FBB-4381-ABA2-EC9A55BE3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738F-711C-4FD6-B8D4-5CEBEF95F25D}" type="datetimeFigureOut">
              <a:rPr lang="ru-RU" smtClean="0"/>
              <a:pPr/>
              <a:t>12.05.2010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9D22C-7FBB-4381-ABA2-EC9A55BE3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738F-711C-4FD6-B8D4-5CEBEF95F25D}" type="datetimeFigureOut">
              <a:rPr lang="ru-RU" smtClean="0"/>
              <a:pPr/>
              <a:t>12.05.2010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9D22C-7FBB-4381-ABA2-EC9A55BE3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738F-711C-4FD6-B8D4-5CEBEF95F25D}" type="datetimeFigureOut">
              <a:rPr lang="ru-RU" smtClean="0"/>
              <a:pPr/>
              <a:t>12.05.2010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9D22C-7FBB-4381-ABA2-EC9A55BE3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738F-711C-4FD6-B8D4-5CEBEF95F25D}" type="datetimeFigureOut">
              <a:rPr lang="ru-RU" smtClean="0"/>
              <a:pPr/>
              <a:t>12.05.2010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969D22C-7FBB-4381-ABA2-EC9A55BE30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98738F-711C-4FD6-B8D4-5CEBEF95F25D}" type="datetimeFigureOut">
              <a:rPr lang="ru-RU" smtClean="0"/>
              <a:pPr/>
              <a:t>12.05.2010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69D22C-7FBB-4381-ABA2-EC9A55BE302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Documents and Settings\Admin\Рабочий стол\Сканирование\Изображение 010.jpg"/>
          <p:cNvPicPr/>
          <p:nvPr/>
        </p:nvPicPr>
        <p:blipFill>
          <a:blip r:embed="rId2" cstate="email">
            <a:clrChange>
              <a:clrFrom>
                <a:srgbClr val="4A4B46"/>
              </a:clrFrom>
              <a:clrTo>
                <a:srgbClr val="4A4B46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714356"/>
            <a:ext cx="9144000" cy="5643602"/>
          </a:xfrm>
          <a:prstGeom prst="wave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2071678"/>
            <a:ext cx="7851648" cy="2071702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4800" b="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«Украшения и фантазия.</a:t>
            </a:r>
            <a:br>
              <a:rPr lang="ru-RU" sz="4800" b="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4800" b="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Кружевные узоры».</a:t>
            </a:r>
            <a:endParaRPr lang="ru-RU" sz="4800" b="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929190" y="5357826"/>
            <a:ext cx="3458906" cy="85725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Georgia" pitchFamily="18" charset="0"/>
              </a:rPr>
              <a:t>Урок изобразительного искусства и художественного труда</a:t>
            </a:r>
            <a:br>
              <a:rPr lang="ru-RU" sz="2000" i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Georgia" pitchFamily="18" charset="0"/>
              </a:rPr>
              <a:t> во 2 классе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Admin\Рабочий стол\Сканирование\Изображение 00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2151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429388" y="1285860"/>
            <a:ext cx="250033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Посмотри на эту рыбку. Ее рисунок и сочетание цветов вдохновили художника на создание рисунка для платья.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Содержимое 3" descr="C:\Documents and Settings\Admin\Рабочий стол\Сканирование\Изображение 009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357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Admin\Рабочий стол\Сканирование\Изображение 010.jpg"/>
          <p:cNvPicPr>
            <a:picLocks noGrp="1"/>
          </p:cNvPicPr>
          <p:nvPr>
            <p:ph idx="1"/>
          </p:nvPr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3583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28662" y="500042"/>
            <a:ext cx="7215238" cy="1938992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98000"/>
                  <a:shade val="25000"/>
                  <a:satMod val="250000"/>
                </a:schemeClr>
              </a:gs>
              <a:gs pos="68000">
                <a:schemeClr val="accent2">
                  <a:tint val="86000"/>
                  <a:satMod val="115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dirty="0" smtClean="0">
                <a:ln w="50800"/>
                <a:solidFill>
                  <a:schemeClr val="bg1"/>
                </a:solidFill>
              </a:rPr>
              <a:t>Рассмотри это кружево. Какие природные формы можно увидеть в нем?</a:t>
            </a:r>
            <a:endParaRPr lang="ru-RU" sz="4000" b="1" dirty="0">
              <a:ln w="50800"/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500034" y="928670"/>
            <a:ext cx="7286676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Кто подсказал человеку идею создания кружевных, плетеных салфеток, скатертей, шалей и других подобных изделий?  Кто научил человека плести кружева? Угадайте.</a:t>
            </a:r>
            <a:r>
              <a:rPr lang="ru-RU" sz="2400" dirty="0" smtClean="0"/>
              <a:t>  </a:t>
            </a:r>
          </a:p>
          <a:p>
            <a:r>
              <a:rPr lang="ru-RU" sz="2400" i="1" dirty="0" smtClean="0"/>
              <a:t>     </a:t>
            </a:r>
          </a:p>
          <a:p>
            <a:r>
              <a:rPr lang="ru-RU" sz="2400" i="1" dirty="0" smtClean="0"/>
              <a:t>     С ветки на ветку,</a:t>
            </a:r>
            <a:r>
              <a:rPr lang="ru-RU" sz="2400" b="1" i="1" dirty="0" smtClean="0"/>
              <a:t> </a:t>
            </a:r>
            <a:endParaRPr lang="ru-RU" sz="2400" i="1" dirty="0" smtClean="0"/>
          </a:p>
          <a:p>
            <a:r>
              <a:rPr lang="ru-RU" sz="2400" i="1" dirty="0" smtClean="0"/>
              <a:t>     Зацепив за сук, </a:t>
            </a:r>
          </a:p>
          <a:p>
            <a:r>
              <a:rPr lang="ru-RU" sz="2400" i="1" dirty="0" smtClean="0"/>
              <a:t>     Тоненькую сетку                            </a:t>
            </a:r>
          </a:p>
          <a:p>
            <a:r>
              <a:rPr lang="ru-RU" sz="2400" i="1" dirty="0" smtClean="0"/>
              <a:t>     Натянул … </a:t>
            </a:r>
          </a:p>
          <a:p>
            <a:r>
              <a:rPr lang="ru-RU" sz="2400" i="1" dirty="0" smtClean="0"/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21" name="Рисунок 1" descr="SDC112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1646"/>
            <a:ext cx="9144000" cy="6959646"/>
          </a:xfrm>
          <a:prstGeom prst="rect">
            <a:avLst/>
          </a:prstGeom>
          <a:noFill/>
        </p:spPr>
      </p:pic>
      <p:pic>
        <p:nvPicPr>
          <p:cNvPr id="5" name="Рисунок 4" descr="CIMG4661"/>
          <p:cNvPicPr/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Сканирование\Изображение 010.jpg"/>
          <p:cNvPicPr/>
          <p:nvPr/>
        </p:nvPicPr>
        <p:blipFill>
          <a:blip r:embed="rId4">
            <a:lum bright="30000" contrast="40000"/>
          </a:blip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500042"/>
            <a:ext cx="3000404" cy="5748358"/>
          </a:xfrm>
        </p:spPr>
        <p:txBody>
          <a:bodyPr/>
          <a:lstStyle/>
          <a:p>
            <a:pPr algn="ctr"/>
            <a:r>
              <a:rPr lang="ru-RU" sz="2000" dirty="0" smtClean="0"/>
              <a:t>    Мастерицы, создающие красивые кружевные изделия, подсматривают узоры в природе.</a:t>
            </a:r>
          </a:p>
          <a:p>
            <a:pPr algn="ctr"/>
            <a:r>
              <a:rPr lang="ru-RU" sz="2000" dirty="0" smtClean="0"/>
              <a:t>Недаром и названия узоров старинных русских кружев так просты и поэтичны: "рыбка", "ручеек",  "</a:t>
            </a:r>
            <a:r>
              <a:rPr lang="ru-RU" sz="2000" dirty="0" err="1" smtClean="0"/>
              <a:t>протекай-речка</a:t>
            </a:r>
            <a:r>
              <a:rPr lang="ru-RU" sz="2000" dirty="0" smtClean="0"/>
              <a:t>", "мороз", "звездочки", "</a:t>
            </a:r>
            <a:r>
              <a:rPr lang="ru-RU" sz="2000" dirty="0" err="1" smtClean="0"/>
              <a:t>гуличики</a:t>
            </a:r>
            <a:r>
              <a:rPr lang="ru-RU" sz="2000" dirty="0" smtClean="0"/>
              <a:t>", "цветочек", "елочка" и другие</a:t>
            </a:r>
            <a:r>
              <a:rPr lang="ru-RU" dirty="0" smtClean="0"/>
              <a:t>.</a:t>
            </a:r>
          </a:p>
          <a:p>
            <a:endParaRPr lang="ru-RU" sz="2400" dirty="0"/>
          </a:p>
        </p:txBody>
      </p:sp>
      <p:pic>
        <p:nvPicPr>
          <p:cNvPr id="5" name="Содержимое 4" descr="C:\Documents and Settings\Admin\Рабочий стол\Сканирование\Изображение 006.jpg"/>
          <p:cNvPicPr>
            <a:picLocks noGrp="1"/>
          </p:cNvPicPr>
          <p:nvPr>
            <p:ph sz="half" idx="1"/>
          </p:nvPr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3428992" y="785795"/>
            <a:ext cx="557216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500042"/>
            <a:ext cx="3786214" cy="5857916"/>
          </a:xfrm>
        </p:spPr>
        <p:txBody>
          <a:bodyPr>
            <a:normAutofit fontScale="92500"/>
          </a:bodyPr>
          <a:lstStyle/>
          <a:p>
            <a:r>
              <a:rPr lang="ru-RU" sz="1800" dirty="0" smtClean="0"/>
              <a:t>     Издавна кружева слыли рукодельной работой. В руках у мастерицы только и были что крючок костяной и нитка. Крученую нить крючком подхватывали, плели-вязали узорчатые кружева. Но крючком тонкий узор не навяжешь, прозрачности настоящей не достигнешь. И к тому же, тянет крючок только одну нить. А кружево красиво, когда оно, словно паутинка, из нескольких нитей сплетается.</a:t>
            </a:r>
          </a:p>
          <a:p>
            <a:r>
              <a:rPr lang="ru-RU" sz="1800" dirty="0" smtClean="0"/>
              <a:t>     И стали кружева не вязать, а плести сразу из многого множества нитей. А чтобы они не перепутались, концы их не потерялись, к каждому кончику привязывались круглые палочки - коклюшки. Сегодня редко можно увидеть, как плетут кружево вручную на коклюшках. Теперь работу эту делает машина.</a:t>
            </a:r>
          </a:p>
          <a:p>
            <a:endParaRPr lang="ru-RU" dirty="0"/>
          </a:p>
        </p:txBody>
      </p:sp>
      <p:pic>
        <p:nvPicPr>
          <p:cNvPr id="5" name="Содержимое 4" descr="C:\Documents and Settings\Admin\Рабочий стол\Сканирование\Изображение 003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785794"/>
            <a:ext cx="4500593" cy="592935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4290"/>
            <a:ext cx="8029604" cy="2071702"/>
          </a:xfrm>
        </p:spPr>
        <p:txBody>
          <a:bodyPr/>
          <a:lstStyle/>
          <a:p>
            <a:r>
              <a:rPr lang="ru-RU" sz="1800" dirty="0" smtClean="0">
                <a:solidFill>
                  <a:srgbClr val="002060"/>
                </a:solidFill>
              </a:rPr>
              <a:t>Придумай кружево, похожее на снежинки, паутинки, звездочки.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Укрась воротничок, салфетку, скатерть (на выбор) кружевным узором. Работа может быть выполнена разными способами.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u="sng" dirty="0" smtClean="0">
                <a:solidFill>
                  <a:srgbClr val="002060"/>
                </a:solidFill>
              </a:rPr>
              <a:t>1 вариант</a:t>
            </a:r>
            <a:r>
              <a:rPr lang="ru-RU" sz="1800" dirty="0" smtClean="0">
                <a:solidFill>
                  <a:srgbClr val="002060"/>
                </a:solidFill>
              </a:rPr>
              <a:t> - на альбомном листе, работая тонкой кистью изобразить кружевную салфетку, воротничок. Краски на выбор (гуашь или акварель).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2214554"/>
            <a:ext cx="2743200" cy="1928826"/>
          </a:xfrm>
        </p:spPr>
        <p:txBody>
          <a:bodyPr/>
          <a:lstStyle/>
          <a:p>
            <a:r>
              <a:rPr lang="ru-RU" sz="1800" u="sng" dirty="0" smtClean="0">
                <a:solidFill>
                  <a:srgbClr val="002060"/>
                </a:solidFill>
                <a:latin typeface="+mj-lt"/>
              </a:rPr>
              <a:t>2 вариант</a:t>
            </a:r>
            <a:r>
              <a:rPr lang="ru-RU" sz="1800" dirty="0" smtClean="0">
                <a:solidFill>
                  <a:srgbClr val="002060"/>
                </a:solidFill>
                <a:latin typeface="+mj-lt"/>
              </a:rPr>
              <a:t> - из цветной бумаги или картона вырезать необходимую форму салфетки или воротничка, белой гуашью нарисовать узоры.</a:t>
            </a:r>
          </a:p>
          <a:p>
            <a:endParaRPr lang="ru-RU" dirty="0"/>
          </a:p>
        </p:txBody>
      </p:sp>
      <p:pic>
        <p:nvPicPr>
          <p:cNvPr id="5" name="Содержимое 4" descr="C:\Documents and Settings\Admin\Рабочий стол\Сканирование\Изображение 004.jpg"/>
          <p:cNvPicPr>
            <a:picLocks noGrp="1"/>
          </p:cNvPicPr>
          <p:nvPr>
            <p:ph sz="half" idx="1"/>
          </p:nvPr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lum contrast="40000"/>
          </a:blip>
          <a:srcRect/>
          <a:stretch>
            <a:fillRect/>
          </a:stretch>
        </p:blipFill>
        <p:spPr bwMode="auto">
          <a:xfrm>
            <a:off x="4143372" y="2000240"/>
            <a:ext cx="485778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4143380"/>
            <a:ext cx="278608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 вариант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 аппликация с дорисовыванием. Из белой тонкой бумаги вырезать ажурные снежинки. Ими украсить салфетку, скатерть. Белой гуашью дорисовать необходимый узор.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C:\Documents and Settings\Admin\Рабочий стол\Сканирование\Изображение 005.jpg"/>
          <p:cNvPicPr/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428728" y="642918"/>
            <a:ext cx="6286544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! Обратите внимание на то, чтобы элементы узора не выпадали, то есть они должны соединяться между собой ниточками-линиями.</a:t>
            </a:r>
          </a:p>
          <a:p>
            <a:pPr algn="ctr"/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800" u="sng" dirty="0" smtClean="0"/>
              <a:t>Домашнее задание</a:t>
            </a:r>
            <a:r>
              <a:rPr lang="ru-RU" sz="2800" dirty="0" smtClean="0"/>
              <a:t>: принести </a:t>
            </a:r>
            <a:r>
              <a:rPr lang="ru-RU" sz="2800" dirty="0" err="1" smtClean="0"/>
              <a:t>цв</a:t>
            </a:r>
            <a:r>
              <a:rPr lang="ru-RU" sz="2800" dirty="0" smtClean="0"/>
              <a:t>. бумагу и картон, ножницы, клей, нитки, иглу, блестки, конфетти, </a:t>
            </a:r>
            <a:r>
              <a:rPr lang="ru-RU" sz="2800" smtClean="0"/>
              <a:t>пайетки</a:t>
            </a:r>
            <a:endParaRPr lang="ru-RU" sz="2800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71" name="Picture 7" descr="9-snezhinki-administrator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35828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1857364"/>
            <a:ext cx="835824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Желаю успехов</a:t>
            </a:r>
            <a:r>
              <a:rPr lang="ru-RU" sz="150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Admin\Рабочий стол\Сканирование\Изображение 011.jpg"/>
          <p:cNvPicPr/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4929190" y="0"/>
            <a:ext cx="42148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Admin\Рабочий стол\Сканирование\Изображение 00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9291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00760" y="16430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57818" y="500042"/>
            <a:ext cx="342902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"Жила, говорят, сказочная бабушка Веретена. И умела она такую шаль сделать, что была не шита, не ткана, а прямо из воздуха сплетена. Возьмет, бывало, старушка иглу серебряную да нитку золотую, сядет на приступок перед избой и ну по воздуху иглой играть. Ходит серебряная игла, тянет за собой золотую нитку, прошивает воздух. Кружит игла, петельки набрасывает, узелками перетягивает. Петелька - узелок. Так и застывает в воздухе золотой узор. Прошьет бабушка Веретена воздух, по углам узелками закрепит, глядишь - лежит перед ней шаль легкая, как облако, красивая, как утренняя заря, воздушная, прозрачная, узорчатая. Только и остается ахнуть на такое мастерство, кружевное умение".</a:t>
            </a:r>
            <a:endParaRPr lang="ru-RU" sz="1600" dirty="0" smtClean="0">
              <a:solidFill>
                <a:srgbClr val="7030A0"/>
              </a:solidFill>
              <a:latin typeface="Arial" pitchFamily="34" charset="0"/>
            </a:endParaRPr>
          </a:p>
          <a:p>
            <a:endParaRPr lang="ru-RU" sz="16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3500462" cy="19288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        </a:t>
            </a:r>
            <a:br>
              <a:rPr lang="ru-RU" dirty="0" smtClean="0"/>
            </a:br>
            <a:r>
              <a:rPr lang="ru-RU" sz="2000" dirty="0" smtClean="0">
                <a:solidFill>
                  <a:srgbClr val="002060"/>
                </a:solidFill>
              </a:rPr>
              <a:t>Это сказка. Издавна ее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рассказывали на Рязанской, Новгородской, Вологодской земле, где и появились первые русские кружевные мастерицы. Посмотрите,  как красивы творения мастериц!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C:\Documents and Settings\Admin\Рабочий стол\Сканирование\Изображение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2786058"/>
            <a:ext cx="4214842" cy="3670800"/>
          </a:xfrm>
          <a:prstGeom prst="round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6" name="Содержимое 7" descr="C:\Documents and Settings\Admin\Рабочий стол\Сканирование\Изображение 011.jpg"/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22" y="2714620"/>
            <a:ext cx="2670193" cy="358580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7" name="Содержимое 6" descr="C:\Documents and Settings\Admin\Рабочий стол\Сканирование\Изображение 001.jpg"/>
          <p:cNvPicPr>
            <a:picLocks noGrp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9058" y="357166"/>
            <a:ext cx="5000660" cy="2000264"/>
          </a:xfrm>
          <a:prstGeom prst="round2Diag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Admin\Рабочий стол\Сканирование\Изображение 00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3143248"/>
            <a:ext cx="364333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358246" cy="392909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    </a:t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   </a:t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  Человек учится у природы, а чтобы создать красивые вещи надо быть не только наблюдательным, но уметь </a:t>
            </a:r>
            <a:r>
              <a:rPr lang="ru-RU" sz="2700" b="1" dirty="0" smtClean="0">
                <a:solidFill>
                  <a:srgbClr val="002060"/>
                </a:solidFill>
              </a:rPr>
              <a:t>фантазировать</a:t>
            </a:r>
            <a:r>
              <a:rPr lang="ru-RU" sz="2700" dirty="0" smtClean="0">
                <a:solidFill>
                  <a:srgbClr val="002060"/>
                </a:solidFill>
              </a:rPr>
              <a:t>.</a:t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Посмотри на украшения с драгоценными камнями - ведь эти листики и цветы с капельками росы преображены фантазией   художника!</a:t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Documents and Settings\Admin\Рабочий стол\Сканирование\Изображение 007.jpg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3000372"/>
            <a:ext cx="3357586" cy="3429024"/>
          </a:xfrm>
          <a:prstGeom prst="dodecagon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476375" y="260350"/>
            <a:ext cx="822960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endParaRPr lang="ru-RU" sz="54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ristin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9" descr="CIMG248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CIMG248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P624002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IMG309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прялки, полотенца\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714752"/>
            <a:ext cx="3351767" cy="2533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C:\Documents and Settings\Admin\Рабочий стол\Сканирование\Изображение 00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3571876"/>
            <a:ext cx="2357454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C:\Documents and Settings\Admin\Рабочий стол\Сканирование\Изображение 00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1214422"/>
            <a:ext cx="2214578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714356"/>
            <a:ext cx="521497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/>
              <a:t>Из листьев и цветов художник может придумать многое, например украшения для кокошника - старинного головного женского убора или полотенца</a:t>
            </a:r>
            <a:endParaRPr lang="ru-RU" sz="23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364</TotalTime>
  <Words>499</Words>
  <Application>Microsoft Office PowerPoint</Application>
  <PresentationFormat>Экран (4:3)</PresentationFormat>
  <Paragraphs>29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«Украшения и фантазия. Кружевные узоры».</vt:lpstr>
      <vt:lpstr>Слайд 2</vt:lpstr>
      <vt:lpstr>              Это сказка. Издавна ее рассказывали на Рязанской, Новгородской, Вологодской земле, где и появились первые русские кружевные мастерицы. Посмотрите,  как красивы творения мастериц!</vt:lpstr>
      <vt:lpstr>                       Человек учится у природы, а чтобы создать красивые вещи надо быть не только наблюдательным, но уметь фантазировать. Посмотри на украшения с драгоценными камнями - ведь эти листики и цветы с капельками росы преображены фантазией   художника!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Придумай кружево, похожее на снежинки, паутинки, звездочки. Укрась воротничок, салфетку, скатерть (на выбор) кружевным узором. Работа может быть выполнена разными способами. 1 вариант - на альбомном листе, работая тонкой кистью изобразить кружевную салфетку, воротничок. Краски на выбор (гуашь или акварель). 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TATA</cp:lastModifiedBy>
  <cp:revision>42</cp:revision>
  <dcterms:created xsi:type="dcterms:W3CDTF">2009-12-03T14:47:59Z</dcterms:created>
  <dcterms:modified xsi:type="dcterms:W3CDTF">2010-05-12T06:00:27Z</dcterms:modified>
</cp:coreProperties>
</file>