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C8A0A-74C1-44BD-AA9B-898BF527666D}" type="datetimeFigureOut">
              <a:rPr lang="ru-RU" smtClean="0"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75CE8-1A2D-4F76-BA22-17E6173E62E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C8A0A-74C1-44BD-AA9B-898BF527666D}" type="datetimeFigureOut">
              <a:rPr lang="ru-RU" smtClean="0"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75CE8-1A2D-4F76-BA22-17E6173E62E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C8A0A-74C1-44BD-AA9B-898BF527666D}" type="datetimeFigureOut">
              <a:rPr lang="ru-RU" smtClean="0"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75CE8-1A2D-4F76-BA22-17E6173E62E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C8A0A-74C1-44BD-AA9B-898BF527666D}" type="datetimeFigureOut">
              <a:rPr lang="ru-RU" smtClean="0"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75CE8-1A2D-4F76-BA22-17E6173E62E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C8A0A-74C1-44BD-AA9B-898BF527666D}" type="datetimeFigureOut">
              <a:rPr lang="ru-RU" smtClean="0"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75CE8-1A2D-4F76-BA22-17E6173E62E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C8A0A-74C1-44BD-AA9B-898BF527666D}" type="datetimeFigureOut">
              <a:rPr lang="ru-RU" smtClean="0"/>
              <a:t>25.01.2010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75CE8-1A2D-4F76-BA22-17E6173E62E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C8A0A-74C1-44BD-AA9B-898BF527666D}" type="datetimeFigureOut">
              <a:rPr lang="ru-RU" smtClean="0"/>
              <a:t>25.01.2010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75CE8-1A2D-4F76-BA22-17E6173E62E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C8A0A-74C1-44BD-AA9B-898BF527666D}" type="datetimeFigureOut">
              <a:rPr lang="ru-RU" smtClean="0"/>
              <a:t>25.01.2010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75CE8-1A2D-4F76-BA22-17E6173E62E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C8A0A-74C1-44BD-AA9B-898BF527666D}" type="datetimeFigureOut">
              <a:rPr lang="ru-RU" smtClean="0"/>
              <a:t>25.01.2010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75CE8-1A2D-4F76-BA22-17E6173E62E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C8A0A-74C1-44BD-AA9B-898BF527666D}" type="datetimeFigureOut">
              <a:rPr lang="ru-RU" smtClean="0"/>
              <a:t>25.01.2010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75CE8-1A2D-4F76-BA22-17E6173E62E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C8A0A-74C1-44BD-AA9B-898BF527666D}" type="datetimeFigureOut">
              <a:rPr lang="ru-RU" smtClean="0"/>
              <a:t>25.01.2010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75CE8-1A2D-4F76-BA22-17E6173E62E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C8A0A-74C1-44BD-AA9B-898BF527666D}" type="datetimeFigureOut">
              <a:rPr lang="ru-RU" smtClean="0"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75CE8-1A2D-4F76-BA22-17E6173E62E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Кающаяся Магдалина Тициана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60048" y="175823"/>
            <a:ext cx="5255158" cy="646788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14480" y="6143644"/>
            <a:ext cx="65008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Monotype Corsiva" pitchFamily="66" charset="0"/>
              </a:rPr>
              <a:t>Тициан «Кающаяся Магдалина»</a:t>
            </a:r>
            <a:endParaRPr lang="ru-RU" sz="3600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Леонардо Да Винчи Тайна Вечери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2844" y="214290"/>
            <a:ext cx="8786842" cy="461941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71538" y="5143512"/>
            <a:ext cx="70009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Monotype Corsiva" pitchFamily="66" charset="0"/>
              </a:rPr>
              <a:t>Леонардо да Винчи</a:t>
            </a:r>
          </a:p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Monotype Corsiva" pitchFamily="66" charset="0"/>
              </a:rPr>
              <a:t>«Тайная вечеря»</a:t>
            </a:r>
            <a:endParaRPr lang="ru-RU" sz="3600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Питер Пауэл Рубенс - Тайная вечеря.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48" y="142852"/>
            <a:ext cx="7786742" cy="514411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57356" y="5715016"/>
            <a:ext cx="5715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Monotype Corsiva" pitchFamily="66" charset="0"/>
              </a:rPr>
              <a:t>Рубенс «Тайная вечеря»</a:t>
            </a:r>
            <a:endParaRPr lang="ru-RU" sz="3600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Тайная вечеря Николая Ге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28662" y="142852"/>
            <a:ext cx="7575176" cy="554833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43042" y="6000768"/>
            <a:ext cx="62865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Monotype Corsiva" pitchFamily="66" charset="0"/>
              </a:rPr>
              <a:t>Николай Ге « Тайная Вечеря»</a:t>
            </a:r>
            <a:endParaRPr lang="ru-RU" sz="3600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Рафаэль Сикстинская мадонна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71671" y="0"/>
            <a:ext cx="4494698" cy="621508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28728" y="6215082"/>
            <a:ext cx="65008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Monotype Corsiva" pitchFamily="66" charset="0"/>
              </a:rPr>
              <a:t>Рафаэль «Сикстинская Мадонна»</a:t>
            </a:r>
            <a:endParaRPr lang="ru-RU" sz="3600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</TotalTime>
  <Words>28</Words>
  <Application>Microsoft Office PowerPoint</Application>
  <PresentationFormat>Экран (4:3)</PresentationFormat>
  <Paragraphs>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Company>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Марина Александровна</dc:creator>
  <cp:lastModifiedBy>Марина Александровна</cp:lastModifiedBy>
  <cp:revision>2</cp:revision>
  <dcterms:created xsi:type="dcterms:W3CDTF">2010-01-25T19:05:31Z</dcterms:created>
  <dcterms:modified xsi:type="dcterms:W3CDTF">2010-01-25T19:22:13Z</dcterms:modified>
</cp:coreProperties>
</file>