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682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71683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684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685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1686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1687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1688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168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169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1691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1692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1693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D2E8F8D-BFF7-4E4E-A10D-8FB3376486A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1A0D10-5548-4924-A6D5-CE913737B3A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5A008-C12A-42C3-B4C6-AE8B0C69CE8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8007350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38200" y="4076700"/>
            <a:ext cx="8007350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4290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937375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DBFBADBC-C49A-4925-AD30-27013586E5D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B70BC-4F4A-4DA5-9CFD-DEC9D3D242D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53E935-2897-405A-8CA5-E1B099F0104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5AEEF1-895C-4226-B559-31CCCB9854E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12B086-B990-4B80-A7E7-2BD4F15F9C9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CE5348-E625-462E-B6D7-941BA62A161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17E3B0-07A0-4850-BBEF-FC2F6829AB1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9DD902-75F8-44A7-930E-0EF290468D0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AEA49-7B62-4C3B-B893-3EBC2804E8C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658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70659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0660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0661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0662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0663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0664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0665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0666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06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706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706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3E22019-5491-4067-801C-0901CBCCE0A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067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067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6000"/>
              <a:t>Отредактируйте предложения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2707" name="Rectangle 3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sz="2800"/>
              <a:t>По узкой тропинке мы поднялись на площадку, извивающуюся между скал.</a:t>
            </a:r>
          </a:p>
          <a:p>
            <a:endParaRPr lang="ru-RU" sz="2800"/>
          </a:p>
        </p:txBody>
      </p:sp>
      <p:sp>
        <p:nvSpPr>
          <p:cNvPr id="72709" name="Rectangle 5"/>
          <p:cNvSpPr>
            <a:spLocks noGrp="1" noRot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2800"/>
              <a:t>По узкой </a:t>
            </a:r>
            <a:r>
              <a:rPr lang="ru-RU" sz="2800">
                <a:solidFill>
                  <a:schemeClr val="hlink"/>
                </a:solidFill>
              </a:rPr>
              <a:t>тропинке</a:t>
            </a:r>
            <a:r>
              <a:rPr lang="ru-RU" sz="2800"/>
              <a:t>, </a:t>
            </a:r>
            <a:r>
              <a:rPr lang="ru-RU" sz="2800">
                <a:solidFill>
                  <a:schemeClr val="folHlink"/>
                </a:solidFill>
              </a:rPr>
              <a:t>извивающейся между скал</a:t>
            </a:r>
            <a:r>
              <a:rPr lang="ru-RU" sz="2800"/>
              <a:t>, мы поднялись на площадку.</a:t>
            </a:r>
          </a:p>
          <a:p>
            <a:endParaRPr lang="ru-RU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7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27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27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3731" name="Rectangle 3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sz="2800"/>
              <a:t>Воздух был пропитан острым запахом моря и жирными испарениями земли, незадолго до вечера смоченными дождями.</a:t>
            </a:r>
          </a:p>
          <a:p>
            <a:endParaRPr lang="ru-RU" sz="2800"/>
          </a:p>
          <a:p>
            <a:endParaRPr lang="ru-RU" sz="2800"/>
          </a:p>
        </p:txBody>
      </p:sp>
      <p:sp>
        <p:nvSpPr>
          <p:cNvPr id="73733" name="Rectangle 5"/>
          <p:cNvSpPr>
            <a:spLocks noGrp="1" noRot="1" noChangeArrowheads="1"/>
          </p:cNvSpPr>
          <p:nvPr>
            <p:ph sz="half" idx="2"/>
          </p:nvPr>
        </p:nvSpPr>
        <p:spPr>
          <a:xfrm>
            <a:off x="838200" y="4076700"/>
            <a:ext cx="7981950" cy="1657350"/>
          </a:xfrm>
        </p:spPr>
        <p:txBody>
          <a:bodyPr/>
          <a:lstStyle/>
          <a:p>
            <a:r>
              <a:rPr lang="ru-RU" sz="2800"/>
              <a:t>Воздух был пропитан острым запахом моря и жирными испарениями </a:t>
            </a:r>
            <a:r>
              <a:rPr lang="ru-RU" sz="2800">
                <a:solidFill>
                  <a:schemeClr val="hlink"/>
                </a:solidFill>
              </a:rPr>
              <a:t>земли</a:t>
            </a:r>
            <a:r>
              <a:rPr lang="ru-RU" sz="2800"/>
              <a:t>, </a:t>
            </a:r>
            <a:r>
              <a:rPr lang="ru-RU" sz="2800">
                <a:solidFill>
                  <a:schemeClr val="folHlink"/>
                </a:solidFill>
              </a:rPr>
              <a:t>незадолго до вечера </a:t>
            </a:r>
            <a:r>
              <a:rPr lang="ru-RU" sz="2800" u="sng">
                <a:solidFill>
                  <a:schemeClr val="folHlink"/>
                </a:solidFill>
              </a:rPr>
              <a:t>смоченной </a:t>
            </a:r>
            <a:r>
              <a:rPr lang="ru-RU" sz="2800">
                <a:solidFill>
                  <a:schemeClr val="folHlink"/>
                </a:solidFill>
              </a:rPr>
              <a:t> дождями.</a:t>
            </a:r>
          </a:p>
          <a:p>
            <a:endParaRPr lang="ru-RU" sz="2800">
              <a:solidFill>
                <a:schemeClr val="folHlink"/>
              </a:solidFill>
            </a:endParaRPr>
          </a:p>
          <a:p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37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37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37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4755" name="Rectangle 3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sz="2800"/>
              <a:t>Мы любовались картиной бушующего моря у наших ног.</a:t>
            </a:r>
          </a:p>
          <a:p>
            <a:endParaRPr lang="ru-RU" sz="2800"/>
          </a:p>
        </p:txBody>
      </p:sp>
      <p:sp>
        <p:nvSpPr>
          <p:cNvPr id="74757" name="Rectangle 5"/>
          <p:cNvSpPr>
            <a:spLocks noGrp="1" noRot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2800"/>
              <a:t>Мы любовались картиной </a:t>
            </a:r>
            <a:r>
              <a:rPr lang="ru-RU" sz="2800">
                <a:solidFill>
                  <a:schemeClr val="hlink"/>
                </a:solidFill>
              </a:rPr>
              <a:t>моря</a:t>
            </a:r>
            <a:r>
              <a:rPr lang="ru-RU" sz="2800"/>
              <a:t>, </a:t>
            </a:r>
            <a:r>
              <a:rPr lang="ru-RU" sz="2800">
                <a:solidFill>
                  <a:schemeClr val="folHlink"/>
                </a:solidFill>
              </a:rPr>
              <a:t>бушующего у наших ног.</a:t>
            </a:r>
            <a:r>
              <a:rPr lang="ru-RU" sz="2800"/>
              <a:t> </a:t>
            </a:r>
          </a:p>
          <a:p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47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47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47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рава">
  <a:themeElements>
    <a:clrScheme name="Трава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Трава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22</TotalTime>
  <Words>80</Words>
  <Application>Microsoft Office PowerPoint</Application>
  <PresentationFormat>Экран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Arial Black</vt:lpstr>
      <vt:lpstr>Times New Roman</vt:lpstr>
      <vt:lpstr>Wingdings</vt:lpstr>
      <vt:lpstr>Трава</vt:lpstr>
      <vt:lpstr>Отредактируйте предложения</vt:lpstr>
      <vt:lpstr>Слайд 2</vt:lpstr>
      <vt:lpstr>Слайд 3</vt:lpstr>
      <vt:lpstr>Слайд 4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Отредактируйте предложения</dc:title>
  <dc:creator>сергей</dc:creator>
  <cp:lastModifiedBy>Admin</cp:lastModifiedBy>
  <cp:revision>2</cp:revision>
  <dcterms:created xsi:type="dcterms:W3CDTF">2009-11-22T20:59:34Z</dcterms:created>
  <dcterms:modified xsi:type="dcterms:W3CDTF">2010-01-30T10:25:39Z</dcterms:modified>
</cp:coreProperties>
</file>