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67" r:id="rId3"/>
    <p:sldId id="258" r:id="rId4"/>
    <p:sldId id="259" r:id="rId5"/>
    <p:sldId id="274" r:id="rId6"/>
    <p:sldId id="260" r:id="rId7"/>
    <p:sldId id="261" r:id="rId8"/>
    <p:sldId id="262" r:id="rId9"/>
    <p:sldId id="263" r:id="rId10"/>
    <p:sldId id="264" r:id="rId11"/>
    <p:sldId id="269" r:id="rId12"/>
    <p:sldId id="270" r:id="rId13"/>
    <p:sldId id="271" r:id="rId14"/>
    <p:sldId id="272" r:id="rId15"/>
    <p:sldId id="273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FF"/>
    <a:srgbClr val="009900"/>
    <a:srgbClr val="00CC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19D18D-9683-4FD6-9BCB-44CBAFF5D7BA}" type="doc">
      <dgm:prSet loTypeId="urn:microsoft.com/office/officeart/2005/8/layout/hierarchy2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2846DD7A-3D44-4525-A2A2-1D8A6756BFFF}">
      <dgm:prSet phldrT="[Текст]"/>
      <dgm:spPr/>
      <dgm:t>
        <a:bodyPr/>
        <a:lstStyle/>
        <a:p>
          <a:r>
            <a:rPr lang="ru-RU" dirty="0" smtClean="0"/>
            <a:t>ОБОСОЛБЯЮТСЯ</a:t>
          </a:r>
          <a:endParaRPr lang="ru-RU" dirty="0"/>
        </a:p>
      </dgm:t>
    </dgm:pt>
    <dgm:pt modelId="{D2B101D6-77D1-4B0E-9F40-E553B8773D6E}" type="parTrans" cxnId="{C3B33FBA-02A1-45F1-8F20-55A387A4AD03}">
      <dgm:prSet/>
      <dgm:spPr/>
      <dgm:t>
        <a:bodyPr/>
        <a:lstStyle/>
        <a:p>
          <a:endParaRPr lang="ru-RU"/>
        </a:p>
      </dgm:t>
    </dgm:pt>
    <dgm:pt modelId="{41F19D8C-472A-483C-BCB0-E6BFF33F8AD1}" type="sibTrans" cxnId="{C3B33FBA-02A1-45F1-8F20-55A387A4AD03}">
      <dgm:prSet/>
      <dgm:spPr/>
      <dgm:t>
        <a:bodyPr/>
        <a:lstStyle/>
        <a:p>
          <a:endParaRPr lang="ru-RU"/>
        </a:p>
      </dgm:t>
    </dgm:pt>
    <dgm:pt modelId="{F0A5419D-1C1D-4934-920A-448FA7BF7D4F}">
      <dgm:prSet phldrT="[Текст]"/>
      <dgm:spPr/>
      <dgm:t>
        <a:bodyPr/>
        <a:lstStyle/>
        <a:p>
          <a:r>
            <a:rPr lang="ru-RU" dirty="0" smtClean="0"/>
            <a:t>ОПРЕДЕЛЕНИЯ И ПРИЛОЖЕНИЯ</a:t>
          </a:r>
          <a:endParaRPr lang="ru-RU" dirty="0"/>
        </a:p>
      </dgm:t>
    </dgm:pt>
    <dgm:pt modelId="{5E57D392-374A-40EA-B30D-C853491A2D4E}" type="parTrans" cxnId="{0CF0F07E-99FB-438A-B576-5FDD62C1016B}">
      <dgm:prSet/>
      <dgm:spPr/>
      <dgm:t>
        <a:bodyPr/>
        <a:lstStyle/>
        <a:p>
          <a:endParaRPr lang="ru-RU"/>
        </a:p>
      </dgm:t>
    </dgm:pt>
    <dgm:pt modelId="{3A2AD79A-14FA-4096-BAE5-A45ACB1C3439}" type="sibTrans" cxnId="{0CF0F07E-99FB-438A-B576-5FDD62C1016B}">
      <dgm:prSet/>
      <dgm:spPr/>
      <dgm:t>
        <a:bodyPr/>
        <a:lstStyle/>
        <a:p>
          <a:endParaRPr lang="ru-RU"/>
        </a:p>
      </dgm:t>
    </dgm:pt>
    <dgm:pt modelId="{50110D24-C695-4433-A419-32DCBB0B7302}">
      <dgm:prSet phldrT="[Текст]"/>
      <dgm:spPr/>
      <dgm:t>
        <a:bodyPr/>
        <a:lstStyle/>
        <a:p>
          <a:r>
            <a:rPr lang="ru-RU" dirty="0" smtClean="0"/>
            <a:t>ОБСТОЯТЕЛЬСТВА</a:t>
          </a:r>
          <a:endParaRPr lang="ru-RU" dirty="0"/>
        </a:p>
      </dgm:t>
    </dgm:pt>
    <dgm:pt modelId="{20B67C25-BD07-4CC5-9FBA-AB24D27CAFB0}" type="parTrans" cxnId="{F255DB34-21B4-4185-8E46-7432B04C65D5}">
      <dgm:prSet/>
      <dgm:spPr/>
      <dgm:t>
        <a:bodyPr/>
        <a:lstStyle/>
        <a:p>
          <a:endParaRPr lang="ru-RU"/>
        </a:p>
      </dgm:t>
    </dgm:pt>
    <dgm:pt modelId="{5ED3E0F0-8F48-4EC1-82FF-D1F8EDDB33CC}" type="sibTrans" cxnId="{F255DB34-21B4-4185-8E46-7432B04C65D5}">
      <dgm:prSet/>
      <dgm:spPr/>
      <dgm:t>
        <a:bodyPr/>
        <a:lstStyle/>
        <a:p>
          <a:endParaRPr lang="ru-RU"/>
        </a:p>
      </dgm:t>
    </dgm:pt>
    <dgm:pt modelId="{329A3FD4-8883-4943-9C1A-DEE80C09C0E9}">
      <dgm:prSet phldrT="[Текст]"/>
      <dgm:spPr/>
      <dgm:t>
        <a:bodyPr/>
        <a:lstStyle/>
        <a:p>
          <a:r>
            <a:rPr lang="ru-RU" dirty="0" smtClean="0"/>
            <a:t>ДОПОЛНЕНИЯ</a:t>
          </a:r>
          <a:endParaRPr lang="ru-RU" dirty="0"/>
        </a:p>
      </dgm:t>
    </dgm:pt>
    <dgm:pt modelId="{6841C650-0E9A-4A83-AEC2-508EEE78E752}" type="parTrans" cxnId="{9AF25D7C-D65F-48F4-975A-C1C85BCC5E26}">
      <dgm:prSet/>
      <dgm:spPr/>
      <dgm:t>
        <a:bodyPr/>
        <a:lstStyle/>
        <a:p>
          <a:endParaRPr lang="ru-RU"/>
        </a:p>
      </dgm:t>
    </dgm:pt>
    <dgm:pt modelId="{9698B601-45AD-46E8-8A22-68884B9B72DA}" type="sibTrans" cxnId="{9AF25D7C-D65F-48F4-975A-C1C85BCC5E26}">
      <dgm:prSet/>
      <dgm:spPr/>
      <dgm:t>
        <a:bodyPr/>
        <a:lstStyle/>
        <a:p>
          <a:endParaRPr lang="ru-RU"/>
        </a:p>
      </dgm:t>
    </dgm:pt>
    <dgm:pt modelId="{5EC0474A-04C3-483C-A8FA-EBE8011FBC53}">
      <dgm:prSet phldrT="[Текст]"/>
      <dgm:spPr/>
      <dgm:t>
        <a:bodyPr/>
        <a:lstStyle/>
        <a:p>
          <a:r>
            <a:rPr lang="ru-RU" dirty="0" smtClean="0"/>
            <a:t>ПОЯСНИТЕЛЬНЫЕ КОНСТРУКЦИИ</a:t>
          </a:r>
          <a:endParaRPr lang="ru-RU" dirty="0"/>
        </a:p>
      </dgm:t>
    </dgm:pt>
    <dgm:pt modelId="{2ED0E975-8DCD-40C9-B91E-B03E6A63C6EA}" type="parTrans" cxnId="{000A8D17-E162-4345-A148-CCB48D626E2A}">
      <dgm:prSet/>
      <dgm:spPr/>
      <dgm:t>
        <a:bodyPr/>
        <a:lstStyle/>
        <a:p>
          <a:endParaRPr lang="ru-RU"/>
        </a:p>
      </dgm:t>
    </dgm:pt>
    <dgm:pt modelId="{B068696F-C23B-493E-BD04-9B9B3C594373}" type="sibTrans" cxnId="{000A8D17-E162-4345-A148-CCB48D626E2A}">
      <dgm:prSet/>
      <dgm:spPr/>
      <dgm:t>
        <a:bodyPr/>
        <a:lstStyle/>
        <a:p>
          <a:endParaRPr lang="ru-RU"/>
        </a:p>
      </dgm:t>
    </dgm:pt>
    <dgm:pt modelId="{2ACCF243-1AD3-4FA0-9556-9E5E445EE011}">
      <dgm:prSet phldrT="[Текст]"/>
      <dgm:spPr/>
      <dgm:t>
        <a:bodyPr/>
        <a:lstStyle/>
        <a:p>
          <a:r>
            <a:rPr lang="ru-RU" dirty="0" smtClean="0"/>
            <a:t>СРАВНИТЕЛЬНЫЕ ОБОРОТЫ</a:t>
          </a:r>
          <a:endParaRPr lang="ru-RU" dirty="0"/>
        </a:p>
      </dgm:t>
    </dgm:pt>
    <dgm:pt modelId="{5E1D2FD8-92FA-4024-B97B-7E8F3C027600}" type="parTrans" cxnId="{1F13B8EA-5B79-4660-9F21-4436A4136566}">
      <dgm:prSet/>
      <dgm:spPr/>
      <dgm:t>
        <a:bodyPr/>
        <a:lstStyle/>
        <a:p>
          <a:endParaRPr lang="ru-RU"/>
        </a:p>
      </dgm:t>
    </dgm:pt>
    <dgm:pt modelId="{B6A4CF07-C01B-466C-88DD-923159B331C9}" type="sibTrans" cxnId="{1F13B8EA-5B79-4660-9F21-4436A4136566}">
      <dgm:prSet/>
      <dgm:spPr/>
      <dgm:t>
        <a:bodyPr/>
        <a:lstStyle/>
        <a:p>
          <a:endParaRPr lang="ru-RU"/>
        </a:p>
      </dgm:t>
    </dgm:pt>
    <dgm:pt modelId="{0EA47A1C-8BE7-44D8-A0E3-887DD103679E}" type="pres">
      <dgm:prSet presAssocID="{5219D18D-9683-4FD6-9BCB-44CBAFF5D7B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5416D-FF8A-47AF-B92C-9CA5AA4BF6E8}" type="pres">
      <dgm:prSet presAssocID="{2846DD7A-3D44-4525-A2A2-1D8A6756BFFF}" presName="root1" presStyleCnt="0"/>
      <dgm:spPr/>
    </dgm:pt>
    <dgm:pt modelId="{58D18CB1-E650-41C5-A67E-73B49FB95D7F}" type="pres">
      <dgm:prSet presAssocID="{2846DD7A-3D44-4525-A2A2-1D8A6756BFF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EFC25A-357A-4331-B095-BFE821DE9E79}" type="pres">
      <dgm:prSet presAssocID="{2846DD7A-3D44-4525-A2A2-1D8A6756BFFF}" presName="level2hierChild" presStyleCnt="0"/>
      <dgm:spPr/>
    </dgm:pt>
    <dgm:pt modelId="{AD375969-88B4-4F32-86EB-C15A0700F187}" type="pres">
      <dgm:prSet presAssocID="{5E57D392-374A-40EA-B30D-C853491A2D4E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C898408D-5956-4E1A-976C-0200FED59C97}" type="pres">
      <dgm:prSet presAssocID="{5E57D392-374A-40EA-B30D-C853491A2D4E}" presName="connTx" presStyleLbl="parChTrans1D2" presStyleIdx="0" presStyleCnt="5"/>
      <dgm:spPr/>
      <dgm:t>
        <a:bodyPr/>
        <a:lstStyle/>
        <a:p>
          <a:endParaRPr lang="ru-RU"/>
        </a:p>
      </dgm:t>
    </dgm:pt>
    <dgm:pt modelId="{A0CFA38B-2381-43CC-A745-40F34976CBA7}" type="pres">
      <dgm:prSet presAssocID="{F0A5419D-1C1D-4934-920A-448FA7BF7D4F}" presName="root2" presStyleCnt="0"/>
      <dgm:spPr/>
    </dgm:pt>
    <dgm:pt modelId="{261CB86E-B5C3-45B3-83ED-0F38E81DE1CF}" type="pres">
      <dgm:prSet presAssocID="{F0A5419D-1C1D-4934-920A-448FA7BF7D4F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001FF0-22ED-46D4-924E-7855C26C19CC}" type="pres">
      <dgm:prSet presAssocID="{F0A5419D-1C1D-4934-920A-448FA7BF7D4F}" presName="level3hierChild" presStyleCnt="0"/>
      <dgm:spPr/>
    </dgm:pt>
    <dgm:pt modelId="{B5B4F414-8242-49F0-82FC-4D97F021CC00}" type="pres">
      <dgm:prSet presAssocID="{20B67C25-BD07-4CC5-9FBA-AB24D27CAFB0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A9C806C7-EA25-40AF-AF67-6A3265558A48}" type="pres">
      <dgm:prSet presAssocID="{20B67C25-BD07-4CC5-9FBA-AB24D27CAFB0}" presName="connTx" presStyleLbl="parChTrans1D2" presStyleIdx="1" presStyleCnt="5"/>
      <dgm:spPr/>
      <dgm:t>
        <a:bodyPr/>
        <a:lstStyle/>
        <a:p>
          <a:endParaRPr lang="ru-RU"/>
        </a:p>
      </dgm:t>
    </dgm:pt>
    <dgm:pt modelId="{486E22D4-72CC-4B3B-90D8-91574204D848}" type="pres">
      <dgm:prSet presAssocID="{50110D24-C695-4433-A419-32DCBB0B7302}" presName="root2" presStyleCnt="0"/>
      <dgm:spPr/>
    </dgm:pt>
    <dgm:pt modelId="{E716EF52-362D-4A06-A0BA-E9B444088CCB}" type="pres">
      <dgm:prSet presAssocID="{50110D24-C695-4433-A419-32DCBB0B7302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FC5655-8D63-420C-BF99-F70A35353CB7}" type="pres">
      <dgm:prSet presAssocID="{50110D24-C695-4433-A419-32DCBB0B7302}" presName="level3hierChild" presStyleCnt="0"/>
      <dgm:spPr/>
    </dgm:pt>
    <dgm:pt modelId="{E5A135EF-9BE2-4171-98ED-3D0303D60137}" type="pres">
      <dgm:prSet presAssocID="{6841C650-0E9A-4A83-AEC2-508EEE78E752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1E5534BF-F6A9-4F12-B7DB-B5C6A4E936C5}" type="pres">
      <dgm:prSet presAssocID="{6841C650-0E9A-4A83-AEC2-508EEE78E75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D38C9C90-2E93-4427-AC82-2DBB1218C1BB}" type="pres">
      <dgm:prSet presAssocID="{329A3FD4-8883-4943-9C1A-DEE80C09C0E9}" presName="root2" presStyleCnt="0"/>
      <dgm:spPr/>
    </dgm:pt>
    <dgm:pt modelId="{D8D46E27-3A88-4616-A4B4-1E968112F48D}" type="pres">
      <dgm:prSet presAssocID="{329A3FD4-8883-4943-9C1A-DEE80C09C0E9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8D83D2-4080-4ACB-976C-CA581858DAC3}" type="pres">
      <dgm:prSet presAssocID="{329A3FD4-8883-4943-9C1A-DEE80C09C0E9}" presName="level3hierChild" presStyleCnt="0"/>
      <dgm:spPr/>
    </dgm:pt>
    <dgm:pt modelId="{30E76A05-EC77-4350-85BB-27C9F6163FF9}" type="pres">
      <dgm:prSet presAssocID="{2ED0E975-8DCD-40C9-B91E-B03E6A63C6EA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25B82419-B46B-4F72-B28C-37379155E1B6}" type="pres">
      <dgm:prSet presAssocID="{2ED0E975-8DCD-40C9-B91E-B03E6A63C6EA}" presName="connTx" presStyleLbl="parChTrans1D2" presStyleIdx="3" presStyleCnt="5"/>
      <dgm:spPr/>
      <dgm:t>
        <a:bodyPr/>
        <a:lstStyle/>
        <a:p>
          <a:endParaRPr lang="ru-RU"/>
        </a:p>
      </dgm:t>
    </dgm:pt>
    <dgm:pt modelId="{D16E2AC9-862D-40BD-97DD-9A730BE632D6}" type="pres">
      <dgm:prSet presAssocID="{5EC0474A-04C3-483C-A8FA-EBE8011FBC53}" presName="root2" presStyleCnt="0"/>
      <dgm:spPr/>
    </dgm:pt>
    <dgm:pt modelId="{B0ABC8F0-DB1F-4EF9-971A-5CCC13DDE4EB}" type="pres">
      <dgm:prSet presAssocID="{5EC0474A-04C3-483C-A8FA-EBE8011FBC53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4D2944-B720-42DA-BEE4-9B852F564529}" type="pres">
      <dgm:prSet presAssocID="{5EC0474A-04C3-483C-A8FA-EBE8011FBC53}" presName="level3hierChild" presStyleCnt="0"/>
      <dgm:spPr/>
    </dgm:pt>
    <dgm:pt modelId="{AF39C016-FDF0-4C06-AF99-E17419F53557}" type="pres">
      <dgm:prSet presAssocID="{5E1D2FD8-92FA-4024-B97B-7E8F3C027600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1BCF707E-7742-4CB7-907A-E5809509CBF2}" type="pres">
      <dgm:prSet presAssocID="{5E1D2FD8-92FA-4024-B97B-7E8F3C027600}" presName="connTx" presStyleLbl="parChTrans1D2" presStyleIdx="4" presStyleCnt="5"/>
      <dgm:spPr/>
      <dgm:t>
        <a:bodyPr/>
        <a:lstStyle/>
        <a:p>
          <a:endParaRPr lang="ru-RU"/>
        </a:p>
      </dgm:t>
    </dgm:pt>
    <dgm:pt modelId="{0B926EC9-5DEE-4C0B-980C-7EF58529C0CD}" type="pres">
      <dgm:prSet presAssocID="{2ACCF243-1AD3-4FA0-9556-9E5E445EE011}" presName="root2" presStyleCnt="0"/>
      <dgm:spPr/>
    </dgm:pt>
    <dgm:pt modelId="{AF4EAB86-4B44-479A-A1C0-CCCFFE8018C3}" type="pres">
      <dgm:prSet presAssocID="{2ACCF243-1AD3-4FA0-9556-9E5E445EE011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E36D35-417C-4C36-BD34-4DE074A517A9}" type="pres">
      <dgm:prSet presAssocID="{2ACCF243-1AD3-4FA0-9556-9E5E445EE011}" presName="level3hierChild" presStyleCnt="0"/>
      <dgm:spPr/>
    </dgm:pt>
  </dgm:ptLst>
  <dgm:cxnLst>
    <dgm:cxn modelId="{EC9A1270-46F3-402A-8A2F-81B5661004C6}" type="presOf" srcId="{329A3FD4-8883-4943-9C1A-DEE80C09C0E9}" destId="{D8D46E27-3A88-4616-A4B4-1E968112F48D}" srcOrd="0" destOrd="0" presId="urn:microsoft.com/office/officeart/2005/8/layout/hierarchy2"/>
    <dgm:cxn modelId="{86AA7342-B009-4A35-A570-DAB22BE0AA48}" type="presOf" srcId="{F0A5419D-1C1D-4934-920A-448FA7BF7D4F}" destId="{261CB86E-B5C3-45B3-83ED-0F38E81DE1CF}" srcOrd="0" destOrd="0" presId="urn:microsoft.com/office/officeart/2005/8/layout/hierarchy2"/>
    <dgm:cxn modelId="{CCAB9376-06AF-4A3D-8665-E141FA8FCB80}" type="presOf" srcId="{5E57D392-374A-40EA-B30D-C853491A2D4E}" destId="{AD375969-88B4-4F32-86EB-C15A0700F187}" srcOrd="0" destOrd="0" presId="urn:microsoft.com/office/officeart/2005/8/layout/hierarchy2"/>
    <dgm:cxn modelId="{E8CD2196-9E66-49A8-B478-6C4FC6190C02}" type="presOf" srcId="{6841C650-0E9A-4A83-AEC2-508EEE78E752}" destId="{E5A135EF-9BE2-4171-98ED-3D0303D60137}" srcOrd="0" destOrd="0" presId="urn:microsoft.com/office/officeart/2005/8/layout/hierarchy2"/>
    <dgm:cxn modelId="{00A2A712-BBD2-42E3-88D4-0E02E3D392DF}" type="presOf" srcId="{2ED0E975-8DCD-40C9-B91E-B03E6A63C6EA}" destId="{30E76A05-EC77-4350-85BB-27C9F6163FF9}" srcOrd="0" destOrd="0" presId="urn:microsoft.com/office/officeart/2005/8/layout/hierarchy2"/>
    <dgm:cxn modelId="{6CE18F88-DA97-4B35-94A6-5C6FA9AE6A03}" type="presOf" srcId="{2846DD7A-3D44-4525-A2A2-1D8A6756BFFF}" destId="{58D18CB1-E650-41C5-A67E-73B49FB95D7F}" srcOrd="0" destOrd="0" presId="urn:microsoft.com/office/officeart/2005/8/layout/hierarchy2"/>
    <dgm:cxn modelId="{4D366A5C-58CC-434E-AA19-064ED454F98B}" type="presOf" srcId="{20B67C25-BD07-4CC5-9FBA-AB24D27CAFB0}" destId="{A9C806C7-EA25-40AF-AF67-6A3265558A48}" srcOrd="1" destOrd="0" presId="urn:microsoft.com/office/officeart/2005/8/layout/hierarchy2"/>
    <dgm:cxn modelId="{AD0E68CE-BD2E-4894-A2B6-D016A0C8F516}" type="presOf" srcId="{5EC0474A-04C3-483C-A8FA-EBE8011FBC53}" destId="{B0ABC8F0-DB1F-4EF9-971A-5CCC13DDE4EB}" srcOrd="0" destOrd="0" presId="urn:microsoft.com/office/officeart/2005/8/layout/hierarchy2"/>
    <dgm:cxn modelId="{7F6B5864-4440-4E57-AABE-89079FCF0BF1}" type="presOf" srcId="{5E1D2FD8-92FA-4024-B97B-7E8F3C027600}" destId="{1BCF707E-7742-4CB7-907A-E5809509CBF2}" srcOrd="1" destOrd="0" presId="urn:microsoft.com/office/officeart/2005/8/layout/hierarchy2"/>
    <dgm:cxn modelId="{6A43E60D-6A1C-4F45-A18C-E29FFB87C828}" type="presOf" srcId="{5E57D392-374A-40EA-B30D-C853491A2D4E}" destId="{C898408D-5956-4E1A-976C-0200FED59C97}" srcOrd="1" destOrd="0" presId="urn:microsoft.com/office/officeart/2005/8/layout/hierarchy2"/>
    <dgm:cxn modelId="{18748D6C-A570-4DC7-9649-734DAF856627}" type="presOf" srcId="{50110D24-C695-4433-A419-32DCBB0B7302}" destId="{E716EF52-362D-4A06-A0BA-E9B444088CCB}" srcOrd="0" destOrd="0" presId="urn:microsoft.com/office/officeart/2005/8/layout/hierarchy2"/>
    <dgm:cxn modelId="{C5D24B8E-6049-4B73-B869-113DDEA9BE31}" type="presOf" srcId="{2ACCF243-1AD3-4FA0-9556-9E5E445EE011}" destId="{AF4EAB86-4B44-479A-A1C0-CCCFFE8018C3}" srcOrd="0" destOrd="0" presId="urn:microsoft.com/office/officeart/2005/8/layout/hierarchy2"/>
    <dgm:cxn modelId="{1F13B8EA-5B79-4660-9F21-4436A4136566}" srcId="{2846DD7A-3D44-4525-A2A2-1D8A6756BFFF}" destId="{2ACCF243-1AD3-4FA0-9556-9E5E445EE011}" srcOrd="4" destOrd="0" parTransId="{5E1D2FD8-92FA-4024-B97B-7E8F3C027600}" sibTransId="{B6A4CF07-C01B-466C-88DD-923159B331C9}"/>
    <dgm:cxn modelId="{1FCC1EEA-F80F-435E-B364-1FD76B846369}" type="presOf" srcId="{2ED0E975-8DCD-40C9-B91E-B03E6A63C6EA}" destId="{25B82419-B46B-4F72-B28C-37379155E1B6}" srcOrd="1" destOrd="0" presId="urn:microsoft.com/office/officeart/2005/8/layout/hierarchy2"/>
    <dgm:cxn modelId="{9AF25D7C-D65F-48F4-975A-C1C85BCC5E26}" srcId="{2846DD7A-3D44-4525-A2A2-1D8A6756BFFF}" destId="{329A3FD4-8883-4943-9C1A-DEE80C09C0E9}" srcOrd="2" destOrd="0" parTransId="{6841C650-0E9A-4A83-AEC2-508EEE78E752}" sibTransId="{9698B601-45AD-46E8-8A22-68884B9B72DA}"/>
    <dgm:cxn modelId="{AA2825F2-7015-451F-972E-2873D27448E7}" type="presOf" srcId="{6841C650-0E9A-4A83-AEC2-508EEE78E752}" destId="{1E5534BF-F6A9-4F12-B7DB-B5C6A4E936C5}" srcOrd="1" destOrd="0" presId="urn:microsoft.com/office/officeart/2005/8/layout/hierarchy2"/>
    <dgm:cxn modelId="{25D2AE03-6909-4871-910E-44B637E0D582}" type="presOf" srcId="{20B67C25-BD07-4CC5-9FBA-AB24D27CAFB0}" destId="{B5B4F414-8242-49F0-82FC-4D97F021CC00}" srcOrd="0" destOrd="0" presId="urn:microsoft.com/office/officeart/2005/8/layout/hierarchy2"/>
    <dgm:cxn modelId="{0CF0F07E-99FB-438A-B576-5FDD62C1016B}" srcId="{2846DD7A-3D44-4525-A2A2-1D8A6756BFFF}" destId="{F0A5419D-1C1D-4934-920A-448FA7BF7D4F}" srcOrd="0" destOrd="0" parTransId="{5E57D392-374A-40EA-B30D-C853491A2D4E}" sibTransId="{3A2AD79A-14FA-4096-BAE5-A45ACB1C3439}"/>
    <dgm:cxn modelId="{C3B33FBA-02A1-45F1-8F20-55A387A4AD03}" srcId="{5219D18D-9683-4FD6-9BCB-44CBAFF5D7BA}" destId="{2846DD7A-3D44-4525-A2A2-1D8A6756BFFF}" srcOrd="0" destOrd="0" parTransId="{D2B101D6-77D1-4B0E-9F40-E553B8773D6E}" sibTransId="{41F19D8C-472A-483C-BCB0-E6BFF33F8AD1}"/>
    <dgm:cxn modelId="{52DE91A9-7C9D-489D-97C2-F7B6DA8E5BD6}" type="presOf" srcId="{5E1D2FD8-92FA-4024-B97B-7E8F3C027600}" destId="{AF39C016-FDF0-4C06-AF99-E17419F53557}" srcOrd="0" destOrd="0" presId="urn:microsoft.com/office/officeart/2005/8/layout/hierarchy2"/>
    <dgm:cxn modelId="{7ABFDFE9-69EB-46AA-B1B1-28D57EBBF3EF}" type="presOf" srcId="{5219D18D-9683-4FD6-9BCB-44CBAFF5D7BA}" destId="{0EA47A1C-8BE7-44D8-A0E3-887DD103679E}" srcOrd="0" destOrd="0" presId="urn:microsoft.com/office/officeart/2005/8/layout/hierarchy2"/>
    <dgm:cxn modelId="{F255DB34-21B4-4185-8E46-7432B04C65D5}" srcId="{2846DD7A-3D44-4525-A2A2-1D8A6756BFFF}" destId="{50110D24-C695-4433-A419-32DCBB0B7302}" srcOrd="1" destOrd="0" parTransId="{20B67C25-BD07-4CC5-9FBA-AB24D27CAFB0}" sibTransId="{5ED3E0F0-8F48-4EC1-82FF-D1F8EDDB33CC}"/>
    <dgm:cxn modelId="{000A8D17-E162-4345-A148-CCB48D626E2A}" srcId="{2846DD7A-3D44-4525-A2A2-1D8A6756BFFF}" destId="{5EC0474A-04C3-483C-A8FA-EBE8011FBC53}" srcOrd="3" destOrd="0" parTransId="{2ED0E975-8DCD-40C9-B91E-B03E6A63C6EA}" sibTransId="{B068696F-C23B-493E-BD04-9B9B3C594373}"/>
    <dgm:cxn modelId="{D1F1984D-E9AC-4929-949D-0830BB76A77E}" type="presParOf" srcId="{0EA47A1C-8BE7-44D8-A0E3-887DD103679E}" destId="{EB55416D-FF8A-47AF-B92C-9CA5AA4BF6E8}" srcOrd="0" destOrd="0" presId="urn:microsoft.com/office/officeart/2005/8/layout/hierarchy2"/>
    <dgm:cxn modelId="{F84BB0A7-E77F-41AB-99DF-C1563A84A6C4}" type="presParOf" srcId="{EB55416D-FF8A-47AF-B92C-9CA5AA4BF6E8}" destId="{58D18CB1-E650-41C5-A67E-73B49FB95D7F}" srcOrd="0" destOrd="0" presId="urn:microsoft.com/office/officeart/2005/8/layout/hierarchy2"/>
    <dgm:cxn modelId="{1E9F866D-D774-4217-88C3-01BC3B148562}" type="presParOf" srcId="{EB55416D-FF8A-47AF-B92C-9CA5AA4BF6E8}" destId="{2AEFC25A-357A-4331-B095-BFE821DE9E79}" srcOrd="1" destOrd="0" presId="urn:microsoft.com/office/officeart/2005/8/layout/hierarchy2"/>
    <dgm:cxn modelId="{423D21F4-14E9-4982-B6D1-BFC49DAAE9FB}" type="presParOf" srcId="{2AEFC25A-357A-4331-B095-BFE821DE9E79}" destId="{AD375969-88B4-4F32-86EB-C15A0700F187}" srcOrd="0" destOrd="0" presId="urn:microsoft.com/office/officeart/2005/8/layout/hierarchy2"/>
    <dgm:cxn modelId="{F6970D41-0D60-4AA3-BF60-A221853F03E1}" type="presParOf" srcId="{AD375969-88B4-4F32-86EB-C15A0700F187}" destId="{C898408D-5956-4E1A-976C-0200FED59C97}" srcOrd="0" destOrd="0" presId="urn:microsoft.com/office/officeart/2005/8/layout/hierarchy2"/>
    <dgm:cxn modelId="{9E106FE0-933C-4DEA-A81E-0ED94C3A9629}" type="presParOf" srcId="{2AEFC25A-357A-4331-B095-BFE821DE9E79}" destId="{A0CFA38B-2381-43CC-A745-40F34976CBA7}" srcOrd="1" destOrd="0" presId="urn:microsoft.com/office/officeart/2005/8/layout/hierarchy2"/>
    <dgm:cxn modelId="{EFE35507-709C-4071-86AA-828A284B92FF}" type="presParOf" srcId="{A0CFA38B-2381-43CC-A745-40F34976CBA7}" destId="{261CB86E-B5C3-45B3-83ED-0F38E81DE1CF}" srcOrd="0" destOrd="0" presId="urn:microsoft.com/office/officeart/2005/8/layout/hierarchy2"/>
    <dgm:cxn modelId="{D4820385-0726-4614-AA2A-EF3C70F967E4}" type="presParOf" srcId="{A0CFA38B-2381-43CC-A745-40F34976CBA7}" destId="{E1001FF0-22ED-46D4-924E-7855C26C19CC}" srcOrd="1" destOrd="0" presId="urn:microsoft.com/office/officeart/2005/8/layout/hierarchy2"/>
    <dgm:cxn modelId="{E022D2AB-CC31-4E47-9FD9-E6537DD408ED}" type="presParOf" srcId="{2AEFC25A-357A-4331-B095-BFE821DE9E79}" destId="{B5B4F414-8242-49F0-82FC-4D97F021CC00}" srcOrd="2" destOrd="0" presId="urn:microsoft.com/office/officeart/2005/8/layout/hierarchy2"/>
    <dgm:cxn modelId="{F7BB9960-B49B-4AEB-B824-E8527C76C496}" type="presParOf" srcId="{B5B4F414-8242-49F0-82FC-4D97F021CC00}" destId="{A9C806C7-EA25-40AF-AF67-6A3265558A48}" srcOrd="0" destOrd="0" presId="urn:microsoft.com/office/officeart/2005/8/layout/hierarchy2"/>
    <dgm:cxn modelId="{B578F1D7-E0E6-4567-BB9C-30ADDE6ACCBF}" type="presParOf" srcId="{2AEFC25A-357A-4331-B095-BFE821DE9E79}" destId="{486E22D4-72CC-4B3B-90D8-91574204D848}" srcOrd="3" destOrd="0" presId="urn:microsoft.com/office/officeart/2005/8/layout/hierarchy2"/>
    <dgm:cxn modelId="{9E7EE053-3F7F-4ECC-8EA9-90EA3DB23BD7}" type="presParOf" srcId="{486E22D4-72CC-4B3B-90D8-91574204D848}" destId="{E716EF52-362D-4A06-A0BA-E9B444088CCB}" srcOrd="0" destOrd="0" presId="urn:microsoft.com/office/officeart/2005/8/layout/hierarchy2"/>
    <dgm:cxn modelId="{FE8C6177-5715-4666-A1A4-8B511AEA9056}" type="presParOf" srcId="{486E22D4-72CC-4B3B-90D8-91574204D848}" destId="{0AFC5655-8D63-420C-BF99-F70A35353CB7}" srcOrd="1" destOrd="0" presId="urn:microsoft.com/office/officeart/2005/8/layout/hierarchy2"/>
    <dgm:cxn modelId="{3A4906E2-D5BD-484E-9636-944891AB312F}" type="presParOf" srcId="{2AEFC25A-357A-4331-B095-BFE821DE9E79}" destId="{E5A135EF-9BE2-4171-98ED-3D0303D60137}" srcOrd="4" destOrd="0" presId="urn:microsoft.com/office/officeart/2005/8/layout/hierarchy2"/>
    <dgm:cxn modelId="{902EF053-6B60-4140-9CF8-352D7BA120E0}" type="presParOf" srcId="{E5A135EF-9BE2-4171-98ED-3D0303D60137}" destId="{1E5534BF-F6A9-4F12-B7DB-B5C6A4E936C5}" srcOrd="0" destOrd="0" presId="urn:microsoft.com/office/officeart/2005/8/layout/hierarchy2"/>
    <dgm:cxn modelId="{36E00424-7119-4E1D-8AF8-105CFAFA63F4}" type="presParOf" srcId="{2AEFC25A-357A-4331-B095-BFE821DE9E79}" destId="{D38C9C90-2E93-4427-AC82-2DBB1218C1BB}" srcOrd="5" destOrd="0" presId="urn:microsoft.com/office/officeart/2005/8/layout/hierarchy2"/>
    <dgm:cxn modelId="{251B5CBE-FC12-4117-961C-5107EC0E91A2}" type="presParOf" srcId="{D38C9C90-2E93-4427-AC82-2DBB1218C1BB}" destId="{D8D46E27-3A88-4616-A4B4-1E968112F48D}" srcOrd="0" destOrd="0" presId="urn:microsoft.com/office/officeart/2005/8/layout/hierarchy2"/>
    <dgm:cxn modelId="{C39E778A-7679-4EE2-8B58-279D58DB9E68}" type="presParOf" srcId="{D38C9C90-2E93-4427-AC82-2DBB1218C1BB}" destId="{EB8D83D2-4080-4ACB-976C-CA581858DAC3}" srcOrd="1" destOrd="0" presId="urn:microsoft.com/office/officeart/2005/8/layout/hierarchy2"/>
    <dgm:cxn modelId="{58D090EE-866D-469B-9902-829C09F44999}" type="presParOf" srcId="{2AEFC25A-357A-4331-B095-BFE821DE9E79}" destId="{30E76A05-EC77-4350-85BB-27C9F6163FF9}" srcOrd="6" destOrd="0" presId="urn:microsoft.com/office/officeart/2005/8/layout/hierarchy2"/>
    <dgm:cxn modelId="{01B5CB5F-4734-4B1D-BAB1-A8CFEE47437A}" type="presParOf" srcId="{30E76A05-EC77-4350-85BB-27C9F6163FF9}" destId="{25B82419-B46B-4F72-B28C-37379155E1B6}" srcOrd="0" destOrd="0" presId="urn:microsoft.com/office/officeart/2005/8/layout/hierarchy2"/>
    <dgm:cxn modelId="{6EBEBD22-48C9-4717-85E2-0EB2133B3136}" type="presParOf" srcId="{2AEFC25A-357A-4331-B095-BFE821DE9E79}" destId="{D16E2AC9-862D-40BD-97DD-9A730BE632D6}" srcOrd="7" destOrd="0" presId="urn:microsoft.com/office/officeart/2005/8/layout/hierarchy2"/>
    <dgm:cxn modelId="{B42B470B-7893-4639-B3AC-0A6E06F46B02}" type="presParOf" srcId="{D16E2AC9-862D-40BD-97DD-9A730BE632D6}" destId="{B0ABC8F0-DB1F-4EF9-971A-5CCC13DDE4EB}" srcOrd="0" destOrd="0" presId="urn:microsoft.com/office/officeart/2005/8/layout/hierarchy2"/>
    <dgm:cxn modelId="{06A5028E-A633-4228-B758-902949DB4026}" type="presParOf" srcId="{D16E2AC9-862D-40BD-97DD-9A730BE632D6}" destId="{364D2944-B720-42DA-BEE4-9B852F564529}" srcOrd="1" destOrd="0" presId="urn:microsoft.com/office/officeart/2005/8/layout/hierarchy2"/>
    <dgm:cxn modelId="{5193FA8D-8DB9-42A3-B262-F653C50EC960}" type="presParOf" srcId="{2AEFC25A-357A-4331-B095-BFE821DE9E79}" destId="{AF39C016-FDF0-4C06-AF99-E17419F53557}" srcOrd="8" destOrd="0" presId="urn:microsoft.com/office/officeart/2005/8/layout/hierarchy2"/>
    <dgm:cxn modelId="{2770F92A-F720-424D-BC05-06F1A62210E3}" type="presParOf" srcId="{AF39C016-FDF0-4C06-AF99-E17419F53557}" destId="{1BCF707E-7742-4CB7-907A-E5809509CBF2}" srcOrd="0" destOrd="0" presId="urn:microsoft.com/office/officeart/2005/8/layout/hierarchy2"/>
    <dgm:cxn modelId="{4DC62C05-66C6-4360-84E8-877DAED7FCCC}" type="presParOf" srcId="{2AEFC25A-357A-4331-B095-BFE821DE9E79}" destId="{0B926EC9-5DEE-4C0B-980C-7EF58529C0CD}" srcOrd="9" destOrd="0" presId="urn:microsoft.com/office/officeart/2005/8/layout/hierarchy2"/>
    <dgm:cxn modelId="{CDD73139-5523-4147-81E9-F8AA6CDDF2E3}" type="presParOf" srcId="{0B926EC9-5DEE-4C0B-980C-7EF58529C0CD}" destId="{AF4EAB86-4B44-479A-A1C0-CCCFFE8018C3}" srcOrd="0" destOrd="0" presId="urn:microsoft.com/office/officeart/2005/8/layout/hierarchy2"/>
    <dgm:cxn modelId="{EF991BA2-60F5-440E-8570-D190219765BB}" type="presParOf" srcId="{0B926EC9-5DEE-4C0B-980C-7EF58529C0CD}" destId="{B6E36D35-417C-4C36-BD34-4DE074A517A9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C5831-997E-4077-967C-8D592F88BCC7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63637-4D48-46F4-862B-6C5596E24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F7C06-2FD4-4003-9692-BFE4370A3E6F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898FC-070B-455A-84E2-0D851F228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B5F1D-5A83-4C73-A3C1-C1DA0880A774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698A0-2A94-45AA-B0E0-83A3BA7AF9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D933-EF48-448D-A401-174F428C8F0D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830C2-E3AB-404C-A2A7-E6CDEFE20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DA6B-E520-485A-A762-07900494087E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1CB9-EC66-42B4-8D59-8FFDC32DB7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8C97-4ADD-4D93-A8CB-7367D341C41C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20A-0B53-4F14-B973-C5B54F6DE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FD8C-2170-4B09-896E-D4A799CF3012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02C6B-2CDC-4178-BD31-E72115C24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7A796-3678-4C6F-88B7-630E0EB327AA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D3542-EC93-442C-A36E-FB020B83C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7BA-4801-422C-B7D8-8BD60DE4E2BA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CB917-66F9-40E2-9312-30DFC543B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534C-9086-4C60-9FAD-F88B488F2891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9C2F6-7C92-4757-8BC1-AF5077788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40838-D6E7-435B-864A-52110F9AE244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F77B-4550-4EC8-A0D7-D9BF17416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1C505-C82F-40F6-9340-A6E390E0589C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F6121-56D7-4454-BC92-644C96E780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2255150-332F-4EF4-AE65-14BC9E080029}" type="datetimeFigureOut">
              <a:rPr lang="ru-RU"/>
              <a:pPr>
                <a:defRPr/>
              </a:pPr>
              <a:t>30.01.2010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B48D1F2-5BFE-4217-9C5F-E2C7ABC25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84" r:id="rId4"/>
    <p:sldLayoutId id="2147483690" r:id="rId5"/>
    <p:sldLayoutId id="2147483685" r:id="rId6"/>
    <p:sldLayoutId id="2147483691" r:id="rId7"/>
    <p:sldLayoutId id="2147483692" r:id="rId8"/>
    <p:sldLayoutId id="2147483693" r:id="rId9"/>
    <p:sldLayoutId id="2147483686" r:id="rId10"/>
    <p:sldLayoutId id="2147483694" r:id="rId11"/>
    <p:sldLayoutId id="2147483695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28596" y="2143116"/>
            <a:ext cx="7772400" cy="14700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b="1" dirty="0">
                <a:solidFill>
                  <a:srgbClr val="990033"/>
                </a:solidFill>
                <a:latin typeface="Book Antiqua" pitchFamily="18" charset="0"/>
              </a:rPr>
              <a:t>Обособленные определения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596" y="428604"/>
            <a:ext cx="8229600" cy="1371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00FF"/>
                </a:solidFill>
                <a:latin typeface="Book Antiqua" pitchFamily="18" charset="0"/>
              </a:rPr>
              <a:t>Обособляются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solidFill>
                  <a:srgbClr val="990033"/>
                </a:solidFill>
              </a:rPr>
              <a:t>   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Согласованные нераспространенные </a:t>
            </a:r>
            <a:r>
              <a:rPr lang="ru-RU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однородные определения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стоящие </a:t>
            </a:r>
            <a:r>
              <a:rPr lang="ru-RU" i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после определяемого </a:t>
            </a:r>
            <a:r>
              <a:rPr lang="ru-RU" i="1" u="sng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существительного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i="1" u="sng" dirty="0" smtClean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Ветер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</a:t>
            </a: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теплый и ласковый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разбудил цветы на лугу.</a:t>
            </a:r>
            <a:endParaRPr lang="ru-RU" dirty="0">
              <a:solidFill>
                <a:srgbClr val="7030A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Расставьте знаки препинания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Book Antiqua" pitchFamily="18" charset="0"/>
              </a:rPr>
              <a:t>1.Звук выстрела резкий и неожиданный разбудил тишину.</a:t>
            </a:r>
          </a:p>
          <a:p>
            <a:endParaRPr lang="ru-RU" dirty="0" smtClean="0">
              <a:latin typeface="Book Antiqua" pitchFamily="18" charset="0"/>
            </a:endParaRPr>
          </a:p>
        </p:txBody>
      </p:sp>
      <p:sp>
        <p:nvSpPr>
          <p:cNvPr id="3789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>
                <a:latin typeface="Book Antiqua" pitchFamily="18" charset="0"/>
              </a:rPr>
              <a:t>1.Звук выстрела, </a:t>
            </a:r>
            <a:r>
              <a:rPr lang="ru-RU" sz="28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резкий и неожиданный</a:t>
            </a:r>
            <a:r>
              <a:rPr lang="ru-RU" sz="2800" dirty="0">
                <a:latin typeface="Book Antiqua" pitchFamily="18" charset="0"/>
              </a:rPr>
              <a:t>, разбудил тишину.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Расставьте знаки препинания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Book Antiqua" pitchFamily="18" charset="0"/>
              </a:rPr>
              <a:t>2.Проголодавшийся и усталый от работы он все же тотчас вернулся назад.</a:t>
            </a:r>
          </a:p>
          <a:p>
            <a:endParaRPr lang="ru-RU" sz="2800" dirty="0" smtClean="0">
              <a:latin typeface="Book Antiqua" pitchFamily="18" charset="0"/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00034" y="4071942"/>
            <a:ext cx="8229600" cy="1981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Book Antiqua" pitchFamily="18" charset="0"/>
              </a:rPr>
              <a:t>2.</a:t>
            </a:r>
            <a:r>
              <a:rPr lang="ru-RU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Проголодавшийся и усталый от работы,</a:t>
            </a:r>
            <a:r>
              <a:rPr lang="ru-RU" dirty="0">
                <a:latin typeface="Book Antiqua" pitchFamily="18" charset="0"/>
              </a:rPr>
              <a:t> </a:t>
            </a:r>
            <a:r>
              <a:rPr lang="ru-RU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он</a:t>
            </a:r>
            <a:r>
              <a:rPr lang="ru-RU" dirty="0">
                <a:latin typeface="Book Antiqua" pitchFamily="18" charset="0"/>
              </a:rPr>
              <a:t> все же тотчас вернулся назад.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Расставьте знаки препинания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Book Antiqua" pitchFamily="18" charset="0"/>
              </a:rPr>
              <a:t>3.Стрелы пущенные в него упали жалкие обратно.</a:t>
            </a:r>
          </a:p>
          <a:p>
            <a:endParaRPr lang="ru-RU" sz="2800" dirty="0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Book Antiqua" pitchFamily="18" charset="0"/>
              </a:rPr>
              <a:t>3.Стрелы, </a:t>
            </a:r>
            <a:r>
              <a:rPr lang="ru-RU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пущенные в него,</a:t>
            </a:r>
            <a:r>
              <a:rPr lang="ru-RU" dirty="0">
                <a:latin typeface="Book Antiqua" pitchFamily="18" charset="0"/>
              </a:rPr>
              <a:t> упали, </a:t>
            </a:r>
            <a:r>
              <a:rPr lang="ru-RU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жалкие, </a:t>
            </a:r>
            <a:r>
              <a:rPr lang="ru-RU" dirty="0">
                <a:latin typeface="Book Antiqua" pitchFamily="18" charset="0"/>
              </a:rPr>
              <a:t>обратно.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Расставьте знаки препинания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Book Antiqua" pitchFamily="18" charset="0"/>
              </a:rPr>
              <a:t>4.Люди же изумленные стали как камни.</a:t>
            </a:r>
          </a:p>
          <a:p>
            <a:endParaRPr lang="ru-RU" dirty="0" smtClean="0">
              <a:latin typeface="Book Antiqua" pitchFamily="18" charset="0"/>
            </a:endParaRPr>
          </a:p>
        </p:txBody>
      </p:sp>
      <p:sp>
        <p:nvSpPr>
          <p:cNvPr id="44037" name="Rectangle 5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Book Antiqua" pitchFamily="18" charset="0"/>
              </a:rPr>
              <a:t>4.Люди же, </a:t>
            </a:r>
            <a:r>
              <a:rPr lang="ru-RU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изумленные</a:t>
            </a:r>
            <a:r>
              <a:rPr lang="ru-RU" dirty="0">
                <a:latin typeface="Book Antiqua" pitchFamily="18" charset="0"/>
              </a:rPr>
              <a:t>, стали как камни.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Расставьте знаки препинания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Book Antiqua" pitchFamily="18" charset="0"/>
              </a:rPr>
              <a:t>5.Привлеченные светом бабочки прилетали и кружились около фонаря.</a:t>
            </a:r>
          </a:p>
          <a:p>
            <a:endParaRPr lang="ru-RU" sz="2800" dirty="0" smtClean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Book Antiqua" pitchFamily="18" charset="0"/>
              </a:rPr>
              <a:t>5.</a:t>
            </a:r>
            <a:r>
              <a:rPr lang="ru-RU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Привлеченные светом,</a:t>
            </a:r>
            <a:r>
              <a:rPr lang="ru-RU" dirty="0">
                <a:latin typeface="Book Antiqua" pitchFamily="18" charset="0"/>
              </a:rPr>
              <a:t> </a:t>
            </a:r>
            <a:r>
              <a:rPr lang="ru-RU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бабочки </a:t>
            </a:r>
            <a:r>
              <a:rPr lang="ru-RU" dirty="0">
                <a:latin typeface="Book Antiqua" pitchFamily="18" charset="0"/>
              </a:rPr>
              <a:t>прилетали и кружились около фонаря.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76250"/>
            <a:ext cx="8351837" cy="5905500"/>
          </a:xfrm>
        </p:spPr>
        <p:txBody>
          <a:bodyPr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/>
              <a:t>Вид был, точно, чудесный.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Рейн</a:t>
            </a:r>
            <a:r>
              <a:rPr lang="ru-RU" sz="2800"/>
              <a:t> лежал перед нами,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весь серебряный</a:t>
            </a:r>
            <a:r>
              <a:rPr lang="ru-RU" sz="2800"/>
              <a:t>, между зелеными берегами.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Приютившийся к берегу</a:t>
            </a:r>
            <a:r>
              <a:rPr lang="ru-RU" sz="2800"/>
              <a:t>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городок </a:t>
            </a:r>
            <a:r>
              <a:rPr lang="ru-RU" sz="2800"/>
              <a:t>показывал все свои дома и улицы, широко разбегались холмы и поля. Внизу было хорошо, но наверху еще лучше: меня особенно поразила чистота и глубина неба, сияющая прозрачность воздуха.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Свежий и мелкий</a:t>
            </a:r>
            <a:r>
              <a:rPr lang="ru-RU" sz="2800"/>
              <a:t>,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он </a:t>
            </a:r>
            <a:r>
              <a:rPr lang="ru-RU" sz="2800"/>
              <a:t>тихо колыхался и перекатывался, словно и ему было раздольнее на высоте.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/>
              <a:t>День давно погас, и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вечер</a:t>
            </a:r>
            <a:r>
              <a:rPr lang="ru-RU" sz="2800"/>
              <a:t>,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сперва весь огнистый, потом ясный и алый, потом бледный и</a:t>
            </a:r>
            <a:r>
              <a:rPr lang="ru-RU" sz="2800"/>
              <a:t>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смутный</a:t>
            </a:r>
            <a:r>
              <a:rPr lang="ru-RU" sz="2800"/>
              <a:t>, тихо таял и переливался в ночь, а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беседа</a:t>
            </a:r>
            <a:r>
              <a:rPr lang="ru-RU" sz="2800"/>
              <a:t> наша все продолжалась,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мирная и</a:t>
            </a:r>
            <a:r>
              <a:rPr lang="ru-RU" sz="2800"/>
              <a:t>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кроткая</a:t>
            </a:r>
            <a:r>
              <a:rPr lang="ru-RU" sz="2800"/>
              <a:t>, как </a:t>
            </a:r>
            <a:r>
              <a:rPr lang="ru-RU" sz="2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воздух</a:t>
            </a:r>
            <a:r>
              <a:rPr lang="ru-RU" sz="2800"/>
              <a:t>, </a:t>
            </a:r>
            <a:r>
              <a:rPr lang="ru-RU" sz="28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окруживший нас</a:t>
            </a:r>
            <a:r>
              <a:rPr lang="ru-RU" sz="2800"/>
              <a:t>.</a:t>
            </a:r>
            <a:endParaRPr lang="ru-RU" sz="2800" i="1"/>
          </a:p>
          <a:p>
            <a:pPr algn="r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i="1"/>
              <a:t>(И. Тургенев)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Обособление </a:t>
            </a:r>
            <a:r>
              <a:rPr lang="ru-RU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 выделение по смыслу членов предложения: в речи интонационно, а на письме – знаками препинания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rgbClr val="0070C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85875" y="928688"/>
            <a:ext cx="6346825" cy="4525962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5400" dirty="0">
                <a:solidFill>
                  <a:srgbClr val="0070C0"/>
                </a:solidFill>
                <a:latin typeface="Book Antiqua" pitchFamily="18" charset="0"/>
              </a:rPr>
              <a:t>  </a:t>
            </a:r>
            <a:r>
              <a:rPr lang="ru-RU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С какими обособлениями вы знакомы?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>
              <a:sym typeface="Bookshelf Symbol 7" pitchFamily="2" charset="2"/>
            </a:endParaRPr>
          </a:p>
          <a:p>
            <a:pPr>
              <a:buFont typeface="Wingdings" pitchFamily="2" charset="2"/>
              <a:buNone/>
            </a:pPr>
            <a:endParaRPr lang="ru-RU" smtClean="0">
              <a:sym typeface="Bookshelf Symbol 7" pitchFamily="2" charset="2"/>
            </a:endParaRPr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</p:txBody>
      </p:sp>
      <p:graphicFrame>
        <p:nvGraphicFramePr>
          <p:cNvPr id="6" name="Схема 5"/>
          <p:cNvGraphicFramePr/>
          <p:nvPr/>
        </p:nvGraphicFramePr>
        <p:xfrm>
          <a:off x="357158" y="285728"/>
          <a:ext cx="8572560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457200"/>
            <a:ext cx="8686800" cy="4257684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b="1" dirty="0">
                <a:solidFill>
                  <a:srgbClr val="C00000"/>
                </a:solidFill>
                <a:latin typeface="Book Antiqua" pitchFamily="18" charset="0"/>
              </a:rPr>
              <a:t>Обособление </a:t>
            </a:r>
            <a:br>
              <a:rPr lang="ru-RU" sz="6000" b="1" dirty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sz="6000" b="1" dirty="0">
                <a:solidFill>
                  <a:srgbClr val="C00000"/>
                </a:solidFill>
                <a:latin typeface="Book Antiqua" pitchFamily="18" charset="0"/>
              </a:rPr>
              <a:t>определений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596" y="428604"/>
            <a:ext cx="8229600" cy="1371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70C0"/>
                </a:solidFill>
                <a:latin typeface="Book Antiqua" pitchFamily="18" charset="0"/>
              </a:rPr>
              <a:t>Обособляются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00240"/>
            <a:ext cx="8729634" cy="4114800"/>
          </a:xfrm>
        </p:spPr>
        <p:txBody>
          <a:bodyPr>
            <a:normAutofit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Любые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определения , если они относятся к </a:t>
            </a:r>
            <a:r>
              <a:rPr lang="ru-RU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личному местоимению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>
              <a:latin typeface="Book Antiqua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Дружившие с детства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</a:t>
            </a: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они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 никогда не расставались.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Довольные и счастливые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</a:t>
            </a: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мы 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возвращались в свой лагерь.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>
              <a:solidFill>
                <a:srgbClr val="7030A0"/>
              </a:solidFill>
              <a:latin typeface="Book Antiqua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>
              <a:solidFill>
                <a:srgbClr val="7030A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70C0"/>
                </a:solidFill>
                <a:latin typeface="Book Antiqua" pitchFamily="18" charset="0"/>
              </a:rPr>
              <a:t>Обособляются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/>
              <a:t>   </a:t>
            </a:r>
            <a:r>
              <a:rPr lang="ru-RU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Согласованные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распространенные определения , стоящие </a:t>
            </a:r>
            <a:r>
              <a:rPr lang="ru-RU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после 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определяемого существительного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Ягоды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</a:t>
            </a: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собранные нами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казались особенно вкусными.</a:t>
            </a:r>
            <a:endParaRPr lang="ru-RU" dirty="0">
              <a:solidFill>
                <a:srgbClr val="7030A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357166"/>
            <a:ext cx="8229600" cy="1371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00FF"/>
                </a:solidFill>
                <a:latin typeface="Book Antiqua" pitchFamily="18" charset="0"/>
              </a:rPr>
              <a:t>Обособляются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4448196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/>
              <a:t>   </a:t>
            </a:r>
            <a:r>
              <a:rPr lang="ru-RU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Согласованные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распространенные однородные определения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</a:t>
            </a:r>
            <a:r>
              <a:rPr lang="ru-RU" u="sng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имеющие добавочное обстоятельственное значение.</a:t>
            </a:r>
            <a:endParaRPr lang="ru-RU" u="sng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latin typeface="Book Antiqua" pitchFamily="18" charset="0"/>
              </a:rPr>
              <a:t>   </a:t>
            </a: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Измученные тяжелой дорогой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</a:t>
            </a: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ребята 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не могли продолжать путешествие.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(причина)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00FF"/>
                </a:solidFill>
                <a:latin typeface="Book Antiqua" pitchFamily="18" charset="0"/>
              </a:rPr>
              <a:t>Обособляются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715404" cy="4114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/>
              <a:t>   </a:t>
            </a:r>
            <a:r>
              <a:rPr lang="ru-RU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Согласованные 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определения, стоящие перед  определяемым существительным и отделенным от него другими членами предложения</a:t>
            </a:r>
            <a:r>
              <a:rPr lang="ru-RU" dirty="0">
                <a:solidFill>
                  <a:srgbClr val="990033"/>
                </a:solidFill>
                <a:latin typeface="Book Antiqua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>
                <a:solidFill>
                  <a:srgbClr val="990033"/>
                </a:solidFill>
                <a:latin typeface="Book Antiqua" pitchFamily="18" charset="0"/>
              </a:rPr>
              <a:t>   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К концу января, </a:t>
            </a: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овеянные первой оттепелью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, хорошо пахнут вишневые </a:t>
            </a:r>
            <a:r>
              <a:rPr lang="ru-RU" dirty="0" smtClean="0">
                <a:solidFill>
                  <a:srgbClr val="00B0F0"/>
                </a:solidFill>
                <a:latin typeface="Book Antiqua" pitchFamily="18" charset="0"/>
              </a:rPr>
              <a:t>сады</a:t>
            </a:r>
            <a:r>
              <a:rPr lang="ru-RU" dirty="0" smtClean="0">
                <a:solidFill>
                  <a:srgbClr val="7030A0"/>
                </a:solidFill>
                <a:latin typeface="Book Antiqua" pitchFamily="18" charset="0"/>
              </a:rPr>
              <a:t>.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354</TotalTime>
  <Words>402</Words>
  <Application>Microsoft Office PowerPoint</Application>
  <PresentationFormat>Экран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Tahoma</vt:lpstr>
      <vt:lpstr>Arial</vt:lpstr>
      <vt:lpstr>Franklin Gothic Medium</vt:lpstr>
      <vt:lpstr>Franklin Gothic Book</vt:lpstr>
      <vt:lpstr>Wingdings 2</vt:lpstr>
      <vt:lpstr>Calibri</vt:lpstr>
      <vt:lpstr>Book Antiqua</vt:lpstr>
      <vt:lpstr>Wingdings</vt:lpstr>
      <vt:lpstr>Bookshelf Symbol 7</vt:lpstr>
      <vt:lpstr>Трек</vt:lpstr>
      <vt:lpstr>Обособленные определения </vt:lpstr>
      <vt:lpstr>Слайд 2</vt:lpstr>
      <vt:lpstr>Слайд 3</vt:lpstr>
      <vt:lpstr>Слайд 4</vt:lpstr>
      <vt:lpstr>Обособление  определений</vt:lpstr>
      <vt:lpstr>Обособляются</vt:lpstr>
      <vt:lpstr>Обособляются</vt:lpstr>
      <vt:lpstr>Обособляются</vt:lpstr>
      <vt:lpstr>Обособляются</vt:lpstr>
      <vt:lpstr>Обособляются</vt:lpstr>
      <vt:lpstr>Расставьте знаки препинания</vt:lpstr>
      <vt:lpstr>Расставьте знаки препинания</vt:lpstr>
      <vt:lpstr>Расставьте знаки препинания</vt:lpstr>
      <vt:lpstr>Расставьте знаки препинания</vt:lpstr>
      <vt:lpstr>Расставьте знаки препинания</vt:lpstr>
      <vt:lpstr>Слайд 16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Обособленные определения и приложения</dc:title>
  <dc:subject/>
  <dc:creator>Programmer</dc:creator>
  <cp:keywords/>
  <dc:description/>
  <cp:lastModifiedBy>Admin</cp:lastModifiedBy>
  <cp:revision>16</cp:revision>
  <dcterms:created xsi:type="dcterms:W3CDTF">2009-02-01T09:17:27Z</dcterms:created>
  <dcterms:modified xsi:type="dcterms:W3CDTF">2010-01-30T10:03:56Z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TC101080291049</vt:lpwstr>
  </property>
</Properties>
</file>