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1" r:id="rId8"/>
    <p:sldId id="268" r:id="rId9"/>
    <p:sldId id="263" r:id="rId10"/>
    <p:sldId id="264" r:id="rId11"/>
    <p:sldId id="265" r:id="rId12"/>
    <p:sldId id="266" r:id="rId13"/>
    <p:sldId id="267" r:id="rId14"/>
    <p:sldId id="269" r:id="rId15"/>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2976" autoAdjust="0"/>
  </p:normalViewPr>
  <p:slideViewPr>
    <p:cSldViewPr>
      <p:cViewPr varScale="1">
        <p:scale>
          <a:sx n="77" d="100"/>
          <a:sy n="77" d="100"/>
        </p:scale>
        <p:origin x="-3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slide" Target="../slides/slide10.xml"/><Relationship Id="rId1"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DAD2FF-321F-42D0-B70C-69725D51388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67142A52-9BA9-48C9-937E-CDB13FC33B61}">
      <dgm:prSet phldrT="[Текст]" custT="1"/>
      <dgm:spPr>
        <a:gradFill rotWithShape="0">
          <a:gsLst>
            <a:gs pos="0">
              <a:srgbClr val="FBEAC7"/>
            </a:gs>
            <a:gs pos="17999">
              <a:srgbClr val="FEE7F2"/>
            </a:gs>
            <a:gs pos="36000">
              <a:srgbClr val="FAC77D"/>
            </a:gs>
            <a:gs pos="61000">
              <a:srgbClr val="FBA97D"/>
            </a:gs>
            <a:gs pos="82001">
              <a:srgbClr val="FBD49C"/>
            </a:gs>
            <a:gs pos="100000">
              <a:srgbClr val="FEE7F2"/>
            </a:gs>
          </a:gsLst>
          <a:lin ang="5400000" scaled="0"/>
        </a:gradFill>
      </dgm:spPr>
      <dgm:t>
        <a:bodyPr/>
        <a:lstStyle/>
        <a:p>
          <a:pPr algn="ctr"/>
          <a:r>
            <a:rPr lang="ru-RU" sz="5400" b="1" dirty="0" smtClean="0">
              <a:solidFill>
                <a:srgbClr val="C00000"/>
              </a:solidFill>
              <a:hlinkClick xmlns:r="http://schemas.openxmlformats.org/officeDocument/2006/relationships" r:id="rId1" action="ppaction://hlinksldjump"/>
            </a:rPr>
            <a:t>Предлог </a:t>
          </a:r>
          <a:endParaRPr lang="ru-RU" sz="5400" b="1" dirty="0">
            <a:solidFill>
              <a:srgbClr val="C00000"/>
            </a:solidFill>
          </a:endParaRPr>
        </a:p>
      </dgm:t>
    </dgm:pt>
    <dgm:pt modelId="{6ADA8B63-5C17-41E0-A117-14AFC8083D9A}" type="parTrans" cxnId="{45726C01-49DF-4042-A6B9-82B6896EF07E}">
      <dgm:prSet/>
      <dgm:spPr/>
      <dgm:t>
        <a:bodyPr/>
        <a:lstStyle/>
        <a:p>
          <a:endParaRPr lang="ru-RU"/>
        </a:p>
      </dgm:t>
    </dgm:pt>
    <dgm:pt modelId="{C872A8EB-5E03-4646-AA85-88EAC9C22750}" type="sibTrans" cxnId="{45726C01-49DF-4042-A6B9-82B6896EF07E}">
      <dgm:prSet/>
      <dgm:spPr/>
      <dgm:t>
        <a:bodyPr/>
        <a:lstStyle/>
        <a:p>
          <a:endParaRPr lang="ru-RU"/>
        </a:p>
      </dgm:t>
    </dgm:pt>
    <dgm:pt modelId="{22653A2A-E618-4830-8941-24009526C895}">
      <dgm:prSet phldrT="[Текст]" custT="1"/>
      <dgm:spPr>
        <a:gradFill rotWithShape="0">
          <a:gsLst>
            <a:gs pos="0">
              <a:srgbClr val="FBEAC7"/>
            </a:gs>
            <a:gs pos="17999">
              <a:srgbClr val="FEE7F2"/>
            </a:gs>
            <a:gs pos="36000">
              <a:srgbClr val="FAC77D"/>
            </a:gs>
            <a:gs pos="61000">
              <a:srgbClr val="FBA97D"/>
            </a:gs>
            <a:gs pos="82001">
              <a:srgbClr val="FBD49C"/>
            </a:gs>
            <a:gs pos="100000">
              <a:srgbClr val="FEE7F2"/>
            </a:gs>
          </a:gsLst>
          <a:lin ang="5400000" scaled="0"/>
        </a:gradFill>
      </dgm:spPr>
      <dgm:t>
        <a:bodyPr/>
        <a:lstStyle/>
        <a:p>
          <a:pPr algn="ctr"/>
          <a:r>
            <a:rPr lang="ru-RU" sz="5400" b="1" dirty="0" smtClean="0">
              <a:solidFill>
                <a:srgbClr val="C00000"/>
              </a:solidFill>
              <a:hlinkClick xmlns:r="http://schemas.openxmlformats.org/officeDocument/2006/relationships" r:id="rId2" action="ppaction://hlinksldjump"/>
            </a:rPr>
            <a:t>Союз </a:t>
          </a:r>
          <a:endParaRPr lang="ru-RU" sz="5400" b="1" dirty="0">
            <a:solidFill>
              <a:srgbClr val="C00000"/>
            </a:solidFill>
          </a:endParaRPr>
        </a:p>
      </dgm:t>
    </dgm:pt>
    <dgm:pt modelId="{3E8D218F-C02F-4B4B-AA2F-0296A736465C}" type="parTrans" cxnId="{44708B7A-DA5F-4E7E-986C-33A05FBE02E3}">
      <dgm:prSet/>
      <dgm:spPr/>
      <dgm:t>
        <a:bodyPr/>
        <a:lstStyle/>
        <a:p>
          <a:endParaRPr lang="ru-RU"/>
        </a:p>
      </dgm:t>
    </dgm:pt>
    <dgm:pt modelId="{1DD9A31D-88BC-4E02-974F-E7BFB7153714}" type="sibTrans" cxnId="{44708B7A-DA5F-4E7E-986C-33A05FBE02E3}">
      <dgm:prSet/>
      <dgm:spPr/>
      <dgm:t>
        <a:bodyPr/>
        <a:lstStyle/>
        <a:p>
          <a:endParaRPr lang="ru-RU"/>
        </a:p>
      </dgm:t>
    </dgm:pt>
    <dgm:pt modelId="{512999CA-BD8D-44E6-837D-58E72153A468}">
      <dgm:prSet phldrT="[Текст]" custT="1"/>
      <dgm:spPr>
        <a:gradFill rotWithShape="0">
          <a:gsLst>
            <a:gs pos="0">
              <a:srgbClr val="FBEAC7"/>
            </a:gs>
            <a:gs pos="17999">
              <a:srgbClr val="FEE7F2"/>
            </a:gs>
            <a:gs pos="36000">
              <a:srgbClr val="FAC77D"/>
            </a:gs>
            <a:gs pos="61000">
              <a:srgbClr val="FBA97D"/>
            </a:gs>
            <a:gs pos="82001">
              <a:srgbClr val="FBD49C"/>
            </a:gs>
            <a:gs pos="100000">
              <a:srgbClr val="FEE7F2"/>
            </a:gs>
          </a:gsLst>
          <a:lin ang="5400000" scaled="0"/>
        </a:gradFill>
      </dgm:spPr>
      <dgm:t>
        <a:bodyPr/>
        <a:lstStyle/>
        <a:p>
          <a:pPr algn="ctr"/>
          <a:r>
            <a:rPr lang="ru-RU" sz="5400" b="1" dirty="0" smtClean="0">
              <a:solidFill>
                <a:srgbClr val="C00000"/>
              </a:solidFill>
              <a:hlinkClick xmlns:r="http://schemas.openxmlformats.org/officeDocument/2006/relationships" r:id="rId3" action="ppaction://hlinksldjump"/>
            </a:rPr>
            <a:t>Частица </a:t>
          </a:r>
          <a:endParaRPr lang="ru-RU" sz="5400" b="1" dirty="0">
            <a:solidFill>
              <a:srgbClr val="C00000"/>
            </a:solidFill>
          </a:endParaRPr>
        </a:p>
      </dgm:t>
    </dgm:pt>
    <dgm:pt modelId="{9634C63E-DAB5-4EE2-8F1A-EC15AE7C7B93}" type="parTrans" cxnId="{217BA970-D589-4C1F-89A2-AB908536E241}">
      <dgm:prSet/>
      <dgm:spPr/>
      <dgm:t>
        <a:bodyPr/>
        <a:lstStyle/>
        <a:p>
          <a:endParaRPr lang="ru-RU"/>
        </a:p>
      </dgm:t>
    </dgm:pt>
    <dgm:pt modelId="{18D306F0-160E-42B7-AFFF-FE77FDFD4DDC}" type="sibTrans" cxnId="{217BA970-D589-4C1F-89A2-AB908536E241}">
      <dgm:prSet/>
      <dgm:spPr/>
      <dgm:t>
        <a:bodyPr/>
        <a:lstStyle/>
        <a:p>
          <a:endParaRPr lang="ru-RU"/>
        </a:p>
      </dgm:t>
    </dgm:pt>
    <dgm:pt modelId="{95C8F5CE-F64A-4441-9705-421F18D9DB26}" type="pres">
      <dgm:prSet presAssocID="{B3DAD2FF-321F-42D0-B70C-69725D51388C}" presName="linear" presStyleCnt="0">
        <dgm:presLayoutVars>
          <dgm:dir/>
          <dgm:animLvl val="lvl"/>
          <dgm:resizeHandles val="exact"/>
        </dgm:presLayoutVars>
      </dgm:prSet>
      <dgm:spPr/>
      <dgm:t>
        <a:bodyPr/>
        <a:lstStyle/>
        <a:p>
          <a:endParaRPr lang="ru-RU"/>
        </a:p>
      </dgm:t>
    </dgm:pt>
    <dgm:pt modelId="{4E8C333C-C727-41AB-984C-746C8B0F97FB}" type="pres">
      <dgm:prSet presAssocID="{67142A52-9BA9-48C9-937E-CDB13FC33B61}" presName="parentLin" presStyleCnt="0"/>
      <dgm:spPr/>
    </dgm:pt>
    <dgm:pt modelId="{B699EF3E-D6C8-48A4-BDD7-81709375D726}" type="pres">
      <dgm:prSet presAssocID="{67142A52-9BA9-48C9-937E-CDB13FC33B61}" presName="parentLeftMargin" presStyleLbl="node1" presStyleIdx="0" presStyleCnt="3"/>
      <dgm:spPr/>
      <dgm:t>
        <a:bodyPr/>
        <a:lstStyle/>
        <a:p>
          <a:endParaRPr lang="ru-RU"/>
        </a:p>
      </dgm:t>
    </dgm:pt>
    <dgm:pt modelId="{79DDE198-6FA2-44E8-9343-6E1123FAFDB0}" type="pres">
      <dgm:prSet presAssocID="{67142A52-9BA9-48C9-937E-CDB13FC33B61}" presName="parentText" presStyleLbl="node1" presStyleIdx="0" presStyleCnt="3" custScaleX="120380">
        <dgm:presLayoutVars>
          <dgm:chMax val="0"/>
          <dgm:bulletEnabled val="1"/>
        </dgm:presLayoutVars>
      </dgm:prSet>
      <dgm:spPr/>
      <dgm:t>
        <a:bodyPr/>
        <a:lstStyle/>
        <a:p>
          <a:endParaRPr lang="ru-RU"/>
        </a:p>
      </dgm:t>
    </dgm:pt>
    <dgm:pt modelId="{6D6D1CFF-C5B5-44AD-81CD-799B152C6022}" type="pres">
      <dgm:prSet presAssocID="{67142A52-9BA9-48C9-937E-CDB13FC33B61}" presName="negativeSpace" presStyleCnt="0"/>
      <dgm:spPr/>
    </dgm:pt>
    <dgm:pt modelId="{2C46C280-00A0-4E7B-8136-9A51AF21D7FF}" type="pres">
      <dgm:prSet presAssocID="{67142A52-9BA9-48C9-937E-CDB13FC33B61}" presName="childText" presStyleLbl="conFgAcc1" presStyleIdx="0" presStyleCnt="3">
        <dgm:presLayoutVars>
          <dgm:bulletEnabled val="1"/>
        </dgm:presLayoutVars>
      </dgm:prSet>
      <dgm:spPr/>
    </dgm:pt>
    <dgm:pt modelId="{111C5240-6F96-41A8-AB99-AA40631E5961}" type="pres">
      <dgm:prSet presAssocID="{C872A8EB-5E03-4646-AA85-88EAC9C22750}" presName="spaceBetweenRectangles" presStyleCnt="0"/>
      <dgm:spPr/>
    </dgm:pt>
    <dgm:pt modelId="{5761619C-6843-451D-AE1D-0975EF9CB6AF}" type="pres">
      <dgm:prSet presAssocID="{22653A2A-E618-4830-8941-24009526C895}" presName="parentLin" presStyleCnt="0"/>
      <dgm:spPr/>
    </dgm:pt>
    <dgm:pt modelId="{8718CF1A-0334-4E9B-86DD-5FDAF745682E}" type="pres">
      <dgm:prSet presAssocID="{22653A2A-E618-4830-8941-24009526C895}" presName="parentLeftMargin" presStyleLbl="node1" presStyleIdx="0" presStyleCnt="3"/>
      <dgm:spPr/>
      <dgm:t>
        <a:bodyPr/>
        <a:lstStyle/>
        <a:p>
          <a:endParaRPr lang="ru-RU"/>
        </a:p>
      </dgm:t>
    </dgm:pt>
    <dgm:pt modelId="{AC617825-9361-4987-9E49-ABA1770EF92A}" type="pres">
      <dgm:prSet presAssocID="{22653A2A-E618-4830-8941-24009526C895}" presName="parentText" presStyleLbl="node1" presStyleIdx="1" presStyleCnt="3" custScaleX="123280" custLinFactNeighborX="-7407" custLinFactNeighborY="1648">
        <dgm:presLayoutVars>
          <dgm:chMax val="0"/>
          <dgm:bulletEnabled val="1"/>
        </dgm:presLayoutVars>
      </dgm:prSet>
      <dgm:spPr/>
      <dgm:t>
        <a:bodyPr/>
        <a:lstStyle/>
        <a:p>
          <a:endParaRPr lang="ru-RU"/>
        </a:p>
      </dgm:t>
    </dgm:pt>
    <dgm:pt modelId="{E0632B92-907D-4DC5-A10A-0CF88CD89B4E}" type="pres">
      <dgm:prSet presAssocID="{22653A2A-E618-4830-8941-24009526C895}" presName="negativeSpace" presStyleCnt="0"/>
      <dgm:spPr/>
    </dgm:pt>
    <dgm:pt modelId="{FEFC4573-F0E7-4C56-993A-144AC1108CBA}" type="pres">
      <dgm:prSet presAssocID="{22653A2A-E618-4830-8941-24009526C895}" presName="childText" presStyleLbl="conFgAcc1" presStyleIdx="1" presStyleCnt="3">
        <dgm:presLayoutVars>
          <dgm:bulletEnabled val="1"/>
        </dgm:presLayoutVars>
      </dgm:prSet>
      <dgm:spPr/>
    </dgm:pt>
    <dgm:pt modelId="{8DC53914-9E7A-4B33-A75C-5ABE09546224}" type="pres">
      <dgm:prSet presAssocID="{1DD9A31D-88BC-4E02-974F-E7BFB7153714}" presName="spaceBetweenRectangles" presStyleCnt="0"/>
      <dgm:spPr/>
    </dgm:pt>
    <dgm:pt modelId="{718EE1E9-87DA-4352-A082-D3843C123996}" type="pres">
      <dgm:prSet presAssocID="{512999CA-BD8D-44E6-837D-58E72153A468}" presName="parentLin" presStyleCnt="0"/>
      <dgm:spPr/>
    </dgm:pt>
    <dgm:pt modelId="{F8A543ED-DF7F-40AB-8BB4-21879A12B8C3}" type="pres">
      <dgm:prSet presAssocID="{512999CA-BD8D-44E6-837D-58E72153A468}" presName="parentLeftMargin" presStyleLbl="node1" presStyleIdx="1" presStyleCnt="3"/>
      <dgm:spPr/>
      <dgm:t>
        <a:bodyPr/>
        <a:lstStyle/>
        <a:p>
          <a:endParaRPr lang="ru-RU"/>
        </a:p>
      </dgm:t>
    </dgm:pt>
    <dgm:pt modelId="{87654760-1938-442A-8586-DCA2211D87FC}" type="pres">
      <dgm:prSet presAssocID="{512999CA-BD8D-44E6-837D-58E72153A468}" presName="parentText" presStyleLbl="node1" presStyleIdx="2" presStyleCnt="3" custScaleX="119577" custLinFactNeighborX="29630" custLinFactNeighborY="-169">
        <dgm:presLayoutVars>
          <dgm:chMax val="0"/>
          <dgm:bulletEnabled val="1"/>
        </dgm:presLayoutVars>
      </dgm:prSet>
      <dgm:spPr/>
      <dgm:t>
        <a:bodyPr/>
        <a:lstStyle/>
        <a:p>
          <a:endParaRPr lang="ru-RU"/>
        </a:p>
      </dgm:t>
    </dgm:pt>
    <dgm:pt modelId="{CB7905BE-D655-4BF1-A4D7-C9FAE42F52AD}" type="pres">
      <dgm:prSet presAssocID="{512999CA-BD8D-44E6-837D-58E72153A468}" presName="negativeSpace" presStyleCnt="0"/>
      <dgm:spPr/>
    </dgm:pt>
    <dgm:pt modelId="{65EC954D-A55C-414C-A452-42A7CD31A977}" type="pres">
      <dgm:prSet presAssocID="{512999CA-BD8D-44E6-837D-58E72153A468}" presName="childText" presStyleLbl="conFgAcc1" presStyleIdx="2" presStyleCnt="3">
        <dgm:presLayoutVars>
          <dgm:bulletEnabled val="1"/>
        </dgm:presLayoutVars>
      </dgm:prSet>
      <dgm:spPr/>
    </dgm:pt>
  </dgm:ptLst>
  <dgm:cxnLst>
    <dgm:cxn modelId="{2AC2CD12-1C8B-4BEF-8F8C-6A2C2D549979}" type="presOf" srcId="{67142A52-9BA9-48C9-937E-CDB13FC33B61}" destId="{79DDE198-6FA2-44E8-9343-6E1123FAFDB0}" srcOrd="1" destOrd="0" presId="urn:microsoft.com/office/officeart/2005/8/layout/list1"/>
    <dgm:cxn modelId="{57E3F6E0-B036-489D-9533-12FC205ECCDE}" type="presOf" srcId="{22653A2A-E618-4830-8941-24009526C895}" destId="{8718CF1A-0334-4E9B-86DD-5FDAF745682E}" srcOrd="0" destOrd="0" presId="urn:microsoft.com/office/officeart/2005/8/layout/list1"/>
    <dgm:cxn modelId="{3749E0CB-2214-41F6-B055-D47A1D4A784A}" type="presOf" srcId="{B3DAD2FF-321F-42D0-B70C-69725D51388C}" destId="{95C8F5CE-F64A-4441-9705-421F18D9DB26}" srcOrd="0" destOrd="0" presId="urn:microsoft.com/office/officeart/2005/8/layout/list1"/>
    <dgm:cxn modelId="{6689BF1F-1E6B-46C4-909A-8DEDD44159CC}" type="presOf" srcId="{512999CA-BD8D-44E6-837D-58E72153A468}" destId="{F8A543ED-DF7F-40AB-8BB4-21879A12B8C3}" srcOrd="0" destOrd="0" presId="urn:microsoft.com/office/officeart/2005/8/layout/list1"/>
    <dgm:cxn modelId="{45726C01-49DF-4042-A6B9-82B6896EF07E}" srcId="{B3DAD2FF-321F-42D0-B70C-69725D51388C}" destId="{67142A52-9BA9-48C9-937E-CDB13FC33B61}" srcOrd="0" destOrd="0" parTransId="{6ADA8B63-5C17-41E0-A117-14AFC8083D9A}" sibTransId="{C872A8EB-5E03-4646-AA85-88EAC9C22750}"/>
    <dgm:cxn modelId="{87C24217-A936-4276-BE13-A250FA177A90}" type="presOf" srcId="{512999CA-BD8D-44E6-837D-58E72153A468}" destId="{87654760-1938-442A-8586-DCA2211D87FC}" srcOrd="1" destOrd="0" presId="urn:microsoft.com/office/officeart/2005/8/layout/list1"/>
    <dgm:cxn modelId="{44708B7A-DA5F-4E7E-986C-33A05FBE02E3}" srcId="{B3DAD2FF-321F-42D0-B70C-69725D51388C}" destId="{22653A2A-E618-4830-8941-24009526C895}" srcOrd="1" destOrd="0" parTransId="{3E8D218F-C02F-4B4B-AA2F-0296A736465C}" sibTransId="{1DD9A31D-88BC-4E02-974F-E7BFB7153714}"/>
    <dgm:cxn modelId="{018FD824-76BA-4264-897A-7BCC0ABA21EC}" type="presOf" srcId="{22653A2A-E618-4830-8941-24009526C895}" destId="{AC617825-9361-4987-9E49-ABA1770EF92A}" srcOrd="1" destOrd="0" presId="urn:microsoft.com/office/officeart/2005/8/layout/list1"/>
    <dgm:cxn modelId="{0AF4E8FF-01EB-459D-81B3-2BE2B711903E}" type="presOf" srcId="{67142A52-9BA9-48C9-937E-CDB13FC33B61}" destId="{B699EF3E-D6C8-48A4-BDD7-81709375D726}" srcOrd="0" destOrd="0" presId="urn:microsoft.com/office/officeart/2005/8/layout/list1"/>
    <dgm:cxn modelId="{217BA970-D589-4C1F-89A2-AB908536E241}" srcId="{B3DAD2FF-321F-42D0-B70C-69725D51388C}" destId="{512999CA-BD8D-44E6-837D-58E72153A468}" srcOrd="2" destOrd="0" parTransId="{9634C63E-DAB5-4EE2-8F1A-EC15AE7C7B93}" sibTransId="{18D306F0-160E-42B7-AFFF-FE77FDFD4DDC}"/>
    <dgm:cxn modelId="{85A038DE-D1E1-417B-873B-C3540D039EDF}" type="presParOf" srcId="{95C8F5CE-F64A-4441-9705-421F18D9DB26}" destId="{4E8C333C-C727-41AB-984C-746C8B0F97FB}" srcOrd="0" destOrd="0" presId="urn:microsoft.com/office/officeart/2005/8/layout/list1"/>
    <dgm:cxn modelId="{15D19C7C-D92B-40E5-BC85-A732B6D5BCFA}" type="presParOf" srcId="{4E8C333C-C727-41AB-984C-746C8B0F97FB}" destId="{B699EF3E-D6C8-48A4-BDD7-81709375D726}" srcOrd="0" destOrd="0" presId="urn:microsoft.com/office/officeart/2005/8/layout/list1"/>
    <dgm:cxn modelId="{46D6BCF5-321D-4C5A-8540-52B4F1ADCB26}" type="presParOf" srcId="{4E8C333C-C727-41AB-984C-746C8B0F97FB}" destId="{79DDE198-6FA2-44E8-9343-6E1123FAFDB0}" srcOrd="1" destOrd="0" presId="urn:microsoft.com/office/officeart/2005/8/layout/list1"/>
    <dgm:cxn modelId="{15B6EC00-9FD2-41F5-B81C-0A4349658D02}" type="presParOf" srcId="{95C8F5CE-F64A-4441-9705-421F18D9DB26}" destId="{6D6D1CFF-C5B5-44AD-81CD-799B152C6022}" srcOrd="1" destOrd="0" presId="urn:microsoft.com/office/officeart/2005/8/layout/list1"/>
    <dgm:cxn modelId="{200894F7-5E9D-46F5-AC6C-64591D63B9D3}" type="presParOf" srcId="{95C8F5CE-F64A-4441-9705-421F18D9DB26}" destId="{2C46C280-00A0-4E7B-8136-9A51AF21D7FF}" srcOrd="2" destOrd="0" presId="urn:microsoft.com/office/officeart/2005/8/layout/list1"/>
    <dgm:cxn modelId="{94E7C354-ADC8-4A78-8069-A24201EBC479}" type="presParOf" srcId="{95C8F5CE-F64A-4441-9705-421F18D9DB26}" destId="{111C5240-6F96-41A8-AB99-AA40631E5961}" srcOrd="3" destOrd="0" presId="urn:microsoft.com/office/officeart/2005/8/layout/list1"/>
    <dgm:cxn modelId="{A62682E6-9B66-4BEF-9842-E056E35717CA}" type="presParOf" srcId="{95C8F5CE-F64A-4441-9705-421F18D9DB26}" destId="{5761619C-6843-451D-AE1D-0975EF9CB6AF}" srcOrd="4" destOrd="0" presId="urn:microsoft.com/office/officeart/2005/8/layout/list1"/>
    <dgm:cxn modelId="{E162522F-1814-4F69-95ED-18883D7983D0}" type="presParOf" srcId="{5761619C-6843-451D-AE1D-0975EF9CB6AF}" destId="{8718CF1A-0334-4E9B-86DD-5FDAF745682E}" srcOrd="0" destOrd="0" presId="urn:microsoft.com/office/officeart/2005/8/layout/list1"/>
    <dgm:cxn modelId="{B2669984-DE01-4EA1-A2EB-167ACE620639}" type="presParOf" srcId="{5761619C-6843-451D-AE1D-0975EF9CB6AF}" destId="{AC617825-9361-4987-9E49-ABA1770EF92A}" srcOrd="1" destOrd="0" presId="urn:microsoft.com/office/officeart/2005/8/layout/list1"/>
    <dgm:cxn modelId="{0D826499-3332-4B9A-913B-2B6F16737A80}" type="presParOf" srcId="{95C8F5CE-F64A-4441-9705-421F18D9DB26}" destId="{E0632B92-907D-4DC5-A10A-0CF88CD89B4E}" srcOrd="5" destOrd="0" presId="urn:microsoft.com/office/officeart/2005/8/layout/list1"/>
    <dgm:cxn modelId="{30B57DE6-3235-462A-9E76-526CCC8A56EF}" type="presParOf" srcId="{95C8F5CE-F64A-4441-9705-421F18D9DB26}" destId="{FEFC4573-F0E7-4C56-993A-144AC1108CBA}" srcOrd="6" destOrd="0" presId="urn:microsoft.com/office/officeart/2005/8/layout/list1"/>
    <dgm:cxn modelId="{6A3D853A-DE45-4694-9598-AB926BE7FA74}" type="presParOf" srcId="{95C8F5CE-F64A-4441-9705-421F18D9DB26}" destId="{8DC53914-9E7A-4B33-A75C-5ABE09546224}" srcOrd="7" destOrd="0" presId="urn:microsoft.com/office/officeart/2005/8/layout/list1"/>
    <dgm:cxn modelId="{AEAB9E5C-FE9A-49AE-AD20-FEC2B5BCB1C8}" type="presParOf" srcId="{95C8F5CE-F64A-4441-9705-421F18D9DB26}" destId="{718EE1E9-87DA-4352-A082-D3843C123996}" srcOrd="8" destOrd="0" presId="urn:microsoft.com/office/officeart/2005/8/layout/list1"/>
    <dgm:cxn modelId="{A30EF44E-A6A0-4B5A-A098-EA56D619EBD8}" type="presParOf" srcId="{718EE1E9-87DA-4352-A082-D3843C123996}" destId="{F8A543ED-DF7F-40AB-8BB4-21879A12B8C3}" srcOrd="0" destOrd="0" presId="urn:microsoft.com/office/officeart/2005/8/layout/list1"/>
    <dgm:cxn modelId="{66EF7A60-DEF6-4F63-B227-FDC72D6838F2}" type="presParOf" srcId="{718EE1E9-87DA-4352-A082-D3843C123996}" destId="{87654760-1938-442A-8586-DCA2211D87FC}" srcOrd="1" destOrd="0" presId="urn:microsoft.com/office/officeart/2005/8/layout/list1"/>
    <dgm:cxn modelId="{D19DD48B-133D-4664-BA02-1B9783B87934}" type="presParOf" srcId="{95C8F5CE-F64A-4441-9705-421F18D9DB26}" destId="{CB7905BE-D655-4BF1-A4D7-C9FAE42F52AD}" srcOrd="9" destOrd="0" presId="urn:microsoft.com/office/officeart/2005/8/layout/list1"/>
    <dgm:cxn modelId="{044E8712-8A19-4110-A2F5-E57BADD6E25F}" type="presParOf" srcId="{95C8F5CE-F64A-4441-9705-421F18D9DB26}" destId="{65EC954D-A55C-414C-A452-42A7CD31A977}" srcOrd="10"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AF463A-BC7C-46EE-9F1E-7F377CCA4891}"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AF463A-BC7C-46EE-9F1E-7F377CCA4891}" type="datetimeFigureOut">
              <a:rPr lang="en-US" smtClean="0"/>
              <a:pPr/>
              <a:t>1/27/2010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AF463A-BC7C-46EE-9F1E-7F377CCA4891}" type="datetimeFigureOut">
              <a:rPr lang="en-US" smtClean="0"/>
              <a:pPr/>
              <a:t>1/27/2010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AF463A-BC7C-46EE-9F1E-7F377CCA4891}" type="datetimeFigureOut">
              <a:rPr lang="en-US" smtClean="0"/>
              <a:pPr/>
              <a:t>1/27/2010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F463A-BC7C-46EE-9F1E-7F377CCA4891}" type="datetimeFigureOut">
              <a:rPr lang="en-US" smtClean="0"/>
              <a:pPr/>
              <a:t>1/27/2010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1/27/2010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1/27/2010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2000">
              <a:schemeClr val="accent6">
                <a:lumMod val="20000"/>
                <a:lumOff val="80000"/>
              </a:schemeClr>
            </a:gs>
            <a:gs pos="13000">
              <a:srgbClr val="F8B049"/>
            </a:gs>
            <a:gs pos="21001">
              <a:srgbClr val="F8B049"/>
            </a:gs>
            <a:gs pos="63000">
              <a:srgbClr val="FEE7F2"/>
            </a:gs>
            <a:gs pos="67000">
              <a:srgbClr val="F952A0"/>
            </a:gs>
            <a:gs pos="69000">
              <a:srgbClr val="C50849"/>
            </a:gs>
            <a:gs pos="82001">
              <a:srgbClr val="B43E85"/>
            </a:gs>
            <a:gs pos="100000">
              <a:srgbClr val="F8B049"/>
            </a:gs>
          </a:gsLst>
          <a:lin ang="48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AF463A-BC7C-46EE-9F1E-7F377CCA4891}" type="datetimeFigureOut">
              <a:rPr lang="en-US" smtClean="0"/>
              <a:pPr/>
              <a:t>1/27/2010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latinLnBrk="0">
        <a:spcBef>
          <a:spcPct val="0"/>
        </a:spcBef>
        <a:buNone/>
        <a:defRPr sz="4400" kern="1200">
          <a:solidFill>
            <a:schemeClr val="tx1"/>
          </a:solidFill>
          <a:latin typeface="+mj-lt"/>
          <a:ea typeface="+mj-ea"/>
          <a:cs typeface="+mj-cs"/>
        </a:defRPr>
      </a:lvl1pPr>
    </p:titleStyle>
    <p:bodyStyle>
      <a:lvl1pPr marL="342900" indent="-342900" algn="l" defTabSz="914400" rtl="0" latinLnBrk="0">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latinLnBrk="0">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latinLnBrk="0">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latinLnBrk="0">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latinLnBrk="0">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latinLnBrk="0">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latinLnBrk="0">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latinLnBrk="0">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latinLnBrk="0">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2000">
              <a:schemeClr val="accent6">
                <a:lumMod val="20000"/>
                <a:lumOff val="80000"/>
              </a:schemeClr>
            </a:gs>
            <a:gs pos="13000">
              <a:srgbClr val="F8B049"/>
            </a:gs>
            <a:gs pos="21001">
              <a:srgbClr val="F8B049"/>
            </a:gs>
            <a:gs pos="63000">
              <a:srgbClr val="FEE7F2"/>
            </a:gs>
            <a:gs pos="67000">
              <a:srgbClr val="F952A0"/>
            </a:gs>
            <a:gs pos="69000">
              <a:srgbClr val="C50849"/>
            </a:gs>
            <a:gs pos="82001">
              <a:srgbClr val="B43E85"/>
            </a:gs>
            <a:gs pos="100000">
              <a:srgbClr val="F8B049"/>
            </a:gs>
          </a:gsLst>
          <a:lin ang="48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295401"/>
            <a:ext cx="7772400" cy="2133599"/>
          </a:xfrm>
        </p:spPr>
        <p:txBody>
          <a:bodyPr>
            <a:noAutofit/>
          </a:bodyPr>
          <a:lstStyle/>
          <a:p>
            <a:r>
              <a:rPr lang="ru-RU" sz="6600" b="1" i="1" dirty="0" smtClean="0">
                <a:solidFill>
                  <a:srgbClr val="C00000"/>
                </a:solidFill>
              </a:rPr>
              <a:t>Служебные части речи</a:t>
            </a:r>
            <a:endParaRPr lang="ru-RU" sz="6600" b="1" i="1" dirty="0">
              <a:solidFill>
                <a:srgbClr val="C00000"/>
              </a:solidFill>
            </a:endParaRPr>
          </a:p>
        </p:txBody>
      </p:sp>
      <p:sp>
        <p:nvSpPr>
          <p:cNvPr id="3" name="Подзаголовок 2"/>
          <p:cNvSpPr>
            <a:spLocks noGrp="1"/>
          </p:cNvSpPr>
          <p:nvPr>
            <p:ph type="subTitle" idx="1"/>
          </p:nvPr>
        </p:nvSpPr>
        <p:spPr>
          <a:xfrm>
            <a:off x="1371600" y="3505200"/>
            <a:ext cx="6400800" cy="2133600"/>
          </a:xfrm>
        </p:spPr>
        <p:txBody>
          <a:bodyPr/>
          <a:lstStyle/>
          <a:p>
            <a:r>
              <a:rPr lang="ru-RU" i="1" dirty="0" smtClean="0">
                <a:solidFill>
                  <a:srgbClr val="7030A0"/>
                </a:solidFill>
              </a:rPr>
              <a:t>Обобщающий урок</a:t>
            </a:r>
          </a:p>
          <a:p>
            <a:r>
              <a:rPr lang="ru-RU" i="1" dirty="0" smtClean="0">
                <a:solidFill>
                  <a:srgbClr val="7030A0"/>
                </a:solidFill>
              </a:rPr>
              <a:t>7 класс</a:t>
            </a:r>
            <a:endParaRPr lang="ru-RU" i="1" dirty="0">
              <a:solidFill>
                <a:srgbClr val="7030A0"/>
              </a:solidFill>
            </a:endParaRPr>
          </a:p>
        </p:txBody>
      </p:sp>
      <p:sp>
        <p:nvSpPr>
          <p:cNvPr id="4" name="Подзаголовок 2"/>
          <p:cNvSpPr txBox="1">
            <a:spLocks/>
          </p:cNvSpPr>
          <p:nvPr/>
        </p:nvSpPr>
        <p:spPr>
          <a:xfrm>
            <a:off x="2971800" y="5257800"/>
            <a:ext cx="5410200" cy="1447800"/>
          </a:xfrm>
          <a:prstGeom prst="rect">
            <a:avLst/>
          </a:prstGeom>
        </p:spPr>
        <p:txBody>
          <a:bodyPr vert="horz" lIns="91440" tIns="45720" rIns="91440" bIns="45720" rtlCol="0">
            <a:normAutofit fontScale="70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3200" b="0" i="1" u="none" strike="noStrike" kern="1200" cap="none" spc="0" normalizeH="0" baseline="0" noProof="0" dirty="0" smtClean="0">
                <a:ln>
                  <a:noFill/>
                </a:ln>
                <a:solidFill>
                  <a:schemeClr val="bg1"/>
                </a:solidFill>
                <a:effectLst/>
                <a:uLnTx/>
                <a:uFillTx/>
                <a:latin typeface="+mn-lt"/>
                <a:ea typeface="+mn-ea"/>
                <a:cs typeface="+mn-cs"/>
              </a:rPr>
              <a:t>Учитель</a:t>
            </a:r>
            <a:r>
              <a:rPr kumimoji="0" lang="ru-RU" sz="3200" b="0" i="1" u="none" strike="noStrike" kern="1200" cap="none" spc="0" normalizeH="0" noProof="0" dirty="0" smtClean="0">
                <a:ln>
                  <a:noFill/>
                </a:ln>
                <a:solidFill>
                  <a:schemeClr val="bg1"/>
                </a:solidFill>
                <a:effectLst/>
                <a:uLnTx/>
                <a:uFillTx/>
                <a:latin typeface="+mn-lt"/>
                <a:ea typeface="+mn-ea"/>
                <a:cs typeface="+mn-cs"/>
              </a:rPr>
              <a:t> – Акулинина М.В.</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3200" i="1" baseline="0" dirty="0" smtClean="0">
                <a:solidFill>
                  <a:schemeClr val="bg1"/>
                </a:solidFill>
              </a:rPr>
              <a:t>МОУ «Двинская</a:t>
            </a:r>
            <a:r>
              <a:rPr lang="ru-RU" sz="3200" i="1" dirty="0" smtClean="0">
                <a:solidFill>
                  <a:schemeClr val="bg1"/>
                </a:solidFill>
              </a:rPr>
              <a:t> средняя школа»</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3200" i="1" dirty="0" smtClean="0">
                <a:solidFill>
                  <a:schemeClr val="bg1"/>
                </a:solidFill>
              </a:rPr>
              <a:t>Холмогорского района</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3200" b="0" i="1" u="none" strike="noStrike" kern="1200" cap="none" spc="0" normalizeH="0" baseline="0" noProof="0" dirty="0" smtClean="0">
                <a:ln>
                  <a:noFill/>
                </a:ln>
                <a:solidFill>
                  <a:schemeClr val="bg1"/>
                </a:solidFill>
                <a:effectLst/>
                <a:uLnTx/>
                <a:uFillTx/>
                <a:latin typeface="+mn-lt"/>
                <a:ea typeface="+mn-ea"/>
                <a:cs typeface="+mn-cs"/>
              </a:rPr>
              <a:t>Архангельской</a:t>
            </a:r>
            <a:r>
              <a:rPr kumimoji="0" lang="ru-RU" sz="3200" b="0" i="1" u="none" strike="noStrike" kern="1200" cap="none" spc="0" normalizeH="0" noProof="0" dirty="0" smtClean="0">
                <a:ln>
                  <a:noFill/>
                </a:ln>
                <a:solidFill>
                  <a:schemeClr val="bg1"/>
                </a:solidFill>
                <a:effectLst/>
                <a:uLnTx/>
                <a:uFillTx/>
                <a:latin typeface="+mn-lt"/>
                <a:ea typeface="+mn-ea"/>
                <a:cs typeface="+mn-cs"/>
              </a:rPr>
              <a:t> области</a:t>
            </a:r>
            <a:endParaRPr kumimoji="0" lang="ru-RU" sz="3200" b="0" i="1"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nodeType="clickEffect">
                                  <p:stCondLst>
                                    <p:cond delay="0"/>
                                  </p:stCondLst>
                                  <p:childTnLst>
                                    <p:set>
                                      <p:cBhvr>
                                        <p:cTn id="32" dur="1" fill="hold">
                                          <p:stCondLst>
                                            <p:cond delay="0"/>
                                          </p:stCondLst>
                                        </p:cTn>
                                        <p:tgtEl>
                                          <p:spTgt spid="4">
                                            <p:txEl>
                                              <p:pRg st="0" end="0"/>
                                            </p:txEl>
                                          </p:spTgt>
                                        </p:tgtEl>
                                        <p:attrNameLst>
                                          <p:attrName>style.visibility</p:attrName>
                                        </p:attrNameLst>
                                      </p:cBhvr>
                                      <p:to>
                                        <p:strVal val="visible"/>
                                      </p:to>
                                    </p:set>
                                    <p:anim calcmode="lin" valueType="num">
                                      <p:cBhvr>
                                        <p:cTn id="33" dur="1000" fill="hold"/>
                                        <p:tgtEl>
                                          <p:spTgt spid="4">
                                            <p:txEl>
                                              <p:pRg st="0" end="0"/>
                                            </p:txEl>
                                          </p:spTgt>
                                        </p:tgtEl>
                                        <p:attrNameLst>
                                          <p:attrName>ppt_x</p:attrName>
                                        </p:attrNameLst>
                                      </p:cBhvr>
                                      <p:tavLst>
                                        <p:tav tm="0">
                                          <p:val>
                                            <p:strVal val="#ppt_x-.2"/>
                                          </p:val>
                                        </p:tav>
                                        <p:tav tm="100000">
                                          <p:val>
                                            <p:strVal val="#ppt_x"/>
                                          </p:val>
                                        </p:tav>
                                      </p:tavLst>
                                    </p:anim>
                                    <p:anim calcmode="lin" valueType="num">
                                      <p:cBhvr>
                                        <p:cTn id="34" dur="1000" fill="hold"/>
                                        <p:tgtEl>
                                          <p:spTgt spid="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4">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nodeType="clickEffect">
                                  <p:stCondLst>
                                    <p:cond delay="0"/>
                                  </p:stCondLst>
                                  <p:childTnLst>
                                    <p:set>
                                      <p:cBhvr>
                                        <p:cTn id="39" dur="1" fill="hold">
                                          <p:stCondLst>
                                            <p:cond delay="0"/>
                                          </p:stCondLst>
                                        </p:cTn>
                                        <p:tgtEl>
                                          <p:spTgt spid="4">
                                            <p:txEl>
                                              <p:pRg st="1" end="1"/>
                                            </p:txEl>
                                          </p:spTgt>
                                        </p:tgtEl>
                                        <p:attrNameLst>
                                          <p:attrName>style.visibility</p:attrName>
                                        </p:attrNameLst>
                                      </p:cBhvr>
                                      <p:to>
                                        <p:strVal val="visible"/>
                                      </p:to>
                                    </p:set>
                                    <p:anim calcmode="lin" valueType="num">
                                      <p:cBhvr>
                                        <p:cTn id="40" dur="1000" fill="hold"/>
                                        <p:tgtEl>
                                          <p:spTgt spid="4">
                                            <p:txEl>
                                              <p:pRg st="1" end="1"/>
                                            </p:txEl>
                                          </p:spTgt>
                                        </p:tgtEl>
                                        <p:attrNameLst>
                                          <p:attrName>ppt_x</p:attrName>
                                        </p:attrNameLst>
                                      </p:cBhvr>
                                      <p:tavLst>
                                        <p:tav tm="0">
                                          <p:val>
                                            <p:strVal val="#ppt_x-.2"/>
                                          </p:val>
                                        </p:tav>
                                        <p:tav tm="100000">
                                          <p:val>
                                            <p:strVal val="#ppt_x"/>
                                          </p:val>
                                        </p:tav>
                                      </p:tavLst>
                                    </p:anim>
                                    <p:anim calcmode="lin" valueType="num">
                                      <p:cBhvr>
                                        <p:cTn id="41" dur="1000" fill="hold"/>
                                        <p:tgtEl>
                                          <p:spTgt spid="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42" dur="1000"/>
                                        <p:tgtEl>
                                          <p:spTgt spid="4">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9" presetClass="entr" presetSubtype="0" fill="hold" nodeType="clickEffect">
                                  <p:stCondLst>
                                    <p:cond delay="0"/>
                                  </p:stCondLst>
                                  <p:childTnLst>
                                    <p:set>
                                      <p:cBhvr>
                                        <p:cTn id="46" dur="1" fill="hold">
                                          <p:stCondLst>
                                            <p:cond delay="0"/>
                                          </p:stCondLst>
                                        </p:cTn>
                                        <p:tgtEl>
                                          <p:spTgt spid="4">
                                            <p:txEl>
                                              <p:pRg st="2" end="2"/>
                                            </p:txEl>
                                          </p:spTgt>
                                        </p:tgtEl>
                                        <p:attrNameLst>
                                          <p:attrName>style.visibility</p:attrName>
                                        </p:attrNameLst>
                                      </p:cBhvr>
                                      <p:to>
                                        <p:strVal val="visible"/>
                                      </p:to>
                                    </p:set>
                                    <p:anim calcmode="lin" valueType="num">
                                      <p:cBhvr>
                                        <p:cTn id="47" dur="1000" fill="hold"/>
                                        <p:tgtEl>
                                          <p:spTgt spid="4">
                                            <p:txEl>
                                              <p:pRg st="2" end="2"/>
                                            </p:txEl>
                                          </p:spTgt>
                                        </p:tgtEl>
                                        <p:attrNameLst>
                                          <p:attrName>ppt_x</p:attrName>
                                        </p:attrNameLst>
                                      </p:cBhvr>
                                      <p:tavLst>
                                        <p:tav tm="0">
                                          <p:val>
                                            <p:strVal val="#ppt_x-.2"/>
                                          </p:val>
                                        </p:tav>
                                        <p:tav tm="100000">
                                          <p:val>
                                            <p:strVal val="#ppt_x"/>
                                          </p:val>
                                        </p:tav>
                                      </p:tavLst>
                                    </p:anim>
                                    <p:anim calcmode="lin" valueType="num">
                                      <p:cBhvr>
                                        <p:cTn id="48" dur="1000" fill="hold"/>
                                        <p:tgtEl>
                                          <p:spTgt spid="4">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4">
                                            <p:txEl>
                                              <p:pRg st="2" end="2"/>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9" presetClass="entr" presetSubtype="0" fill="hold" nodeType="clickEffect">
                                  <p:stCondLst>
                                    <p:cond delay="0"/>
                                  </p:stCondLst>
                                  <p:childTnLst>
                                    <p:set>
                                      <p:cBhvr>
                                        <p:cTn id="53" dur="1" fill="hold">
                                          <p:stCondLst>
                                            <p:cond delay="0"/>
                                          </p:stCondLst>
                                        </p:cTn>
                                        <p:tgtEl>
                                          <p:spTgt spid="4">
                                            <p:txEl>
                                              <p:pRg st="3" end="3"/>
                                            </p:txEl>
                                          </p:spTgt>
                                        </p:tgtEl>
                                        <p:attrNameLst>
                                          <p:attrName>style.visibility</p:attrName>
                                        </p:attrNameLst>
                                      </p:cBhvr>
                                      <p:to>
                                        <p:strVal val="visible"/>
                                      </p:to>
                                    </p:set>
                                    <p:anim calcmode="lin" valueType="num">
                                      <p:cBhvr>
                                        <p:cTn id="54" dur="1000" fill="hold"/>
                                        <p:tgtEl>
                                          <p:spTgt spid="4">
                                            <p:txEl>
                                              <p:pRg st="3" end="3"/>
                                            </p:txEl>
                                          </p:spTgt>
                                        </p:tgtEl>
                                        <p:attrNameLst>
                                          <p:attrName>ppt_x</p:attrName>
                                        </p:attrNameLst>
                                      </p:cBhvr>
                                      <p:tavLst>
                                        <p:tav tm="0">
                                          <p:val>
                                            <p:strVal val="#ppt_x-.2"/>
                                          </p:val>
                                        </p:tav>
                                        <p:tav tm="100000">
                                          <p:val>
                                            <p:strVal val="#ppt_x"/>
                                          </p:val>
                                        </p:tav>
                                      </p:tavLst>
                                    </p:anim>
                                    <p:anim calcmode="lin" valueType="num">
                                      <p:cBhvr>
                                        <p:cTn id="55" dur="1000" fill="hold"/>
                                        <p:tgtEl>
                                          <p:spTgt spid="4">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56" dur="1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C00000"/>
                </a:solidFill>
              </a:rPr>
              <a:t>Союз.</a:t>
            </a:r>
            <a:br>
              <a:rPr lang="ru-RU" b="1" dirty="0" smtClean="0">
                <a:solidFill>
                  <a:srgbClr val="C00000"/>
                </a:solidFill>
              </a:rPr>
            </a:br>
            <a:endParaRPr lang="ru-RU" b="1" dirty="0">
              <a:solidFill>
                <a:srgbClr val="C00000"/>
              </a:solidFill>
            </a:endParaRPr>
          </a:p>
        </p:txBody>
      </p:sp>
      <p:sp>
        <p:nvSpPr>
          <p:cNvPr id="3" name="Содержимое 2"/>
          <p:cNvSpPr>
            <a:spLocks noGrp="1"/>
          </p:cNvSpPr>
          <p:nvPr>
            <p:ph idx="1"/>
          </p:nvPr>
        </p:nvSpPr>
        <p:spPr>
          <a:xfrm>
            <a:off x="457200" y="1143001"/>
            <a:ext cx="8229600" cy="4648200"/>
          </a:xfrm>
        </p:spPr>
        <p:txBody>
          <a:bodyPr/>
          <a:lstStyle/>
          <a:p>
            <a:pPr algn="just"/>
            <a:r>
              <a:rPr lang="ru-RU" sz="4800" i="1" dirty="0" smtClean="0">
                <a:solidFill>
                  <a:srgbClr val="002060"/>
                </a:solidFill>
              </a:rPr>
              <a:t>Грачи вернулись с юга и начали вить гнезда. Скворцы да жаворонки тоже прилетели. Поэтому ребята стали делать домики для птиц.</a:t>
            </a:r>
          </a:p>
          <a:p>
            <a:endParaRPr lang="ru-RU" dirty="0"/>
          </a:p>
        </p:txBody>
      </p:sp>
      <p:sp>
        <p:nvSpPr>
          <p:cNvPr id="4" name="Стрелка вправо 3">
            <a:hlinkClick r:id="rId2" action="ppaction://hlinksldjump"/>
          </p:cNvPr>
          <p:cNvSpPr/>
          <p:nvPr/>
        </p:nvSpPr>
        <p:spPr>
          <a:xfrm>
            <a:off x="7772400" y="5867400"/>
            <a:ext cx="457200" cy="3810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C00000"/>
                </a:solidFill>
              </a:rPr>
              <a:t>Частица.</a:t>
            </a:r>
            <a:br>
              <a:rPr lang="ru-RU" b="1" dirty="0" smtClean="0">
                <a:solidFill>
                  <a:srgbClr val="C00000"/>
                </a:solidFill>
              </a:rPr>
            </a:br>
            <a:endParaRPr lang="ru-RU" b="1" dirty="0">
              <a:solidFill>
                <a:srgbClr val="C00000"/>
              </a:solidFill>
            </a:endParaRPr>
          </a:p>
        </p:txBody>
      </p:sp>
      <p:sp>
        <p:nvSpPr>
          <p:cNvPr id="3" name="Содержимое 2"/>
          <p:cNvSpPr>
            <a:spLocks noGrp="1"/>
          </p:cNvSpPr>
          <p:nvPr>
            <p:ph idx="1"/>
          </p:nvPr>
        </p:nvSpPr>
        <p:spPr>
          <a:xfrm>
            <a:off x="457200" y="1143001"/>
            <a:ext cx="8229600" cy="4724400"/>
          </a:xfrm>
        </p:spPr>
        <p:txBody>
          <a:bodyPr/>
          <a:lstStyle/>
          <a:p>
            <a:pPr algn="just"/>
            <a:r>
              <a:rPr lang="ru-RU" sz="4400" i="1" dirty="0" smtClean="0">
                <a:solidFill>
                  <a:srgbClr val="002060"/>
                </a:solidFill>
              </a:rPr>
              <a:t>1.</a:t>
            </a:r>
            <a:r>
              <a:rPr lang="ru-RU" sz="4400" i="1" dirty="0" smtClean="0"/>
              <a:t> </a:t>
            </a:r>
            <a:r>
              <a:rPr lang="ru-RU" sz="4400" i="1" dirty="0" smtClean="0">
                <a:solidFill>
                  <a:srgbClr val="002060"/>
                </a:solidFill>
              </a:rPr>
              <a:t>Что бы ни увидел теперь Петя, ничто бы не удивило его. 2. Пусть всегда будет солнце! 3. Неужели никто не поможет ему? 4. Что за чудо! 5. Именно он допустил ошибку.</a:t>
            </a:r>
          </a:p>
          <a:p>
            <a:endParaRPr lang="ru-RU" dirty="0"/>
          </a:p>
        </p:txBody>
      </p:sp>
      <p:sp>
        <p:nvSpPr>
          <p:cNvPr id="4" name="Стрелка вправо 3">
            <a:hlinkClick r:id="rId2" action="ppaction://hlinksldjump"/>
          </p:cNvPr>
          <p:cNvSpPr/>
          <p:nvPr/>
        </p:nvSpPr>
        <p:spPr>
          <a:xfrm>
            <a:off x="7620000" y="5943600"/>
            <a:ext cx="457200" cy="3810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401762"/>
          </a:xfrm>
        </p:spPr>
        <p:txBody>
          <a:bodyPr>
            <a:normAutofit fontScale="90000"/>
          </a:bodyPr>
          <a:lstStyle/>
          <a:p>
            <a:pPr lvl="0"/>
            <a:r>
              <a:rPr lang="ru-RU" b="1" dirty="0" smtClean="0">
                <a:solidFill>
                  <a:srgbClr val="C00000"/>
                </a:solidFill>
              </a:rPr>
              <a:t>Исправить ошибки в следующих предложениях:</a:t>
            </a:r>
            <a:r>
              <a:rPr lang="ru-RU" dirty="0" smtClean="0">
                <a:solidFill>
                  <a:srgbClr val="C00000"/>
                </a:solidFill>
              </a:rPr>
              <a:t/>
            </a:r>
            <a:br>
              <a:rPr lang="ru-RU" dirty="0" smtClean="0">
                <a:solidFill>
                  <a:srgbClr val="C00000"/>
                </a:solidFill>
              </a:rPr>
            </a:br>
            <a:endParaRPr lang="ru-RU" dirty="0">
              <a:solidFill>
                <a:srgbClr val="C00000"/>
              </a:solidFill>
            </a:endParaRPr>
          </a:p>
        </p:txBody>
      </p:sp>
      <p:sp>
        <p:nvSpPr>
          <p:cNvPr id="3" name="Содержимое 2"/>
          <p:cNvSpPr>
            <a:spLocks noGrp="1"/>
          </p:cNvSpPr>
          <p:nvPr>
            <p:ph idx="1"/>
          </p:nvPr>
        </p:nvSpPr>
        <p:spPr>
          <a:gradFill>
            <a:gsLst>
              <a:gs pos="23000">
                <a:srgbClr val="FC9FCB">
                  <a:alpha val="0"/>
                </a:srgbClr>
              </a:gs>
              <a:gs pos="13000">
                <a:srgbClr val="F8B049"/>
              </a:gs>
              <a:gs pos="21001">
                <a:srgbClr val="F8B049"/>
              </a:gs>
              <a:gs pos="63000">
                <a:srgbClr val="FEE7F2"/>
              </a:gs>
              <a:gs pos="67000">
                <a:srgbClr val="F952A0"/>
              </a:gs>
              <a:gs pos="69000">
                <a:srgbClr val="C50849"/>
              </a:gs>
              <a:gs pos="82001">
                <a:srgbClr val="B43E85"/>
              </a:gs>
              <a:gs pos="100000">
                <a:srgbClr val="F8B049"/>
              </a:gs>
            </a:gsLst>
            <a:lin ang="4800000" scaled="0"/>
          </a:gradFill>
        </p:spPr>
        <p:txBody>
          <a:bodyPr/>
          <a:lstStyle/>
          <a:p>
            <a:pPr algn="just"/>
            <a:r>
              <a:rPr lang="ru-RU" sz="4000" i="1" dirty="0" smtClean="0">
                <a:solidFill>
                  <a:srgbClr val="002060"/>
                </a:solidFill>
              </a:rPr>
              <a:t>В нашем лесу благодаря обильных дождей появилось много грибов.</a:t>
            </a:r>
          </a:p>
          <a:p>
            <a:pPr algn="just"/>
            <a:r>
              <a:rPr lang="ru-RU" sz="4000" i="1" dirty="0" smtClean="0">
                <a:solidFill>
                  <a:srgbClr val="002060"/>
                </a:solidFill>
              </a:rPr>
              <a:t>Согласно указания директора на участке посажены деревья.</a:t>
            </a:r>
          </a:p>
          <a:p>
            <a:pPr algn="just"/>
            <a:r>
              <a:rPr lang="ru-RU" sz="4000" i="1" dirty="0" smtClean="0">
                <a:solidFill>
                  <a:srgbClr val="002060"/>
                </a:solidFill>
              </a:rPr>
              <a:t>Вопреки предсказания синоптиков погода была хорошая. </a:t>
            </a:r>
          </a:p>
          <a:p>
            <a:endParaRPr lang="ru-RU"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3">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3">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401762"/>
          </a:xfrm>
        </p:spPr>
        <p:txBody>
          <a:bodyPr>
            <a:normAutofit fontScale="90000"/>
          </a:bodyPr>
          <a:lstStyle/>
          <a:p>
            <a:pPr lvl="0"/>
            <a:r>
              <a:rPr lang="ru-RU" b="1" dirty="0" smtClean="0">
                <a:solidFill>
                  <a:srgbClr val="C00000"/>
                </a:solidFill>
              </a:rPr>
              <a:t>Исправить ошибки в следующих предложениях:</a:t>
            </a:r>
            <a:r>
              <a:rPr lang="ru-RU" dirty="0" smtClean="0"/>
              <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lgn="just"/>
            <a:r>
              <a:rPr lang="ru-RU" sz="4000" i="1" dirty="0" smtClean="0">
                <a:solidFill>
                  <a:srgbClr val="002060"/>
                </a:solidFill>
              </a:rPr>
              <a:t>По окончанию института в нашу школу прибыло несколько учителей.</a:t>
            </a:r>
          </a:p>
          <a:p>
            <a:pPr algn="just"/>
            <a:r>
              <a:rPr lang="ru-RU" sz="4000" i="1" dirty="0" smtClean="0">
                <a:solidFill>
                  <a:srgbClr val="002060"/>
                </a:solidFill>
              </a:rPr>
              <a:t>Из горизонта появилась черная туча.</a:t>
            </a:r>
          </a:p>
          <a:p>
            <a:pPr algn="just"/>
            <a:r>
              <a:rPr lang="ru-RU" sz="4000" i="1" dirty="0" err="1" smtClean="0">
                <a:solidFill>
                  <a:srgbClr val="002060"/>
                </a:solidFill>
              </a:rPr>
              <a:t>Скрозь</a:t>
            </a:r>
            <a:r>
              <a:rPr lang="ru-RU" sz="4000" i="1" dirty="0" smtClean="0">
                <a:solidFill>
                  <a:srgbClr val="002060"/>
                </a:solidFill>
              </a:rPr>
              <a:t> толпу пробирался старичок.</a:t>
            </a:r>
          </a:p>
          <a:p>
            <a:endParaRPr lang="ru-RU"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3">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3">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rot="21034591">
            <a:off x="505194" y="2089964"/>
            <a:ext cx="8229600" cy="4029848"/>
          </a:xfrm>
        </p:spPr>
        <p:txBody>
          <a:bodyPr>
            <a:normAutofit/>
          </a:bodyPr>
          <a:lstStyle/>
          <a:p>
            <a:pPr algn="ctr"/>
            <a:r>
              <a:rPr lang="ru-RU" sz="8800" dirty="0" smtClean="0">
                <a:solidFill>
                  <a:srgbClr val="C00000"/>
                </a:solidFill>
              </a:rPr>
              <a:t>Спасибо за урок!</a:t>
            </a:r>
            <a:endParaRPr lang="ru-RU" sz="8800" dirty="0">
              <a:solidFill>
                <a:srgbClr val="C00000"/>
              </a:solidFill>
            </a:endParaRPr>
          </a:p>
        </p:txBody>
      </p:sp>
      <p:sp>
        <p:nvSpPr>
          <p:cNvPr id="4" name="4-конечная звезда 3"/>
          <p:cNvSpPr/>
          <p:nvPr/>
        </p:nvSpPr>
        <p:spPr>
          <a:xfrm rot="19992615">
            <a:off x="882808" y="1323607"/>
            <a:ext cx="1428750" cy="1214438"/>
          </a:xfrm>
          <a:prstGeom prst="star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5" name="4-конечная звезда 4"/>
          <p:cNvSpPr/>
          <p:nvPr/>
        </p:nvSpPr>
        <p:spPr>
          <a:xfrm rot="20457444">
            <a:off x="7086600" y="3200400"/>
            <a:ext cx="1428750" cy="1214437"/>
          </a:xfrm>
          <a:prstGeom prst="star4">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7" name="4-конечная звезда 6"/>
          <p:cNvSpPr/>
          <p:nvPr/>
        </p:nvSpPr>
        <p:spPr>
          <a:xfrm rot="20471724">
            <a:off x="6096000" y="762000"/>
            <a:ext cx="1428750" cy="1214437"/>
          </a:xfrm>
          <a:prstGeom prst="star4">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4-конечная звезда 7"/>
          <p:cNvSpPr/>
          <p:nvPr/>
        </p:nvSpPr>
        <p:spPr>
          <a:xfrm rot="17898603">
            <a:off x="494076" y="3501190"/>
            <a:ext cx="1428750" cy="1214437"/>
          </a:xfrm>
          <a:prstGeom prst="star4">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9" name="4-конечная звезда 8"/>
          <p:cNvSpPr/>
          <p:nvPr/>
        </p:nvSpPr>
        <p:spPr>
          <a:xfrm rot="19992615">
            <a:off x="3522984" y="5440972"/>
            <a:ext cx="1704540" cy="1431786"/>
          </a:xfrm>
          <a:prstGeom prst="star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0" name="Солнце 9"/>
          <p:cNvSpPr/>
          <p:nvPr/>
        </p:nvSpPr>
        <p:spPr>
          <a:xfrm>
            <a:off x="3276600" y="1600200"/>
            <a:ext cx="785812" cy="785813"/>
          </a:xfrm>
          <a:prstGeom prst="sun">
            <a:avLst/>
          </a:prstGeom>
          <a:solidFill>
            <a:srgbClr val="FF0000"/>
          </a:solidFill>
          <a:ln>
            <a:solidFill>
              <a:srgbClr val="FFC000"/>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fontAlgn="auto">
              <a:spcBef>
                <a:spcPts val="0"/>
              </a:spcBef>
              <a:spcAft>
                <a:spcPts val="0"/>
              </a:spcAft>
              <a:defRPr/>
            </a:pPr>
            <a:endParaRPr lang="ru-RU" dirty="0">
              <a:solidFill>
                <a:srgbClr val="FF0000"/>
              </a:solidFill>
            </a:endParaRPr>
          </a:p>
        </p:txBody>
      </p:sp>
      <p:sp>
        <p:nvSpPr>
          <p:cNvPr id="11" name="Солнце 10"/>
          <p:cNvSpPr/>
          <p:nvPr/>
        </p:nvSpPr>
        <p:spPr>
          <a:xfrm>
            <a:off x="6553200" y="4876800"/>
            <a:ext cx="785812" cy="785812"/>
          </a:xfrm>
          <a:prstGeom prst="sun">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par>
                                <p:cTn id="7" presetID="23" presetClass="emph" presetSubtype="0" fill="hold" grpId="1" nodeType="withEffect">
                                  <p:stCondLst>
                                    <p:cond delay="0"/>
                                  </p:stCondLst>
                                  <p:childTnLst>
                                    <p:animClr clrSpc="hsl" dir="cw">
                                      <p:cBhvr override="childStyle">
                                        <p:cTn id="8" dur="500" fill="hold"/>
                                        <p:tgtEl>
                                          <p:spTgt spid="4"/>
                                        </p:tgtEl>
                                        <p:attrNameLst>
                                          <p:attrName>style.color</p:attrName>
                                        </p:attrNameLst>
                                      </p:cBhvr>
                                      <p:by>
                                        <p:hsl h="10842353" s="0" l="0"/>
                                      </p:by>
                                    </p:animClr>
                                    <p:animClr clrSpc="hsl" dir="cw">
                                      <p:cBhvr>
                                        <p:cTn id="9" dur="500" fill="hold"/>
                                        <p:tgtEl>
                                          <p:spTgt spid="4"/>
                                        </p:tgtEl>
                                        <p:attrNameLst>
                                          <p:attrName>fillcolor</p:attrName>
                                        </p:attrNameLst>
                                      </p:cBhvr>
                                      <p:by>
                                        <p:hsl h="10842353" s="0" l="0"/>
                                      </p:by>
                                    </p:animClr>
                                    <p:animClr clrSpc="hsl" dir="cw">
                                      <p:cBhvr>
                                        <p:cTn id="10" dur="500" fill="hold"/>
                                        <p:tgtEl>
                                          <p:spTgt spid="4"/>
                                        </p:tgtEl>
                                        <p:attrNameLst>
                                          <p:attrName>stroke.color</p:attrName>
                                        </p:attrNameLst>
                                      </p:cBhvr>
                                      <p:by>
                                        <p:hsl h="10842353" s="0" l="0"/>
                                      </p:by>
                                    </p:animClr>
                                    <p:set>
                                      <p:cBhvr>
                                        <p:cTn id="11" dur="500" fill="hold"/>
                                        <p:tgtEl>
                                          <p:spTgt spid="4"/>
                                        </p:tgtEl>
                                        <p:attrNameLst>
                                          <p:attrName>fill.type</p:attrName>
                                        </p:attrNameLst>
                                      </p:cBhvr>
                                      <p:to>
                                        <p:strVal val="solid"/>
                                      </p:to>
                                    </p:set>
                                  </p:childTnLst>
                                </p:cTn>
                              </p:par>
                              <p:par>
                                <p:cTn id="12" presetID="8" presetClass="emph" presetSubtype="0" fill="hold" grpId="0" nodeType="withEffect">
                                  <p:stCondLst>
                                    <p:cond delay="0"/>
                                  </p:stCondLst>
                                  <p:childTnLst>
                                    <p:animRot by="21600000">
                                      <p:cBhvr>
                                        <p:cTn id="13" dur="2000" fill="hold"/>
                                        <p:tgtEl>
                                          <p:spTgt spid="5"/>
                                        </p:tgtEl>
                                        <p:attrNameLst>
                                          <p:attrName>r</p:attrName>
                                        </p:attrNameLst>
                                      </p:cBhvr>
                                    </p:animRot>
                                  </p:childTnLst>
                                </p:cTn>
                              </p:par>
                              <p:par>
                                <p:cTn id="14" presetID="23" presetClass="emph" presetSubtype="0" fill="hold" grpId="1" nodeType="withEffect">
                                  <p:stCondLst>
                                    <p:cond delay="0"/>
                                  </p:stCondLst>
                                  <p:childTnLst>
                                    <p:animClr clrSpc="hsl" dir="cw">
                                      <p:cBhvr override="childStyle">
                                        <p:cTn id="15" dur="500" fill="hold"/>
                                        <p:tgtEl>
                                          <p:spTgt spid="5"/>
                                        </p:tgtEl>
                                        <p:attrNameLst>
                                          <p:attrName>style.color</p:attrName>
                                        </p:attrNameLst>
                                      </p:cBhvr>
                                      <p:by>
                                        <p:hsl h="10842353" s="0" l="0"/>
                                      </p:by>
                                    </p:animClr>
                                    <p:animClr clrSpc="hsl" dir="cw">
                                      <p:cBhvr>
                                        <p:cTn id="16" dur="500" fill="hold"/>
                                        <p:tgtEl>
                                          <p:spTgt spid="5"/>
                                        </p:tgtEl>
                                        <p:attrNameLst>
                                          <p:attrName>fillcolor</p:attrName>
                                        </p:attrNameLst>
                                      </p:cBhvr>
                                      <p:by>
                                        <p:hsl h="10842353" s="0" l="0"/>
                                      </p:by>
                                    </p:animClr>
                                    <p:animClr clrSpc="hsl" dir="cw">
                                      <p:cBhvr>
                                        <p:cTn id="17" dur="500" fill="hold"/>
                                        <p:tgtEl>
                                          <p:spTgt spid="5"/>
                                        </p:tgtEl>
                                        <p:attrNameLst>
                                          <p:attrName>stroke.color</p:attrName>
                                        </p:attrNameLst>
                                      </p:cBhvr>
                                      <p:by>
                                        <p:hsl h="10842353" s="0" l="0"/>
                                      </p:by>
                                    </p:animClr>
                                    <p:set>
                                      <p:cBhvr>
                                        <p:cTn id="18" dur="500" fill="hold"/>
                                        <p:tgtEl>
                                          <p:spTgt spid="5"/>
                                        </p:tgtEl>
                                        <p:attrNameLst>
                                          <p:attrName>fill.type</p:attrName>
                                        </p:attrNameLst>
                                      </p:cBhvr>
                                      <p:to>
                                        <p:strVal val="solid"/>
                                      </p:to>
                                    </p:set>
                                  </p:childTnLst>
                                </p:cTn>
                              </p:par>
                              <p:par>
                                <p:cTn id="19" presetID="8" presetClass="emph" presetSubtype="0" fill="hold" grpId="0" nodeType="withEffect">
                                  <p:stCondLst>
                                    <p:cond delay="0"/>
                                  </p:stCondLst>
                                  <p:childTnLst>
                                    <p:animRot by="21600000">
                                      <p:cBhvr>
                                        <p:cTn id="20" dur="2000" fill="hold"/>
                                        <p:tgtEl>
                                          <p:spTgt spid="7"/>
                                        </p:tgtEl>
                                        <p:attrNameLst>
                                          <p:attrName>r</p:attrName>
                                        </p:attrNameLst>
                                      </p:cBhvr>
                                    </p:animRot>
                                  </p:childTnLst>
                                </p:cTn>
                              </p:par>
                              <p:par>
                                <p:cTn id="21" presetID="8" presetClass="emph" presetSubtype="0" fill="hold" grpId="1" nodeType="withEffect">
                                  <p:stCondLst>
                                    <p:cond delay="0"/>
                                  </p:stCondLst>
                                  <p:childTnLst>
                                    <p:animRot by="21600000">
                                      <p:cBhvr>
                                        <p:cTn id="22" dur="2000" fill="hold"/>
                                        <p:tgtEl>
                                          <p:spTgt spid="7"/>
                                        </p:tgtEl>
                                        <p:attrNameLst>
                                          <p:attrName>r</p:attrName>
                                        </p:attrNameLst>
                                      </p:cBhvr>
                                    </p:animRot>
                                  </p:childTnLst>
                                </p:cTn>
                              </p:par>
                              <p:par>
                                <p:cTn id="23" presetID="23" presetClass="emph" presetSubtype="0" fill="hold" grpId="2" nodeType="withEffect">
                                  <p:stCondLst>
                                    <p:cond delay="0"/>
                                  </p:stCondLst>
                                  <p:childTnLst>
                                    <p:animClr clrSpc="hsl" dir="cw">
                                      <p:cBhvr override="childStyle">
                                        <p:cTn id="24" dur="500" fill="hold"/>
                                        <p:tgtEl>
                                          <p:spTgt spid="7"/>
                                        </p:tgtEl>
                                        <p:attrNameLst>
                                          <p:attrName>style.color</p:attrName>
                                        </p:attrNameLst>
                                      </p:cBhvr>
                                      <p:by>
                                        <p:hsl h="10842353" s="0" l="0"/>
                                      </p:by>
                                    </p:animClr>
                                    <p:animClr clrSpc="hsl" dir="cw">
                                      <p:cBhvr>
                                        <p:cTn id="25" dur="500" fill="hold"/>
                                        <p:tgtEl>
                                          <p:spTgt spid="7"/>
                                        </p:tgtEl>
                                        <p:attrNameLst>
                                          <p:attrName>fillcolor</p:attrName>
                                        </p:attrNameLst>
                                      </p:cBhvr>
                                      <p:by>
                                        <p:hsl h="10842353" s="0" l="0"/>
                                      </p:by>
                                    </p:animClr>
                                    <p:animClr clrSpc="hsl" dir="cw">
                                      <p:cBhvr>
                                        <p:cTn id="26" dur="500" fill="hold"/>
                                        <p:tgtEl>
                                          <p:spTgt spid="7"/>
                                        </p:tgtEl>
                                        <p:attrNameLst>
                                          <p:attrName>stroke.color</p:attrName>
                                        </p:attrNameLst>
                                      </p:cBhvr>
                                      <p:by>
                                        <p:hsl h="10842353" s="0" l="0"/>
                                      </p:by>
                                    </p:animClr>
                                    <p:set>
                                      <p:cBhvr>
                                        <p:cTn id="27" dur="500" fill="hold"/>
                                        <p:tgtEl>
                                          <p:spTgt spid="7"/>
                                        </p:tgtEl>
                                        <p:attrNameLst>
                                          <p:attrName>fill.type</p:attrName>
                                        </p:attrNameLst>
                                      </p:cBhvr>
                                      <p:to>
                                        <p:strVal val="solid"/>
                                      </p:to>
                                    </p:set>
                                  </p:childTnLst>
                                </p:cTn>
                              </p:par>
                              <p:par>
                                <p:cTn id="28" presetID="8" presetClass="emph" presetSubtype="0" fill="hold" grpId="0" nodeType="withEffect">
                                  <p:stCondLst>
                                    <p:cond delay="0"/>
                                  </p:stCondLst>
                                  <p:childTnLst>
                                    <p:animRot by="21600000">
                                      <p:cBhvr>
                                        <p:cTn id="29" dur="2000" fill="hold"/>
                                        <p:tgtEl>
                                          <p:spTgt spid="8"/>
                                        </p:tgtEl>
                                        <p:attrNameLst>
                                          <p:attrName>r</p:attrName>
                                        </p:attrNameLst>
                                      </p:cBhvr>
                                    </p:animRot>
                                  </p:childTnLst>
                                </p:cTn>
                              </p:par>
                              <p:par>
                                <p:cTn id="30" presetID="8" presetClass="emph" presetSubtype="0" fill="hold" grpId="1" nodeType="withEffect">
                                  <p:stCondLst>
                                    <p:cond delay="0"/>
                                  </p:stCondLst>
                                  <p:childTnLst>
                                    <p:animRot by="21600000">
                                      <p:cBhvr>
                                        <p:cTn id="31" dur="2000" fill="hold"/>
                                        <p:tgtEl>
                                          <p:spTgt spid="8"/>
                                        </p:tgtEl>
                                        <p:attrNameLst>
                                          <p:attrName>r</p:attrName>
                                        </p:attrNameLst>
                                      </p:cBhvr>
                                    </p:animRot>
                                  </p:childTnLst>
                                </p:cTn>
                              </p:par>
                              <p:par>
                                <p:cTn id="32" presetID="23" presetClass="emph" presetSubtype="0" fill="hold" grpId="2" nodeType="withEffect">
                                  <p:stCondLst>
                                    <p:cond delay="0"/>
                                  </p:stCondLst>
                                  <p:childTnLst>
                                    <p:animClr clrSpc="hsl" dir="cw">
                                      <p:cBhvr override="childStyle">
                                        <p:cTn id="33" dur="500" fill="hold"/>
                                        <p:tgtEl>
                                          <p:spTgt spid="8"/>
                                        </p:tgtEl>
                                        <p:attrNameLst>
                                          <p:attrName>style.color</p:attrName>
                                        </p:attrNameLst>
                                      </p:cBhvr>
                                      <p:by>
                                        <p:hsl h="10842353" s="0" l="0"/>
                                      </p:by>
                                    </p:animClr>
                                    <p:animClr clrSpc="hsl" dir="cw">
                                      <p:cBhvr>
                                        <p:cTn id="34" dur="500" fill="hold"/>
                                        <p:tgtEl>
                                          <p:spTgt spid="8"/>
                                        </p:tgtEl>
                                        <p:attrNameLst>
                                          <p:attrName>fillcolor</p:attrName>
                                        </p:attrNameLst>
                                      </p:cBhvr>
                                      <p:by>
                                        <p:hsl h="10842353" s="0" l="0"/>
                                      </p:by>
                                    </p:animClr>
                                    <p:animClr clrSpc="hsl" dir="cw">
                                      <p:cBhvr>
                                        <p:cTn id="35" dur="500" fill="hold"/>
                                        <p:tgtEl>
                                          <p:spTgt spid="8"/>
                                        </p:tgtEl>
                                        <p:attrNameLst>
                                          <p:attrName>stroke.color</p:attrName>
                                        </p:attrNameLst>
                                      </p:cBhvr>
                                      <p:by>
                                        <p:hsl h="10842353" s="0" l="0"/>
                                      </p:by>
                                    </p:animClr>
                                    <p:set>
                                      <p:cBhvr>
                                        <p:cTn id="36" dur="500" fill="hold"/>
                                        <p:tgtEl>
                                          <p:spTgt spid="8"/>
                                        </p:tgtEl>
                                        <p:attrNameLst>
                                          <p:attrName>fill.type</p:attrName>
                                        </p:attrNameLst>
                                      </p:cBhvr>
                                      <p:to>
                                        <p:strVal val="solid"/>
                                      </p:to>
                                    </p:set>
                                  </p:childTnLst>
                                </p:cTn>
                              </p:par>
                            </p:childTnLst>
                          </p:cTn>
                        </p:par>
                      </p:childTnLst>
                    </p:cTn>
                  </p:par>
                  <p:par>
                    <p:cTn id="37" fill="hold">
                      <p:stCondLst>
                        <p:cond delay="indefinite"/>
                      </p:stCondLst>
                      <p:childTnLst>
                        <p:par>
                          <p:cTn id="38" fill="hold">
                            <p:stCondLst>
                              <p:cond delay="0"/>
                            </p:stCondLst>
                            <p:childTnLst>
                              <p:par>
                                <p:cTn id="39" presetID="8" presetClass="emph" presetSubtype="0" fill="hold" grpId="0" nodeType="clickEffect">
                                  <p:stCondLst>
                                    <p:cond delay="0"/>
                                  </p:stCondLst>
                                  <p:childTnLst>
                                    <p:animRot by="21600000">
                                      <p:cBhvr>
                                        <p:cTn id="40" dur="2000" fill="hold"/>
                                        <p:tgtEl>
                                          <p:spTgt spid="9"/>
                                        </p:tgtEl>
                                        <p:attrNameLst>
                                          <p:attrName>r</p:attrName>
                                        </p:attrNameLst>
                                      </p:cBhvr>
                                    </p:animRot>
                                  </p:childTnLst>
                                </p:cTn>
                              </p:par>
                              <p:par>
                                <p:cTn id="41" presetID="23" presetClass="emph" presetSubtype="0" fill="hold" grpId="1" nodeType="withEffect">
                                  <p:stCondLst>
                                    <p:cond delay="0"/>
                                  </p:stCondLst>
                                  <p:childTnLst>
                                    <p:animClr clrSpc="hsl" dir="cw">
                                      <p:cBhvr override="childStyle">
                                        <p:cTn id="42" dur="500" fill="hold"/>
                                        <p:tgtEl>
                                          <p:spTgt spid="9"/>
                                        </p:tgtEl>
                                        <p:attrNameLst>
                                          <p:attrName>style.color</p:attrName>
                                        </p:attrNameLst>
                                      </p:cBhvr>
                                      <p:by>
                                        <p:hsl h="10842353" s="0" l="0"/>
                                      </p:by>
                                    </p:animClr>
                                    <p:animClr clrSpc="hsl" dir="cw">
                                      <p:cBhvr>
                                        <p:cTn id="43" dur="500" fill="hold"/>
                                        <p:tgtEl>
                                          <p:spTgt spid="9"/>
                                        </p:tgtEl>
                                        <p:attrNameLst>
                                          <p:attrName>fillcolor</p:attrName>
                                        </p:attrNameLst>
                                      </p:cBhvr>
                                      <p:by>
                                        <p:hsl h="10842353" s="0" l="0"/>
                                      </p:by>
                                    </p:animClr>
                                    <p:animClr clrSpc="hsl" dir="cw">
                                      <p:cBhvr>
                                        <p:cTn id="44" dur="500" fill="hold"/>
                                        <p:tgtEl>
                                          <p:spTgt spid="9"/>
                                        </p:tgtEl>
                                        <p:attrNameLst>
                                          <p:attrName>stroke.color</p:attrName>
                                        </p:attrNameLst>
                                      </p:cBhvr>
                                      <p:by>
                                        <p:hsl h="10842353" s="0" l="0"/>
                                      </p:by>
                                    </p:animClr>
                                    <p:set>
                                      <p:cBhvr>
                                        <p:cTn id="45" dur="500" fill="hold"/>
                                        <p:tgtEl>
                                          <p:spTgt spid="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7" grpId="0" animBg="1"/>
      <p:bldP spid="7" grpId="1" animBg="1"/>
      <p:bldP spid="7" grpId="2" animBg="1"/>
      <p:bldP spid="8" grpId="0" animBg="1"/>
      <p:bldP spid="8" grpId="1" animBg="1"/>
      <p:bldP spid="8" grpId="2" animBg="1"/>
      <p:bldP spid="9" grpId="0" animBg="1"/>
      <p:bldP spid="9"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sz="4000" b="1" dirty="0" smtClean="0">
                <a:solidFill>
                  <a:srgbClr val="C00000"/>
                </a:solidFill>
              </a:rPr>
              <a:t>Объяснить правописание предлогов.</a:t>
            </a:r>
            <a:r>
              <a:rPr lang="ru-RU" b="1" dirty="0" smtClean="0">
                <a:solidFill>
                  <a:srgbClr val="C00000"/>
                </a:solidFill>
              </a:rPr>
              <a:t/>
            </a:r>
            <a:br>
              <a:rPr lang="ru-RU" b="1" dirty="0" smtClean="0">
                <a:solidFill>
                  <a:srgbClr val="C00000"/>
                </a:solidFill>
              </a:rPr>
            </a:br>
            <a:endParaRPr lang="ru-RU" b="1" dirty="0">
              <a:solidFill>
                <a:srgbClr val="C00000"/>
              </a:solidFill>
            </a:endParaRPr>
          </a:p>
        </p:txBody>
      </p:sp>
      <p:sp>
        <p:nvSpPr>
          <p:cNvPr id="3" name="Содержимое 2"/>
          <p:cNvSpPr>
            <a:spLocks noGrp="1"/>
          </p:cNvSpPr>
          <p:nvPr>
            <p:ph idx="1"/>
          </p:nvPr>
        </p:nvSpPr>
        <p:spPr>
          <a:xfrm>
            <a:off x="457200" y="914400"/>
            <a:ext cx="8229600" cy="5029199"/>
          </a:xfrm>
          <a:solidFill>
            <a:schemeClr val="accent6">
              <a:lumMod val="20000"/>
              <a:lumOff val="80000"/>
              <a:alpha val="25000"/>
            </a:schemeClr>
          </a:solidFill>
          <a:ln w="0" cmpd="dbl">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ln>
          <a:scene3d>
            <a:camera prst="orthographicFront"/>
            <a:lightRig rig="threePt" dir="t"/>
          </a:scene3d>
          <a:sp3d contourW="12700">
            <a:bevelT prst="convex"/>
            <a:contourClr>
              <a:schemeClr val="accent6">
                <a:lumMod val="75000"/>
              </a:schemeClr>
            </a:contourClr>
          </a:sp3d>
        </p:spPr>
        <p:txBody>
          <a:bodyPr/>
          <a:lstStyle/>
          <a:p>
            <a:pPr algn="just"/>
            <a:endParaRPr lang="ru-RU" sz="4400" dirty="0" smtClean="0">
              <a:solidFill>
                <a:srgbClr val="002060"/>
              </a:solidFill>
            </a:endParaRPr>
          </a:p>
          <a:p>
            <a:pPr algn="just"/>
            <a:r>
              <a:rPr lang="ru-RU" sz="4400" dirty="0" smtClean="0">
                <a:solidFill>
                  <a:srgbClr val="002060"/>
                </a:solidFill>
              </a:rPr>
              <a:t>Выполнять (в) </a:t>
            </a:r>
            <a:r>
              <a:rPr lang="ru-RU" sz="4400" dirty="0" err="1" smtClean="0">
                <a:solidFill>
                  <a:srgbClr val="002060"/>
                </a:solidFill>
              </a:rPr>
              <a:t>течени</a:t>
            </a:r>
            <a:r>
              <a:rPr lang="ru-RU" sz="4400" dirty="0" smtClean="0">
                <a:solidFill>
                  <a:srgbClr val="002060"/>
                </a:solidFill>
              </a:rPr>
              <a:t>… года</a:t>
            </a:r>
          </a:p>
          <a:p>
            <a:pPr algn="just"/>
            <a:r>
              <a:rPr lang="ru-RU" sz="4400" dirty="0" smtClean="0">
                <a:solidFill>
                  <a:srgbClr val="002060"/>
                </a:solidFill>
              </a:rPr>
              <a:t>Увидеть (в) </a:t>
            </a:r>
            <a:r>
              <a:rPr lang="ru-RU" sz="4400" dirty="0" err="1" smtClean="0">
                <a:solidFill>
                  <a:srgbClr val="002060"/>
                </a:solidFill>
              </a:rPr>
              <a:t>продожени</a:t>
            </a:r>
            <a:r>
              <a:rPr lang="ru-RU" sz="4400" dirty="0" smtClean="0">
                <a:solidFill>
                  <a:srgbClr val="002060"/>
                </a:solidFill>
              </a:rPr>
              <a:t>… фильма</a:t>
            </a:r>
          </a:p>
          <a:p>
            <a:pPr algn="just"/>
            <a:r>
              <a:rPr lang="ru-RU" sz="4400" dirty="0" smtClean="0">
                <a:solidFill>
                  <a:srgbClr val="002060"/>
                </a:solidFill>
              </a:rPr>
              <a:t>Договориться (на)счет встречи</a:t>
            </a:r>
          </a:p>
          <a:p>
            <a:endParaRPr lang="ru-RU" dirty="0"/>
          </a:p>
        </p:txBody>
      </p:sp>
      <p:pic>
        <p:nvPicPr>
          <p:cNvPr id="4" name="Picture 14" descr="GOFIGR"/>
          <p:cNvPicPr>
            <a:picLocks noChangeAspect="1" noChangeArrowheads="1"/>
          </p:cNvPicPr>
          <p:nvPr/>
        </p:nvPicPr>
        <p:blipFill>
          <a:blip r:embed="rId2"/>
          <a:srcRect/>
          <a:stretch>
            <a:fillRect/>
          </a:stretch>
        </p:blipFill>
        <p:spPr>
          <a:xfrm>
            <a:off x="6705600" y="5029200"/>
            <a:ext cx="2109788" cy="1828800"/>
          </a:xfrm>
          <a:prstGeom prst="rect">
            <a:avLst/>
          </a:prstGeom>
          <a:noFill/>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3"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
                                        <p:tgtEl>
                                          <p:spTgt spid="4"/>
                                        </p:tgtEl>
                                      </p:cBhvr>
                                    </p:animEffect>
                                    <p:anim calcmode="lin" valueType="num">
                                      <p:cBhvr>
                                        <p:cTn id="29" dur="400" fill="hold"/>
                                        <p:tgtEl>
                                          <p:spTgt spid="4"/>
                                        </p:tgtEl>
                                        <p:attrNameLst>
                                          <p:attrName>ppt_x</p:attrName>
                                        </p:attrNameLst>
                                      </p:cBhvr>
                                      <p:tavLst>
                                        <p:tav tm="0">
                                          <p:val>
                                            <p:strVal val="#ppt_x"/>
                                          </p:val>
                                        </p:tav>
                                        <p:tav tm="100000">
                                          <p:val>
                                            <p:strVal val="#ppt_x"/>
                                          </p:val>
                                        </p:tav>
                                      </p:tavLst>
                                    </p:anim>
                                    <p:anim calcmode="lin" valueType="num">
                                      <p:cBhvr>
                                        <p:cTn id="30" dur="400" fill="hold"/>
                                        <p:tgtEl>
                                          <p:spTgt spid="4"/>
                                        </p:tgtEl>
                                        <p:attrNameLst>
                                          <p:attrName>ppt_y</p:attrName>
                                        </p:attrNameLst>
                                      </p:cBhvr>
                                      <p:tavLst>
                                        <p:tav tm="0">
                                          <p:val>
                                            <p:strVal val="#ppt_y+0.31"/>
                                          </p:val>
                                        </p:tav>
                                        <p:tav tm="100000">
                                          <p:val>
                                            <p:strVal val="#ppt_y+0.31"/>
                                          </p:val>
                                        </p:tav>
                                      </p:tavLst>
                                    </p:anim>
                                    <p:anim calcmode="lin" valueType="num">
                                      <p:cBhvr>
                                        <p:cTn id="31" dur="600" decel="50000" fill="hold">
                                          <p:stCondLst>
                                            <p:cond delay="400"/>
                                          </p:stCondLst>
                                        </p:cTn>
                                        <p:tgtEl>
                                          <p:spTgt spid="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2" dur="600" decel="50000" fill="hold">
                                          <p:stCondLst>
                                            <p:cond delay="400"/>
                                          </p:stCondLst>
                                        </p:cTn>
                                        <p:tgtEl>
                                          <p:spTgt spid="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sz="4000" b="1" dirty="0" smtClean="0">
                <a:solidFill>
                  <a:srgbClr val="C00000"/>
                </a:solidFill>
              </a:rPr>
              <a:t>Объяснить правописание предлогов</a:t>
            </a:r>
            <a:r>
              <a:rPr lang="ru-RU" dirty="0" smtClean="0">
                <a:solidFill>
                  <a:srgbClr val="C00000"/>
                </a:solidFill>
              </a:rPr>
              <a:t>.</a:t>
            </a:r>
            <a:br>
              <a:rPr lang="ru-RU" dirty="0" smtClean="0">
                <a:solidFill>
                  <a:srgbClr val="C00000"/>
                </a:solidFill>
              </a:rPr>
            </a:br>
            <a:endParaRPr lang="ru-RU" dirty="0">
              <a:solidFill>
                <a:srgbClr val="C00000"/>
              </a:solidFill>
            </a:endParaRPr>
          </a:p>
        </p:txBody>
      </p:sp>
      <p:sp>
        <p:nvSpPr>
          <p:cNvPr id="3" name="Содержимое 2"/>
          <p:cNvSpPr>
            <a:spLocks noGrp="1"/>
          </p:cNvSpPr>
          <p:nvPr>
            <p:ph idx="1"/>
          </p:nvPr>
        </p:nvSpPr>
        <p:spPr>
          <a:xfrm>
            <a:off x="457200" y="1219201"/>
            <a:ext cx="8229600" cy="4267200"/>
          </a:xfrm>
        </p:spPr>
        <p:txBody>
          <a:bodyPr>
            <a:normAutofit lnSpcReduction="10000"/>
          </a:bodyPr>
          <a:lstStyle/>
          <a:p>
            <a:pPr algn="just"/>
            <a:r>
              <a:rPr lang="ru-RU" sz="4400" dirty="0" smtClean="0">
                <a:solidFill>
                  <a:srgbClr val="002060"/>
                </a:solidFill>
              </a:rPr>
              <a:t>Сделать (в)</a:t>
            </a:r>
            <a:r>
              <a:rPr lang="ru-RU" sz="4400" dirty="0" err="1" smtClean="0">
                <a:solidFill>
                  <a:srgbClr val="002060"/>
                </a:solidFill>
              </a:rPr>
              <a:t>продолжени</a:t>
            </a:r>
            <a:r>
              <a:rPr lang="ru-RU" sz="4400" dirty="0" smtClean="0">
                <a:solidFill>
                  <a:srgbClr val="002060"/>
                </a:solidFill>
              </a:rPr>
              <a:t>… месяца</a:t>
            </a:r>
          </a:p>
          <a:p>
            <a:pPr algn="just"/>
            <a:r>
              <a:rPr lang="ru-RU" sz="4400" dirty="0" smtClean="0">
                <a:solidFill>
                  <a:srgbClr val="002060"/>
                </a:solidFill>
              </a:rPr>
              <a:t>Задержаться (в)</a:t>
            </a:r>
            <a:r>
              <a:rPr lang="ru-RU" sz="4400" dirty="0" err="1" smtClean="0">
                <a:solidFill>
                  <a:srgbClr val="002060"/>
                </a:solidFill>
              </a:rPr>
              <a:t>следстви</a:t>
            </a:r>
            <a:r>
              <a:rPr lang="ru-RU" sz="4400" dirty="0" smtClean="0">
                <a:solidFill>
                  <a:srgbClr val="002060"/>
                </a:solidFill>
              </a:rPr>
              <a:t>… дождя</a:t>
            </a:r>
          </a:p>
          <a:p>
            <a:pPr algn="just"/>
            <a:r>
              <a:rPr lang="ru-RU" sz="4400" dirty="0" smtClean="0">
                <a:solidFill>
                  <a:srgbClr val="002060"/>
                </a:solidFill>
              </a:rPr>
              <a:t>Отменить (в)виду плохой погоды</a:t>
            </a:r>
          </a:p>
          <a:p>
            <a:endParaRPr lang="ru-RU" dirty="0"/>
          </a:p>
        </p:txBody>
      </p:sp>
      <p:pic>
        <p:nvPicPr>
          <p:cNvPr id="4" name="Picture 14" descr="GOFIGR"/>
          <p:cNvPicPr>
            <a:picLocks noChangeAspect="1" noChangeArrowheads="1"/>
          </p:cNvPicPr>
          <p:nvPr/>
        </p:nvPicPr>
        <p:blipFill>
          <a:blip r:embed="rId2"/>
          <a:srcRect/>
          <a:stretch>
            <a:fillRect/>
          </a:stretch>
        </p:blipFill>
        <p:spPr>
          <a:xfrm>
            <a:off x="6629400" y="4724399"/>
            <a:ext cx="2185988" cy="1762897"/>
          </a:xfrm>
          <a:prstGeom prst="rect">
            <a:avLst/>
          </a:prstGeom>
          <a:noFill/>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3"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
                                        <p:tgtEl>
                                          <p:spTgt spid="4"/>
                                        </p:tgtEl>
                                      </p:cBhvr>
                                    </p:animEffect>
                                    <p:anim calcmode="lin" valueType="num">
                                      <p:cBhvr>
                                        <p:cTn id="29" dur="400" fill="hold"/>
                                        <p:tgtEl>
                                          <p:spTgt spid="4"/>
                                        </p:tgtEl>
                                        <p:attrNameLst>
                                          <p:attrName>ppt_x</p:attrName>
                                        </p:attrNameLst>
                                      </p:cBhvr>
                                      <p:tavLst>
                                        <p:tav tm="0">
                                          <p:val>
                                            <p:strVal val="#ppt_x"/>
                                          </p:val>
                                        </p:tav>
                                        <p:tav tm="100000">
                                          <p:val>
                                            <p:strVal val="#ppt_x"/>
                                          </p:val>
                                        </p:tav>
                                      </p:tavLst>
                                    </p:anim>
                                    <p:anim calcmode="lin" valueType="num">
                                      <p:cBhvr>
                                        <p:cTn id="30" dur="400" fill="hold"/>
                                        <p:tgtEl>
                                          <p:spTgt spid="4"/>
                                        </p:tgtEl>
                                        <p:attrNameLst>
                                          <p:attrName>ppt_y</p:attrName>
                                        </p:attrNameLst>
                                      </p:cBhvr>
                                      <p:tavLst>
                                        <p:tav tm="0">
                                          <p:val>
                                            <p:strVal val="#ppt_y+0.31"/>
                                          </p:val>
                                        </p:tav>
                                        <p:tav tm="100000">
                                          <p:val>
                                            <p:strVal val="#ppt_y+0.31"/>
                                          </p:val>
                                        </p:tav>
                                      </p:tavLst>
                                    </p:anim>
                                    <p:anim calcmode="lin" valueType="num">
                                      <p:cBhvr>
                                        <p:cTn id="31" dur="600" decel="50000" fill="hold">
                                          <p:stCondLst>
                                            <p:cond delay="400"/>
                                          </p:stCondLst>
                                        </p:cTn>
                                        <p:tgtEl>
                                          <p:spTgt spid="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2" dur="600" decel="50000" fill="hold">
                                          <p:stCondLst>
                                            <p:cond delay="400"/>
                                          </p:stCondLst>
                                        </p:cTn>
                                        <p:tgtEl>
                                          <p:spTgt spid="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32000">
              <a:schemeClr val="accent6">
                <a:lumMod val="20000"/>
                <a:lumOff val="80000"/>
              </a:schemeClr>
            </a:gs>
            <a:gs pos="13000">
              <a:srgbClr val="F8B049"/>
            </a:gs>
            <a:gs pos="21001">
              <a:srgbClr val="F8B049"/>
            </a:gs>
            <a:gs pos="63000">
              <a:srgbClr val="FEE7F2"/>
            </a:gs>
            <a:gs pos="67000">
              <a:srgbClr val="F952A0"/>
            </a:gs>
            <a:gs pos="69000">
              <a:srgbClr val="C50849"/>
            </a:gs>
            <a:gs pos="82001">
              <a:srgbClr val="B43E85"/>
            </a:gs>
            <a:gs pos="100000">
              <a:srgbClr val="F8B049"/>
            </a:gs>
          </a:gsLst>
          <a:lin ang="48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477962"/>
          </a:xfrm>
        </p:spPr>
        <p:txBody>
          <a:bodyPr>
            <a:normAutofit/>
          </a:bodyPr>
          <a:lstStyle/>
          <a:p>
            <a:r>
              <a:rPr lang="ru-RU" sz="3600" dirty="0" smtClean="0">
                <a:solidFill>
                  <a:srgbClr val="C00000"/>
                </a:solidFill>
              </a:rPr>
              <a:t>Определить, как пишутся слова то(же), так(же), что(бы) в следующих примерах:</a:t>
            </a:r>
            <a:endParaRPr lang="ru-RU" sz="3600" dirty="0">
              <a:solidFill>
                <a:srgbClr val="C00000"/>
              </a:solidFill>
            </a:endParaRPr>
          </a:p>
        </p:txBody>
      </p:sp>
      <p:sp>
        <p:nvSpPr>
          <p:cNvPr id="3" name="Содержимое 2"/>
          <p:cNvSpPr>
            <a:spLocks noGrp="1"/>
          </p:cNvSpPr>
          <p:nvPr>
            <p:ph idx="1"/>
          </p:nvPr>
        </p:nvSpPr>
        <p:spPr>
          <a:xfrm>
            <a:off x="457200" y="1828800"/>
            <a:ext cx="8229600" cy="4297363"/>
          </a:xfrm>
        </p:spPr>
        <p:txBody>
          <a:bodyPr/>
          <a:lstStyle/>
          <a:p>
            <a:pPr algn="just"/>
            <a:r>
              <a:rPr lang="ru-RU" i="1" dirty="0" smtClean="0">
                <a:solidFill>
                  <a:srgbClr val="002060"/>
                </a:solidFill>
              </a:rPr>
              <a:t>А) Тучи ползли так(же) медленно, как и раньше.</a:t>
            </a:r>
          </a:p>
          <a:p>
            <a:pPr algn="just"/>
            <a:r>
              <a:rPr lang="ru-RU" i="1" dirty="0" smtClean="0">
                <a:solidFill>
                  <a:srgbClr val="002060"/>
                </a:solidFill>
              </a:rPr>
              <a:t>Б) Корчагин заворачивает коня, что(бы) узнать причину остановки.</a:t>
            </a:r>
          </a:p>
          <a:p>
            <a:pPr algn="just"/>
            <a:r>
              <a:rPr lang="ru-RU" i="1" dirty="0" smtClean="0">
                <a:solidFill>
                  <a:srgbClr val="002060"/>
                </a:solidFill>
              </a:rPr>
              <a:t>В) Он то(же) привык все делать аккуратно</a:t>
            </a:r>
            <a:r>
              <a:rPr lang="ru-RU" dirty="0" smtClean="0">
                <a:solidFill>
                  <a:srgbClr val="002060"/>
                </a:solidFill>
              </a:rPr>
              <a:t>.</a:t>
            </a:r>
          </a:p>
          <a:p>
            <a:endParaRPr lang="ru-RU" dirty="0"/>
          </a:p>
        </p:txBody>
      </p:sp>
      <p:pic>
        <p:nvPicPr>
          <p:cNvPr id="4" name="Picture 10" descr="PENCIL1"/>
          <p:cNvPicPr>
            <a:picLocks noChangeAspect="1" noChangeArrowheads="1"/>
          </p:cNvPicPr>
          <p:nvPr/>
        </p:nvPicPr>
        <p:blipFill>
          <a:blip r:embed="rId2"/>
          <a:srcRect/>
          <a:stretch>
            <a:fillRect/>
          </a:stretch>
        </p:blipFill>
        <p:spPr bwMode="auto">
          <a:xfrm>
            <a:off x="6705600" y="4800600"/>
            <a:ext cx="1443990" cy="15240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p:cTn id="28" dur="1000" fill="hold"/>
                                        <p:tgtEl>
                                          <p:spTgt spid="4"/>
                                        </p:tgtEl>
                                        <p:attrNameLst>
                                          <p:attrName>ppt_x</p:attrName>
                                        </p:attrNameLst>
                                      </p:cBhvr>
                                      <p:tavLst>
                                        <p:tav tm="0">
                                          <p:val>
                                            <p:strVal val="#ppt_x-.2"/>
                                          </p:val>
                                        </p:tav>
                                        <p:tav tm="100000">
                                          <p:val>
                                            <p:strVal val="#ppt_x"/>
                                          </p:val>
                                        </p:tav>
                                      </p:tavLst>
                                    </p:anim>
                                    <p:anim calcmode="lin" valueType="num">
                                      <p:cBhvr>
                                        <p:cTn id="29"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3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C00000"/>
                </a:solidFill>
              </a:rPr>
              <a:t>Определить частицы не и ни: </a:t>
            </a:r>
            <a:endParaRPr lang="ru-RU" b="1" dirty="0">
              <a:solidFill>
                <a:srgbClr val="C00000"/>
              </a:solidFill>
            </a:endParaRPr>
          </a:p>
        </p:txBody>
      </p:sp>
      <p:sp>
        <p:nvSpPr>
          <p:cNvPr id="3" name="Содержимое 2"/>
          <p:cNvSpPr>
            <a:spLocks noGrp="1"/>
          </p:cNvSpPr>
          <p:nvPr>
            <p:ph idx="1"/>
          </p:nvPr>
        </p:nvSpPr>
        <p:spPr>
          <a:xfrm>
            <a:off x="457200" y="1371600"/>
            <a:ext cx="8229600" cy="4419601"/>
          </a:xfrm>
        </p:spPr>
        <p:txBody>
          <a:bodyPr/>
          <a:lstStyle/>
          <a:p>
            <a:pPr algn="just"/>
            <a:r>
              <a:rPr lang="ru-RU" sz="4000" i="1" dirty="0" smtClean="0">
                <a:solidFill>
                  <a:srgbClr val="002060"/>
                </a:solidFill>
              </a:rPr>
              <a:t>Кто (н…) слушал пение, каждый восхищался.</a:t>
            </a:r>
          </a:p>
          <a:p>
            <a:pPr algn="just"/>
            <a:r>
              <a:rPr lang="ru-RU" sz="4000" i="1" dirty="0" smtClean="0">
                <a:solidFill>
                  <a:srgbClr val="002060"/>
                </a:solidFill>
              </a:rPr>
              <a:t>Хорь (н…) раз заговаривал со мною.</a:t>
            </a:r>
          </a:p>
          <a:p>
            <a:pPr algn="just"/>
            <a:r>
              <a:rPr lang="ru-RU" sz="4000" i="1" dirty="0" smtClean="0">
                <a:solidFill>
                  <a:srgbClr val="002060"/>
                </a:solidFill>
              </a:rPr>
              <a:t>(Н…) будем отклоняться от темы урока.</a:t>
            </a:r>
          </a:p>
          <a:p>
            <a:endParaRPr lang="ru-RU" dirty="0"/>
          </a:p>
        </p:txBody>
      </p:sp>
      <p:pic>
        <p:nvPicPr>
          <p:cNvPr id="4" name="Picture 10" descr="PENCIL1"/>
          <p:cNvPicPr>
            <a:picLocks noChangeAspect="1" noChangeArrowheads="1"/>
          </p:cNvPicPr>
          <p:nvPr/>
        </p:nvPicPr>
        <p:blipFill>
          <a:blip r:embed="rId2"/>
          <a:srcRect/>
          <a:stretch>
            <a:fillRect/>
          </a:stretch>
        </p:blipFill>
        <p:spPr bwMode="auto">
          <a:xfrm>
            <a:off x="6629400" y="4953000"/>
            <a:ext cx="1600200" cy="17526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p:cTn id="28" dur="1000" fill="hold"/>
                                        <p:tgtEl>
                                          <p:spTgt spid="4"/>
                                        </p:tgtEl>
                                        <p:attrNameLst>
                                          <p:attrName>ppt_x</p:attrName>
                                        </p:attrNameLst>
                                      </p:cBhvr>
                                      <p:tavLst>
                                        <p:tav tm="0">
                                          <p:val>
                                            <p:strVal val="#ppt_x-.2"/>
                                          </p:val>
                                        </p:tav>
                                        <p:tav tm="100000">
                                          <p:val>
                                            <p:strVal val="#ppt_x"/>
                                          </p:val>
                                        </p:tav>
                                      </p:tavLst>
                                    </p:anim>
                                    <p:anim calcmode="lin" valueType="num">
                                      <p:cBhvr>
                                        <p:cTn id="29"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3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C00000"/>
                </a:solidFill>
              </a:rPr>
              <a:t>Определить частицы не и ни: </a:t>
            </a:r>
            <a:endParaRPr lang="ru-RU" b="1" dirty="0">
              <a:solidFill>
                <a:srgbClr val="C00000"/>
              </a:solidFill>
            </a:endParaRPr>
          </a:p>
        </p:txBody>
      </p:sp>
      <p:sp>
        <p:nvSpPr>
          <p:cNvPr id="3" name="Содержимое 2"/>
          <p:cNvSpPr>
            <a:spLocks noGrp="1"/>
          </p:cNvSpPr>
          <p:nvPr>
            <p:ph idx="1"/>
          </p:nvPr>
        </p:nvSpPr>
        <p:spPr/>
        <p:txBody>
          <a:bodyPr/>
          <a:lstStyle/>
          <a:p>
            <a:pPr algn="just"/>
            <a:r>
              <a:rPr lang="ru-RU" sz="4400" i="1" dirty="0" smtClean="0">
                <a:solidFill>
                  <a:srgbClr val="002060"/>
                </a:solidFill>
              </a:rPr>
              <a:t>Где он только (н…) побывал!</a:t>
            </a:r>
          </a:p>
          <a:p>
            <a:pPr algn="just"/>
            <a:r>
              <a:rPr lang="ru-RU" sz="4400" i="1" dirty="0" smtClean="0">
                <a:solidFill>
                  <a:srgbClr val="002060"/>
                </a:solidFill>
              </a:rPr>
              <a:t>Куда (н…) оглянусь, повсюду рожь густая.</a:t>
            </a:r>
          </a:p>
          <a:p>
            <a:pPr algn="just"/>
            <a:r>
              <a:rPr lang="ru-RU" sz="4400" i="1" dirty="0" smtClean="0">
                <a:solidFill>
                  <a:srgbClr val="002060"/>
                </a:solidFill>
              </a:rPr>
              <a:t>Куй железо, пока (н…) остыло.</a:t>
            </a:r>
          </a:p>
          <a:p>
            <a:endParaRPr lang="ru-RU" dirty="0"/>
          </a:p>
        </p:txBody>
      </p:sp>
      <p:pic>
        <p:nvPicPr>
          <p:cNvPr id="4" name="Picture 10" descr="PENCIL1"/>
          <p:cNvPicPr>
            <a:picLocks noChangeAspect="1" noChangeArrowheads="1"/>
          </p:cNvPicPr>
          <p:nvPr/>
        </p:nvPicPr>
        <p:blipFill>
          <a:blip r:embed="rId2"/>
          <a:srcRect/>
          <a:stretch>
            <a:fillRect/>
          </a:stretch>
        </p:blipFill>
        <p:spPr bwMode="auto">
          <a:xfrm>
            <a:off x="6629400" y="4648200"/>
            <a:ext cx="1520190" cy="17526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p:cTn id="28" dur="1000" fill="hold"/>
                                        <p:tgtEl>
                                          <p:spTgt spid="4"/>
                                        </p:tgtEl>
                                        <p:attrNameLst>
                                          <p:attrName>ppt_x</p:attrName>
                                        </p:attrNameLst>
                                      </p:cBhvr>
                                      <p:tavLst>
                                        <p:tav tm="0">
                                          <p:val>
                                            <p:strVal val="#ppt_x-.2"/>
                                          </p:val>
                                        </p:tav>
                                        <p:tav tm="100000">
                                          <p:val>
                                            <p:strVal val="#ppt_x"/>
                                          </p:val>
                                        </p:tav>
                                      </p:tavLst>
                                    </p:anim>
                                    <p:anim calcmode="lin" valueType="num">
                                      <p:cBhvr>
                                        <p:cTn id="29"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3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solidFill>
                  <a:srgbClr val="C00000"/>
                </a:solidFill>
              </a:rPr>
              <a:t>Исправить ошибки в написании частиц: </a:t>
            </a:r>
            <a:endParaRPr lang="ru-RU" dirty="0">
              <a:solidFill>
                <a:srgbClr val="C00000"/>
              </a:solidFill>
            </a:endParaRPr>
          </a:p>
        </p:txBody>
      </p:sp>
      <p:sp>
        <p:nvSpPr>
          <p:cNvPr id="3" name="Содержимое 2"/>
          <p:cNvSpPr>
            <a:spLocks noGrp="1"/>
          </p:cNvSpPr>
          <p:nvPr>
            <p:ph idx="1"/>
          </p:nvPr>
        </p:nvSpPr>
        <p:spPr/>
        <p:txBody>
          <a:bodyPr/>
          <a:lstStyle/>
          <a:p>
            <a:r>
              <a:rPr lang="ru-RU" sz="4000" dirty="0" smtClean="0">
                <a:solidFill>
                  <a:srgbClr val="002060"/>
                </a:solidFill>
              </a:rPr>
              <a:t>Вряд ли я успею.</a:t>
            </a:r>
          </a:p>
          <a:p>
            <a:r>
              <a:rPr lang="ru-RU" sz="4000" dirty="0" err="1" smtClean="0">
                <a:solidFill>
                  <a:srgbClr val="002060"/>
                </a:solidFill>
              </a:rPr>
              <a:t>Решика</a:t>
            </a:r>
            <a:r>
              <a:rPr lang="ru-RU" sz="4000" dirty="0" smtClean="0">
                <a:solidFill>
                  <a:srgbClr val="002060"/>
                </a:solidFill>
              </a:rPr>
              <a:t> пример.</a:t>
            </a:r>
          </a:p>
          <a:p>
            <a:r>
              <a:rPr lang="ru-RU" sz="4000" dirty="0" smtClean="0">
                <a:solidFill>
                  <a:srgbClr val="002060"/>
                </a:solidFill>
              </a:rPr>
              <a:t>Сыграл – бы в футбол.</a:t>
            </a:r>
          </a:p>
          <a:p>
            <a:r>
              <a:rPr lang="ru-RU" sz="4000" dirty="0" smtClean="0">
                <a:solidFill>
                  <a:srgbClr val="002060"/>
                </a:solidFill>
              </a:rPr>
              <a:t>По небу плыли все те же тучи.</a:t>
            </a:r>
          </a:p>
          <a:p>
            <a:r>
              <a:rPr lang="ru-RU" sz="4000" dirty="0" smtClean="0">
                <a:solidFill>
                  <a:srgbClr val="002060"/>
                </a:solidFill>
              </a:rPr>
              <a:t>Задачу то решил.</a:t>
            </a:r>
          </a:p>
          <a:p>
            <a:endParaRPr lang="ru-RU" dirty="0"/>
          </a:p>
        </p:txBody>
      </p:sp>
      <p:pic>
        <p:nvPicPr>
          <p:cNvPr id="4" name="Picture 10" descr="PENCIL1"/>
          <p:cNvPicPr>
            <a:picLocks noChangeAspect="1" noChangeArrowheads="1"/>
          </p:cNvPicPr>
          <p:nvPr/>
        </p:nvPicPr>
        <p:blipFill>
          <a:blip r:embed="rId2"/>
          <a:srcRect/>
          <a:stretch>
            <a:fillRect/>
          </a:stretch>
        </p:blipFill>
        <p:spPr bwMode="auto">
          <a:xfrm>
            <a:off x="7145852" y="4572000"/>
            <a:ext cx="1388548" cy="19050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9" presetClass="entr" presetSubtype="0" fill="hold" nodeType="clickEffect">
                                  <p:stCondLst>
                                    <p:cond delay="0"/>
                                  </p:stCondLst>
                                  <p:childTnLst>
                                    <p:set>
                                      <p:cBhvr>
                                        <p:cTn id="33" dur="1" fill="hold">
                                          <p:stCondLst>
                                            <p:cond delay="0"/>
                                          </p:stCondLst>
                                        </p:cTn>
                                        <p:tgtEl>
                                          <p:spTgt spid="4"/>
                                        </p:tgtEl>
                                        <p:attrNameLst>
                                          <p:attrName>style.visibility</p:attrName>
                                        </p:attrNameLst>
                                      </p:cBhvr>
                                      <p:to>
                                        <p:strVal val="visible"/>
                                      </p:to>
                                    </p:set>
                                    <p:anim calcmode="lin" valueType="num">
                                      <p:cBhvr>
                                        <p:cTn id="34" dur="1000" fill="hold"/>
                                        <p:tgtEl>
                                          <p:spTgt spid="4"/>
                                        </p:tgtEl>
                                        <p:attrNameLst>
                                          <p:attrName>ppt_x</p:attrName>
                                        </p:attrNameLst>
                                      </p:cBhvr>
                                      <p:tavLst>
                                        <p:tav tm="0">
                                          <p:val>
                                            <p:strVal val="#ppt_x-.2"/>
                                          </p:val>
                                        </p:tav>
                                        <p:tav tm="100000">
                                          <p:val>
                                            <p:strVal val="#ppt_x"/>
                                          </p:val>
                                        </p:tav>
                                      </p:tavLst>
                                    </p:anim>
                                    <p:anim calcmode="lin" valueType="num">
                                      <p:cBhvr>
                                        <p:cTn id="35"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36"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i="1" dirty="0" smtClean="0">
                <a:solidFill>
                  <a:srgbClr val="002060"/>
                </a:solidFill>
              </a:rPr>
              <a:t>Служебные части речи</a:t>
            </a:r>
            <a:endParaRPr lang="ru-RU" b="1" i="1" dirty="0">
              <a:solidFill>
                <a:srgbClr val="002060"/>
              </a:solidFill>
            </a:endParaRPr>
          </a:p>
        </p:txBody>
      </p:sp>
      <p:graphicFrame>
        <p:nvGraphicFramePr>
          <p:cNvPr id="4" name="Содержимое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C00000"/>
                </a:solidFill>
              </a:rPr>
              <a:t>Предлог.</a:t>
            </a:r>
            <a:br>
              <a:rPr lang="ru-RU" b="1" dirty="0" smtClean="0">
                <a:solidFill>
                  <a:srgbClr val="C00000"/>
                </a:solidFill>
              </a:rPr>
            </a:br>
            <a:endParaRPr lang="ru-RU" b="1" dirty="0">
              <a:solidFill>
                <a:srgbClr val="C00000"/>
              </a:solidFill>
            </a:endParaRPr>
          </a:p>
        </p:txBody>
      </p:sp>
      <p:sp>
        <p:nvSpPr>
          <p:cNvPr id="3" name="Содержимое 2"/>
          <p:cNvSpPr>
            <a:spLocks noGrp="1"/>
          </p:cNvSpPr>
          <p:nvPr>
            <p:ph idx="1"/>
          </p:nvPr>
        </p:nvSpPr>
        <p:spPr/>
        <p:txBody>
          <a:bodyPr/>
          <a:lstStyle/>
          <a:p>
            <a:pPr algn="just"/>
            <a:r>
              <a:rPr lang="ru-RU" sz="4400" i="1" dirty="0" smtClean="0">
                <a:solidFill>
                  <a:srgbClr val="002060"/>
                </a:solidFill>
              </a:rPr>
              <a:t>В часы прилива океан гонит на сушу волну за волной. Волны ходят вследствие ветерка. Возле берега бег волн замедляется благодаря трению.</a:t>
            </a:r>
          </a:p>
          <a:p>
            <a:endParaRPr lang="ru-RU" i="1" dirty="0">
              <a:solidFill>
                <a:srgbClr val="002060"/>
              </a:solidFill>
            </a:endParaRPr>
          </a:p>
        </p:txBody>
      </p:sp>
      <p:sp>
        <p:nvSpPr>
          <p:cNvPr id="4" name="Стрелка вправо 3">
            <a:hlinkClick r:id="rId2" action="ppaction://hlinksldjump"/>
          </p:cNvPr>
          <p:cNvSpPr/>
          <p:nvPr/>
        </p:nvSpPr>
        <p:spPr>
          <a:xfrm>
            <a:off x="7696200" y="5943600"/>
            <a:ext cx="533400" cy="5334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375</Words>
  <PresentationFormat>Экран (4:3)</PresentationFormat>
  <Paragraphs>53</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Office Theme</vt:lpstr>
      <vt:lpstr>Служебные части речи</vt:lpstr>
      <vt:lpstr>Объяснить правописание предлогов. </vt:lpstr>
      <vt:lpstr>Объяснить правописание предлогов. </vt:lpstr>
      <vt:lpstr>Определить, как пишутся слова то(же), так(же), что(бы) в следующих примерах:</vt:lpstr>
      <vt:lpstr>Определить частицы не и ни: </vt:lpstr>
      <vt:lpstr>Определить частицы не и ни: </vt:lpstr>
      <vt:lpstr>Исправить ошибки в написании частиц: </vt:lpstr>
      <vt:lpstr>Служебные части речи</vt:lpstr>
      <vt:lpstr>Предлог. </vt:lpstr>
      <vt:lpstr>Союз. </vt:lpstr>
      <vt:lpstr>Частица. </vt:lpstr>
      <vt:lpstr>Исправить ошибки в следующих предложениях: </vt:lpstr>
      <vt:lpstr>Исправить ошибки в следующих предложениях: </vt:lpstr>
      <vt:lpstr>Слайд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Служебные части речи</dc:title>
  <cp:lastModifiedBy>Данил Сергеевич</cp:lastModifiedBy>
  <cp:revision>13</cp:revision>
  <dcterms:modified xsi:type="dcterms:W3CDTF">2010-01-27T16:51:55Z</dcterms:modified>
</cp:coreProperties>
</file>