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8_505_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695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ТАГАНРОГ – ГОРОД А.П.ЧЕХОВА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Фото Таганрог1\HPIM26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589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Фото Таганрог1\HPIM26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568952" cy="589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Фото Таганрог1\HPIM26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3000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3000016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04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3000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056784" cy="596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TagToday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896544" cy="603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Фото Таганрог1\HPIM27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08912" cy="589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Фото Таганрог1\HPIM27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992888" cy="596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Фото Таганрог1\HPIM27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496944" cy="603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Павел Егорович и Евгения Яковлевна Чеховы</a:t>
            </a:r>
            <a:endParaRPr lang="ru-RU" dirty="0"/>
          </a:p>
        </p:txBody>
      </p:sp>
      <p:pic>
        <p:nvPicPr>
          <p:cNvPr id="2050" name="Picture 2" descr="C:\Users\User\Desktop\perent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46449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Фото Таганрог1\HPIM27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496944" cy="603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Домик А.П.Чехова</a:t>
            </a:r>
            <a:endParaRPr lang="ru-RU" dirty="0"/>
          </a:p>
        </p:txBody>
      </p:sp>
      <p:pic>
        <p:nvPicPr>
          <p:cNvPr id="3074" name="Picture 2" descr="E:\Фото Таганрог1\DSC002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229600" cy="630560"/>
          </a:xfrm>
        </p:spPr>
        <p:txBody>
          <a:bodyPr/>
          <a:lstStyle/>
          <a:p>
            <a:pPr algn="ctr"/>
            <a:r>
              <a:rPr lang="ru-RU" dirty="0" smtClean="0"/>
              <a:t>Гостиная </a:t>
            </a:r>
            <a:endParaRPr lang="ru-RU" dirty="0"/>
          </a:p>
        </p:txBody>
      </p:sp>
      <p:pic>
        <p:nvPicPr>
          <p:cNvPr id="4098" name="Picture 2" descr="E:\Фото Таганрог1\HPIM27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7686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Спальня родителей</a:t>
            </a:r>
            <a:endParaRPr lang="ru-RU" dirty="0"/>
          </a:p>
        </p:txBody>
      </p:sp>
      <p:pic>
        <p:nvPicPr>
          <p:cNvPr id="5123" name="Picture 3" descr="E:\Фото Таганрог1\HPIM27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136904" cy="4959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146" name="Picture 2" descr="E:\Фото Таганрог1\HPIM27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344816" cy="594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algn="ctr"/>
            <a:r>
              <a:rPr lang="ru-RU" dirty="0" smtClean="0"/>
              <a:t>Кухня </a:t>
            </a:r>
            <a:endParaRPr lang="ru-RU" dirty="0"/>
          </a:p>
        </p:txBody>
      </p:sp>
      <p:pic>
        <p:nvPicPr>
          <p:cNvPr id="7170" name="Picture 2" descr="E:\Фото Таганрог1\HPIM27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12" y="1219200"/>
            <a:ext cx="6623976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p71_tag_lav_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Фото Таганрог1\HPIM26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589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</TotalTime>
  <Words>16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ТАГАНРОГ – ГОРОД А.П.ЧЕХОВА</vt:lpstr>
      <vt:lpstr>Павел Егорович и Евгения Яковлевна Чеховы</vt:lpstr>
      <vt:lpstr>Домик А.П.Чехова</vt:lpstr>
      <vt:lpstr>Гостиная </vt:lpstr>
      <vt:lpstr>Спальня родителей</vt:lpstr>
      <vt:lpstr>Слайд 6</vt:lpstr>
      <vt:lpstr>Кухня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ТАГАНРОГ – ГОРОД А.П.ЧЕХОВА</dc:title>
  <dc:creator>Юля</dc:creator>
  <cp:lastModifiedBy>User</cp:lastModifiedBy>
  <cp:revision>11</cp:revision>
  <dcterms:created xsi:type="dcterms:W3CDTF">2013-01-13T18:47:35Z</dcterms:created>
  <dcterms:modified xsi:type="dcterms:W3CDTF">2013-01-13T19:20:31Z</dcterms:modified>
</cp:coreProperties>
</file>