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Различитель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квадратных уравнений по числу корней.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Дискриминант).</a:t>
            </a:r>
          </a:p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Значение переменной, которое обращает квадратный трехчлен в нуль.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(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Корень) </a:t>
            </a:r>
          </a:p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Квадратное уравнение, в котором старший член равен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              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Приведенное)</a:t>
            </a:r>
          </a:p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Квадратное уравнение, в котором свободный член равен 0.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Неполное)</a:t>
            </a:r>
          </a:p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Число, которое стоит впереди переменной.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Коэффициент)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85728"/>
            <a:ext cx="840364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Тест  на усвоение новых понятий: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488" y="2071678"/>
            <a:ext cx="242889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286512" y="2857496"/>
            <a:ext cx="121444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14678" y="3786190"/>
            <a:ext cx="2214578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с двумя вырезанными соседними углами 9"/>
          <p:cNvSpPr/>
          <p:nvPr/>
        </p:nvSpPr>
        <p:spPr>
          <a:xfrm>
            <a:off x="3929058" y="4643446"/>
            <a:ext cx="1714512" cy="35719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Трапеция 10"/>
          <p:cNvSpPr/>
          <p:nvPr/>
        </p:nvSpPr>
        <p:spPr>
          <a:xfrm>
            <a:off x="785786" y="5429264"/>
            <a:ext cx="2214578" cy="428628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cp:lastModifiedBy>Arz</cp:lastModifiedBy>
  <cp:revision>1</cp:revision>
  <dcterms:modified xsi:type="dcterms:W3CDTF">2009-02-28T16:59:31Z</dcterms:modified>
</cp:coreProperties>
</file>