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7" r:id="rId4"/>
    <p:sldId id="258" r:id="rId5"/>
    <p:sldId id="278" r:id="rId6"/>
    <p:sldId id="268" r:id="rId7"/>
    <p:sldId id="279" r:id="rId8"/>
    <p:sldId id="269" r:id="rId9"/>
    <p:sldId id="259" r:id="rId10"/>
    <p:sldId id="272" r:id="rId11"/>
    <p:sldId id="260" r:id="rId12"/>
    <p:sldId id="266" r:id="rId13"/>
    <p:sldId id="270" r:id="rId14"/>
    <p:sldId id="271" r:id="rId15"/>
    <p:sldId id="263" r:id="rId16"/>
    <p:sldId id="264" r:id="rId17"/>
    <p:sldId id="261" r:id="rId18"/>
    <p:sldId id="273" r:id="rId19"/>
    <p:sldId id="274" r:id="rId20"/>
    <p:sldId id="280" r:id="rId21"/>
    <p:sldId id="281" r:id="rId22"/>
    <p:sldId id="284" r:id="rId23"/>
    <p:sldId id="288" r:id="rId24"/>
    <p:sldId id="283" r:id="rId25"/>
    <p:sldId id="282" r:id="rId26"/>
    <p:sldId id="275" r:id="rId27"/>
    <p:sldId id="27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4660"/>
  </p:normalViewPr>
  <p:slideViewPr>
    <p:cSldViewPr>
      <p:cViewPr>
        <p:scale>
          <a:sx n="79" d="100"/>
          <a:sy n="79" d="100"/>
        </p:scale>
        <p:origin x="-336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B6C13-FEE9-4D4E-BD6B-61A2A632AC31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0C079-98F9-410C-9DAF-689AB2AE51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763D-FC29-48C2-A2F6-380956C146E6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E5B89-956E-45BE-96A4-26FA8ECD8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_________Microsoft_Office_Word3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_________Microsoft_Office_Word4.doc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_________Microsoft_Office_Word5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_________Microsoft_Office_Word6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_________Microsoft_Office_Word7.doc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_________Microsoft_Office_Word8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_________Microsoft_Office_Word9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e-trener.ru/izbrannoe/zadacha6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fipi.ru/view/sections/142/docs/" TargetMode="External"/><Relationship Id="rId4" Type="http://schemas.openxmlformats.org/officeDocument/2006/relationships/hyperlink" Target="http://uztest.ru/simulator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package" Target="../embeddings/_________Microsoft_Office_Word10.doc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package" Target="../embeddings/______Microsoft_Office_PowerPoint11.sldx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_________Microsoft_Office_Word2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14000" y="-928718"/>
            <a:ext cx="9557999" cy="835208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57224" y="2357430"/>
            <a:ext cx="7815537" cy="2308324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Логарифмическая </a:t>
            </a:r>
            <a:endParaRPr lang="ru-RU" sz="7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функция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728" y="857232"/>
            <a:ext cx="6357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Свойства логарифмической функции 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при </a:t>
            </a:r>
            <a:r>
              <a:rPr lang="ru-RU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&gt; 1 </a:t>
            </a:r>
          </a:p>
        </p:txBody>
      </p:sp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963613" y="2074863"/>
          <a:ext cx="7108825" cy="4267200"/>
        </p:xfrm>
        <a:graphic>
          <a:graphicData uri="http://schemas.openxmlformats.org/presentationml/2006/ole">
            <p:oleObj spid="_x0000_s7184" name="Документ" r:id="rId4" imgW="5939606" imgH="356556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66952"/>
            <a:ext cx="9286907" cy="8115193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-213176"/>
            <a:ext cx="7429552" cy="7390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2143116"/>
            <a:ext cx="790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0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Свойства логарифмической функции  </a:t>
            </a:r>
          </a:p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при </a:t>
            </a:r>
            <a:r>
              <a:rPr 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0&lt;</a:t>
            </a:r>
            <a:r>
              <a:rPr lang="ru-RU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r>
              <a:rPr 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&lt;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1 </a:t>
            </a:r>
            <a:endParaRPr lang="ru-RU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1000101" y="2143116"/>
          <a:ext cx="7000924" cy="4143404"/>
        </p:xfrm>
        <a:graphic>
          <a:graphicData uri="http://schemas.openxmlformats.org/presentationml/2006/ole">
            <p:oleObj spid="_x0000_s13313" name="Документ" r:id="rId4" imgW="5939606" imgH="388994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3" y="-1143032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1714480" y="1500174"/>
          <a:ext cx="5919788" cy="3465512"/>
        </p:xfrm>
        <a:graphic>
          <a:graphicData uri="http://schemas.openxmlformats.org/presentationml/2006/ole">
            <p:oleObj spid="_x0000_s33801" name="Документ" r:id="rId4" imgW="5939606" imgH="3973823" progId="Word.Document.12">
              <p:embed/>
            </p:oleObj>
          </a:graphicData>
        </a:graphic>
      </p:graphicFrame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42910" y="214290"/>
            <a:ext cx="73885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Определите знак числа</a:t>
            </a:r>
            <a:endParaRPr kumimoji="0" lang="ru-RU" sz="1800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785786" y="2571744"/>
          <a:ext cx="6858048" cy="6668935"/>
        </p:xfrm>
        <a:graphic>
          <a:graphicData uri="http://schemas.openxmlformats.org/presentationml/2006/ole">
            <p:oleObj spid="_x0000_s32769" name="Документ" r:id="rId4" imgW="5939606" imgH="5769207" progId="Word.Document.12">
              <p:embed/>
            </p:oleObj>
          </a:graphicData>
        </a:graphic>
      </p:graphicFrame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00605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Определите, какие из перечисленных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ниже функций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являются возрастающими,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а какие убывающими?</a:t>
            </a:r>
            <a:endParaRPr kumimoji="0" lang="ru-RU" sz="1800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1285852" y="2428868"/>
          <a:ext cx="6821487" cy="4789487"/>
        </p:xfrm>
        <a:graphic>
          <a:graphicData uri="http://schemas.openxmlformats.org/presentationml/2006/ole">
            <p:oleObj spid="_x0000_s31752" name="Документ" r:id="rId4" imgW="5939606" imgH="4175430" progId="Word.Document.12">
              <p:embed/>
            </p:oleObj>
          </a:graphicData>
        </a:graphic>
      </p:graphicFrame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57158" y="0"/>
            <a:ext cx="792563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В одной координатной плоскости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построить графики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следующих функций</a:t>
            </a:r>
            <a:endParaRPr kumimoji="0" lang="ru-RU" sz="1800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-285776"/>
            <a:ext cx="7072362" cy="7352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3571876"/>
            <a:ext cx="1428760" cy="322623"/>
          </a:xfrm>
          <a:prstGeom prst="rect">
            <a:avLst/>
          </a:prstGeom>
          <a:noFill/>
        </p:spPr>
      </p:pic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4071942"/>
            <a:ext cx="1598849" cy="357190"/>
          </a:xfrm>
          <a:prstGeom prst="rect">
            <a:avLst/>
          </a:prstGeom>
          <a:noFill/>
        </p:spPr>
      </p:pic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0210" y="4857760"/>
            <a:ext cx="1581841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3042" y="3357562"/>
          <a:ext cx="5919788" cy="1804988"/>
        </p:xfrm>
        <a:graphic>
          <a:graphicData uri="http://schemas.openxmlformats.org/presentationml/2006/ole">
            <p:oleObj spid="_x0000_s29700" name="Документ" r:id="rId4" imgW="5939606" imgH="1815545" progId="Word.Document.12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5786" y="285728"/>
            <a:ext cx="68580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одной координатной плоскости построить графики следующих функций</a:t>
            </a:r>
            <a:endParaRPr lang="ru-RU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3" y="-857280"/>
            <a:ext cx="9429783" cy="8240042"/>
          </a:xfrm>
          <a:prstGeom prst="rect">
            <a:avLst/>
          </a:prstGeom>
          <a:noFill/>
        </p:spPr>
      </p:pic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11" y="357166"/>
            <a:ext cx="8946305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1928802"/>
            <a:ext cx="1126333" cy="261938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571744"/>
            <a:ext cx="1214446" cy="285752"/>
          </a:xfrm>
          <a:prstGeom prst="rect">
            <a:avLst/>
          </a:prstGeom>
          <a:noFill/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3143247"/>
            <a:ext cx="928694" cy="2653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86116" y="1571612"/>
            <a:ext cx="25715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Сравните </a:t>
            </a:r>
            <a:endParaRPr lang="ru-RU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1287463" y="2646363"/>
          <a:ext cx="7073900" cy="2876550"/>
        </p:xfrm>
        <a:graphic>
          <a:graphicData uri="http://schemas.openxmlformats.org/presentationml/2006/ole">
            <p:oleObj spid="_x0000_s46081" name="Документ" r:id="rId4" imgW="5959403" imgH="2431887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9501189" cy="811519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82" y="0"/>
            <a:ext cx="8929718" cy="692497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Цели урока: </a:t>
            </a:r>
          </a:p>
          <a:p>
            <a:pPr lvl="0"/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образовательная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 обеспечить усвоение каждым учащимся понятия логарифмической функции, ее свойств и графика; </a:t>
            </a:r>
          </a:p>
          <a:p>
            <a:pPr lvl="0"/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развивающая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 создать условия для развития умений получать знания посредством проведения исследовательской деятельности и анализа ситуации. </a:t>
            </a:r>
          </a:p>
          <a:p>
            <a:pPr lvl="0"/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воспитательная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 воспитание чувства ответственности, самостоятельности.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4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5984" y="785794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Адреса сайтов с тестами ЕГЭ: </a:t>
            </a:r>
            <a:endParaRPr lang="ru-RU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333685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u="sng" dirty="0" smtClean="0">
                <a:hlinkClick r:id="rId3"/>
              </a:rPr>
              <a:t>http://www.ege-trener.ru/izbrannoe/</a:t>
            </a:r>
            <a:r>
              <a:rPr lang="ru-RU" sz="4800" dirty="0" smtClean="0"/>
              <a:t> </a:t>
            </a:r>
          </a:p>
          <a:p>
            <a:pPr algn="ctr"/>
            <a:r>
              <a:rPr lang="ru-RU" sz="4800" u="sng" dirty="0" smtClean="0">
                <a:hlinkClick r:id="rId4"/>
              </a:rPr>
              <a:t>http://uztest.ru/simulator</a:t>
            </a:r>
            <a:endParaRPr lang="ru-RU" sz="4800" u="sng" dirty="0" smtClean="0"/>
          </a:p>
          <a:p>
            <a:pPr algn="ctr"/>
            <a:r>
              <a:rPr lang="ru-RU" sz="4800" u="sng" dirty="0" smtClean="0">
                <a:hlinkClick r:id="rId5"/>
              </a:rPr>
              <a:t>http://fipi.ru/view/sections/142/docs/</a:t>
            </a:r>
            <a:endParaRPr lang="ru-RU" sz="4800" dirty="0" smtClean="0"/>
          </a:p>
          <a:p>
            <a:pPr algn="ctr"/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8665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8786874" cy="686341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Проанализировать задания</a:t>
            </a:r>
          </a:p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тестов ЕГЭ: </a:t>
            </a:r>
          </a:p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встречаются ли задания на применение свойств логарифмической функции, какие, сколько их может быть в одном тесте, в какой части теста, что нужно знать для их выполнения.</a:t>
            </a:r>
          </a:p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итоге сделать подборку заданий из тестов ЕГЭ для дальнейшего их решения.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7423363"/>
          </a:xfrm>
          <a:prstGeom prst="rect">
            <a:avLst/>
          </a:prstGeom>
          <a:noFill/>
        </p:spPr>
      </p:pic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928662" y="928670"/>
          <a:ext cx="7715304" cy="6124575"/>
        </p:xfrm>
        <a:graphic>
          <a:graphicData uri="http://schemas.openxmlformats.org/presentationml/2006/ole">
            <p:oleObj spid="_x0000_s86022" name="Документ" r:id="rId4" imgW="5939606" imgH="5331071" progId="Word.Document.12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3108" y="0"/>
            <a:ext cx="5000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КРОССВОРД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785794"/>
            <a:ext cx="685804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500034" y="571480"/>
          <a:ext cx="7810554" cy="5857916"/>
        </p:xfrm>
        <a:graphic>
          <a:graphicData uri="http://schemas.openxmlformats.org/presentationml/2006/ole">
            <p:oleObj spid="_x0000_s76801" name="Слайд" r:id="rId4" imgW="4570532" imgH="3427608" progId="PowerPoint.Slide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3" y="-857280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82" y="1857364"/>
            <a:ext cx="87154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организуется самооценка учениками своей  деятельности;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фиксируется степень соответствия поставленной цели и результатов деятельности;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намечаются цели последующей деятельности;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проводится анализ работ учащихся;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выставляются оценки;</a:t>
            </a:r>
          </a:p>
          <a:p>
            <a:pPr lvl="0">
              <a:buFont typeface="Wingdings" pitchFamily="2" charset="2"/>
              <a:buChar char="Ø"/>
            </a:pPr>
            <a:r>
              <a:rPr lang="ru-RU" sz="3200" dirty="0" smtClean="0"/>
              <a:t>комментируется домашнее задание.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0"/>
            <a:ext cx="79058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Подведение итога урока 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1071546"/>
            <a:ext cx="692948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Домашнее задание </a:t>
            </a:r>
          </a:p>
          <a:p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уровень: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>1. п.49 (определение логарифмической функции, свойства, график). </a:t>
            </a:r>
            <a:br>
              <a:rPr lang="ru-RU" sz="2400" dirty="0" smtClean="0"/>
            </a:br>
            <a:r>
              <a:rPr lang="ru-RU" sz="2400" dirty="0" smtClean="0"/>
              <a:t>2. Выполнить № 1463(а, б); № 1467(а, б); № 1470. Учебник «Алгебра и начала анализа10-11», автор А. Г. Мордкович.</a:t>
            </a:r>
            <a:br>
              <a:rPr lang="ru-RU" sz="24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уровень: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>1. п.49 (определение логарифмической функции, свойства, график), №1480 (а, б), №1488(в, г).</a:t>
            </a:r>
            <a:br>
              <a:rPr lang="ru-RU" sz="2400" dirty="0" smtClean="0"/>
            </a:br>
            <a:r>
              <a:rPr lang="ru-RU" sz="2400" dirty="0" smtClean="0"/>
              <a:t>2. Решить два задания из тех, которые были найдены в сети Интернет (часть В) на уроке.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928934"/>
            <a:ext cx="8959889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УРОК! </a:t>
            </a:r>
            <a:endParaRPr lang="ru-RU" sz="8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3" y="-857280"/>
            <a:ext cx="9429783" cy="824004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28662" y="117693"/>
            <a:ext cx="70009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План урока: </a:t>
            </a:r>
          </a:p>
          <a:p>
            <a:pPr algn="ctr"/>
            <a:endParaRPr lang="ru-RU" sz="48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Организационный момент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Актуализация опорных знаний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Формирование новых понятий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Формирование умения применять полученные знания на практике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Выполнение теста первичного закрепления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Работа в сети Интернет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Выполнение заданий из тестов ЕГЭ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Разгадывание кроссворда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Подведение итогов урока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Домашнее задание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42967"/>
            <a:ext cx="9144000" cy="7803069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570" y="0"/>
            <a:ext cx="7243454" cy="651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3128" y="1071546"/>
            <a:ext cx="649436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3" y="-642966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42000" name="Object 16"/>
          <p:cNvGraphicFramePr>
            <a:graphicFrameLocks noChangeAspect="1"/>
          </p:cNvGraphicFramePr>
          <p:nvPr/>
        </p:nvGraphicFramePr>
        <p:xfrm>
          <a:off x="785786" y="1785926"/>
          <a:ext cx="7820025" cy="6472238"/>
        </p:xfrm>
        <a:graphic>
          <a:graphicData uri="http://schemas.openxmlformats.org/presentationml/2006/ole">
            <p:oleObj spid="_x0000_s42000" name="Документ" r:id="rId4" imgW="7644378" imgH="6329747" progId="Word.Document.12">
              <p:embed/>
            </p:oleObj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1285852" y="-142900"/>
            <a:ext cx="5929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Свойства показательной функции  при </a:t>
            </a:r>
            <a:r>
              <a:rPr lang="ru-RU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&gt; 1 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367" y="-214337"/>
            <a:ext cx="7923145" cy="707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1214422"/>
            <a:ext cx="509157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927100" y="1781175"/>
          <a:ext cx="7627938" cy="5510213"/>
        </p:xfrm>
        <a:graphic>
          <a:graphicData uri="http://schemas.openxmlformats.org/presentationml/2006/ole">
            <p:oleObj spid="_x0000_s40961" name="Документ" r:id="rId4" imgW="7654304" imgH="5527999" progId="Word.Document.12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0"/>
            <a:ext cx="692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Свойства показательной функции  </a:t>
            </a:r>
          </a:p>
          <a:p>
            <a:pPr algn="ctr"/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при </a:t>
            </a:r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0&lt;</a:t>
            </a:r>
            <a:r>
              <a:rPr lang="ru-RU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&lt;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1 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816678"/>
            <a:ext cx="9429783" cy="8240042"/>
          </a:xfrm>
          <a:prstGeom prst="rect">
            <a:avLst/>
          </a:prstGeom>
          <a:noFill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-500090"/>
            <a:ext cx="7204159" cy="759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85728"/>
            <a:ext cx="5810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2500306"/>
            <a:ext cx="628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357166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Teacher\Мои документы\фоны для презентац 3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66952"/>
            <a:ext cx="9358345" cy="8177617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91329"/>
            <a:ext cx="6357982" cy="634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1643050"/>
            <a:ext cx="6858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260</Words>
  <Application>Microsoft Office PowerPoint</Application>
  <PresentationFormat>Экран (4:3)</PresentationFormat>
  <Paragraphs>53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Тема Office</vt:lpstr>
      <vt:lpstr>Документ</vt:lpstr>
      <vt:lpstr>Слайд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Teacher</cp:lastModifiedBy>
  <cp:revision>75</cp:revision>
  <dcterms:created xsi:type="dcterms:W3CDTF">2009-10-03T19:59:46Z</dcterms:created>
  <dcterms:modified xsi:type="dcterms:W3CDTF">2009-10-13T20:30:57Z</dcterms:modified>
</cp:coreProperties>
</file>