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ИЛЬЯ" initials="ХИН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49930F-DB76-4E67-B949-A71574E01769}" type="datetimeFigureOut">
              <a:rPr lang="ru-RU"/>
              <a:pPr>
                <a:defRPr/>
              </a:pPr>
              <a:t>31.01.2010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111FF7-7270-463F-9D50-9145B7943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C5620-580E-4BB3-8477-1A02818332D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B59EF0-DD05-4388-B09C-CD243FE8030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B72219-33CC-4753-BE9C-5634D04C2B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5AAA5F-53FA-43DC-B530-61FC9DF320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FD7D0-B6F7-4D5B-ADF7-30069823428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BC4E5D-A845-4042-AADD-8E4B4731578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ED64CE-619E-4B22-8D0B-B87C0163B0D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921FFE-4551-4381-8E0D-E3B5416ACAF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0E8772-342B-4015-A7E0-87C78F35B3A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C1907E-8130-4506-B444-CFC297035BF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D21FA1-83AD-4C11-A696-541C43E9CF5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33C61A-BF5A-4766-A412-BB140D74E6D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971AD-5231-42E4-9B1B-A6BAD873B5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CDBDA1-4E8E-4F28-B4AB-39F0A95751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B52174-2E34-41BC-85F8-C5EDDD817CE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33505B-7484-4E03-8F76-470352EF881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816C16-A369-4FE3-8FE0-CFDCE9DA85C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355F72-6985-47D2-A5BD-296895031C0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EA9E8-6749-4B73-ACCE-7FA6986EB0E8}" type="datetimeFigureOut">
              <a:rPr lang="ru-RU"/>
              <a:pPr>
                <a:defRPr/>
              </a:pPr>
              <a:t>31.01.2010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7F976-73EA-4202-AFD2-77A2B79DD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ndAc>
      <p:stSnd>
        <p:snd r:embed="rId1" name="type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36A4-1577-4FBC-9512-3C300201C25A}" type="datetimeFigureOut">
              <a:rPr lang="ru-RU"/>
              <a:pPr>
                <a:defRPr/>
              </a:pPr>
              <a:t>31.01.2010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A32C7-799A-45D5-8A45-E8CA18A96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typ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FEE9-8472-4984-AFFB-3EA5854E1C53}" type="datetimeFigureOut">
              <a:rPr lang="ru-RU"/>
              <a:pPr>
                <a:defRPr/>
              </a:pPr>
              <a:t>31.01.2010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3D509-55B2-4144-BA37-26C3A8211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typ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487BA-50E2-4AEB-A12F-97379412CF72}" type="datetimeFigureOut">
              <a:rPr lang="ru-RU"/>
              <a:pPr>
                <a:defRPr/>
              </a:pPr>
              <a:t>31.01.2010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7B0BE-7ECB-47CC-813C-D1CF501C6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typ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BA8E-277F-4510-A42C-9E9BA5F8F6ED}" type="datetimeFigureOut">
              <a:rPr lang="ru-RU"/>
              <a:pPr>
                <a:defRPr/>
              </a:pPr>
              <a:t>31.01.2010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E47FB-1F53-44E8-A116-3568ADB0F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typ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C566-CF3D-4AE5-ACCF-C25C5A25A360}" type="datetimeFigureOut">
              <a:rPr lang="ru-RU"/>
              <a:pPr>
                <a:defRPr/>
              </a:pPr>
              <a:t>31.01.2010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56E12-A2D9-4822-BF95-7A41D989B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typ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7A97A-87D5-4B67-9C79-3DBAA7F27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25711-EC15-458D-B032-7AC7C94A569A}" type="datetimeFigureOut">
              <a:rPr lang="ru-RU"/>
              <a:pPr>
                <a:defRPr/>
              </a:pPr>
              <a:t>31.01.2010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typ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42983-BBFF-4172-A69B-C1DF06F58763}" type="datetimeFigureOut">
              <a:rPr lang="ru-RU"/>
              <a:pPr>
                <a:defRPr/>
              </a:pPr>
              <a:t>31.01.2010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F2B3D-EFB0-4AD1-A754-E2C53819B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typ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A3D12-396A-4E92-A383-531C09198572}" type="datetimeFigureOut">
              <a:rPr lang="ru-RU"/>
              <a:pPr>
                <a:defRPr/>
              </a:pPr>
              <a:t>31.01.2010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5DF2D-05AE-4026-A038-6E83D7EE7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typ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77908-95E7-4611-BDA4-5FB9358896CB}" type="datetimeFigureOut">
              <a:rPr lang="ru-RU"/>
              <a:pPr>
                <a:defRPr/>
              </a:pPr>
              <a:t>31.01.2010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6E07-39DA-4D73-A5E5-0A63B7685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typ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603AC-629F-45A5-9BCB-7F020FC4715F}" type="datetimeFigureOut">
              <a:rPr lang="ru-RU"/>
              <a:pPr>
                <a:defRPr/>
              </a:pPr>
              <a:t>31.01.2010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187C8-E93C-452F-925D-BC32FF9D7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typ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8619EC-9705-4EAE-92F2-6F4622E681E2}" type="datetimeFigureOut">
              <a:rPr lang="ru-RU"/>
              <a:pPr>
                <a:defRPr/>
              </a:pPr>
              <a:t>31.01.2010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2C0988-F9F3-4F97-AB00-99F15ABC7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5" r:id="rId2"/>
    <p:sldLayoutId id="2147483714" r:id="rId3"/>
    <p:sldLayoutId id="2147483706" r:id="rId4"/>
    <p:sldLayoutId id="2147483715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med">
    <p:sndAc>
      <p:stSnd>
        <p:snd r:embed="rId13" name="type.wav" builtIn="1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6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6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6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image" Target="../media/image19.png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6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image" Target="../media/image20.png"/><Relationship Id="rId9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6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image" Target="../media/image21.png"/><Relationship Id="rId9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6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image" Target="../media/image22.png"/><Relationship Id="rId9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6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image" Target="../media/image23.png"/><Relationship Id="rId9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6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image" Target="../media/image24.png"/><Relationship Id="rId9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6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image" Target="../media/image25.png"/><Relationship Id="rId9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6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image" Target="../media/image26.pn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8.xml"/><Relationship Id="rId18" Type="http://schemas.openxmlformats.org/officeDocument/2006/relationships/slide" Target="slide10.xml"/><Relationship Id="rId3" Type="http://schemas.openxmlformats.org/officeDocument/2006/relationships/slide" Target="slide3.xml"/><Relationship Id="rId21" Type="http://schemas.openxmlformats.org/officeDocument/2006/relationships/slide" Target="slide12.xml"/><Relationship Id="rId7" Type="http://schemas.openxmlformats.org/officeDocument/2006/relationships/slide" Target="slide14.xml"/><Relationship Id="rId12" Type="http://schemas.openxmlformats.org/officeDocument/2006/relationships/slide" Target="slide5.xml"/><Relationship Id="rId17" Type="http://schemas.openxmlformats.org/officeDocument/2006/relationships/slide" Target="slide19.xml"/><Relationship Id="rId2" Type="http://schemas.openxmlformats.org/officeDocument/2006/relationships/audio" Target="../media/audio6.wav"/><Relationship Id="rId16" Type="http://schemas.openxmlformats.org/officeDocument/2006/relationships/slide" Target="slide9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11" Type="http://schemas.openxmlformats.org/officeDocument/2006/relationships/slide" Target="slide15.xml"/><Relationship Id="rId5" Type="http://schemas.openxmlformats.org/officeDocument/2006/relationships/slide" Target="slide13.xml"/><Relationship Id="rId15" Type="http://schemas.openxmlformats.org/officeDocument/2006/relationships/slide" Target="slide17.xml"/><Relationship Id="rId10" Type="http://schemas.openxmlformats.org/officeDocument/2006/relationships/slide" Target="slide6.xml"/><Relationship Id="rId19" Type="http://schemas.openxmlformats.org/officeDocument/2006/relationships/slide" Target="slide20.xml"/><Relationship Id="rId4" Type="http://schemas.openxmlformats.org/officeDocument/2006/relationships/image" Target="../media/image5.jpeg"/><Relationship Id="rId9" Type="http://schemas.openxmlformats.org/officeDocument/2006/relationships/slide" Target="slide16.xml"/><Relationship Id="rId14" Type="http://schemas.openxmlformats.org/officeDocument/2006/relationships/slide" Target="slide8.xml"/><Relationship Id="rId22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6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6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6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6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6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6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6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6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Текст 49"/>
          <p:cNvSpPr>
            <a:spLocks noGrp="1"/>
          </p:cNvSpPr>
          <p:nvPr>
            <p:ph type="body" idx="1"/>
          </p:nvPr>
        </p:nvSpPr>
        <p:spPr>
          <a:xfrm>
            <a:off x="457200" y="1400175"/>
            <a:ext cx="4040188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51" name="Текст 50"/>
          <p:cNvSpPr>
            <a:spLocks noGrp="1"/>
          </p:cNvSpPr>
          <p:nvPr>
            <p:ph type="body" idx="1"/>
          </p:nvPr>
        </p:nvSpPr>
        <p:spPr>
          <a:xfrm>
            <a:off x="457200" y="1400175"/>
            <a:ext cx="4040188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52" name="Текст 51"/>
          <p:cNvSpPr>
            <a:spLocks noGrp="1"/>
          </p:cNvSpPr>
          <p:nvPr>
            <p:ph type="body" idx="1"/>
          </p:nvPr>
        </p:nvSpPr>
        <p:spPr>
          <a:xfrm>
            <a:off x="457200" y="1400175"/>
            <a:ext cx="4040188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53" name="Текст 52"/>
          <p:cNvSpPr>
            <a:spLocks noGrp="1"/>
          </p:cNvSpPr>
          <p:nvPr>
            <p:ph type="body" idx="1"/>
          </p:nvPr>
        </p:nvSpPr>
        <p:spPr>
          <a:xfrm>
            <a:off x="457200" y="1400175"/>
            <a:ext cx="4040188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54" name="Текст 53"/>
          <p:cNvSpPr>
            <a:spLocks noGrp="1"/>
          </p:cNvSpPr>
          <p:nvPr>
            <p:ph type="body" idx="1"/>
          </p:nvPr>
        </p:nvSpPr>
        <p:spPr>
          <a:xfrm>
            <a:off x="457200" y="1400175"/>
            <a:ext cx="4040188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55" name="Текст 54"/>
          <p:cNvSpPr>
            <a:spLocks noGrp="1"/>
          </p:cNvSpPr>
          <p:nvPr>
            <p:ph type="body" idx="1"/>
          </p:nvPr>
        </p:nvSpPr>
        <p:spPr>
          <a:xfrm>
            <a:off x="457200" y="1400175"/>
            <a:ext cx="4040188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56" name="Текст 55"/>
          <p:cNvSpPr>
            <a:spLocks noGrp="1"/>
          </p:cNvSpPr>
          <p:nvPr>
            <p:ph type="body" idx="1"/>
          </p:nvPr>
        </p:nvSpPr>
        <p:spPr>
          <a:xfrm>
            <a:off x="457200" y="1400175"/>
            <a:ext cx="4040188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57" name="Текст 56"/>
          <p:cNvSpPr>
            <a:spLocks noGrp="1"/>
          </p:cNvSpPr>
          <p:nvPr>
            <p:ph type="body" idx="1"/>
          </p:nvPr>
        </p:nvSpPr>
        <p:spPr>
          <a:xfrm>
            <a:off x="457200" y="1400175"/>
            <a:ext cx="4040188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58" name="Текст 57"/>
          <p:cNvSpPr>
            <a:spLocks noGrp="1"/>
          </p:cNvSpPr>
          <p:nvPr>
            <p:ph type="body" idx="1"/>
          </p:nvPr>
        </p:nvSpPr>
        <p:spPr>
          <a:xfrm>
            <a:off x="457200" y="1400175"/>
            <a:ext cx="4040188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59" name="Текст 58"/>
          <p:cNvSpPr>
            <a:spLocks noGrp="1"/>
          </p:cNvSpPr>
          <p:nvPr>
            <p:ph type="body" idx="1"/>
          </p:nvPr>
        </p:nvSpPr>
        <p:spPr>
          <a:xfrm>
            <a:off x="457200" y="1400175"/>
            <a:ext cx="4040188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60" name="Текст 59"/>
          <p:cNvSpPr>
            <a:spLocks noGrp="1"/>
          </p:cNvSpPr>
          <p:nvPr>
            <p:ph type="body" idx="1"/>
          </p:nvPr>
        </p:nvSpPr>
        <p:spPr>
          <a:xfrm>
            <a:off x="457200" y="1400175"/>
            <a:ext cx="4040188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61" name="Текст 60"/>
          <p:cNvSpPr>
            <a:spLocks noGrp="1"/>
          </p:cNvSpPr>
          <p:nvPr>
            <p:ph type="body" idx="1"/>
          </p:nvPr>
        </p:nvSpPr>
        <p:spPr>
          <a:xfrm>
            <a:off x="457200" y="1400175"/>
            <a:ext cx="4040188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62" name="Текст 61"/>
          <p:cNvSpPr>
            <a:spLocks noGrp="1"/>
          </p:cNvSpPr>
          <p:nvPr>
            <p:ph type="body" idx="1"/>
          </p:nvPr>
        </p:nvSpPr>
        <p:spPr>
          <a:xfrm>
            <a:off x="457200" y="1400175"/>
            <a:ext cx="4040188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63" name="Текст 62"/>
          <p:cNvSpPr>
            <a:spLocks noGrp="1"/>
          </p:cNvSpPr>
          <p:nvPr>
            <p:ph type="body" idx="1"/>
          </p:nvPr>
        </p:nvSpPr>
        <p:spPr>
          <a:xfrm>
            <a:off x="457200" y="1400175"/>
            <a:ext cx="4040188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64" name="Текст 63"/>
          <p:cNvSpPr>
            <a:spLocks noGrp="1"/>
          </p:cNvSpPr>
          <p:nvPr>
            <p:ph type="body" idx="1"/>
          </p:nvPr>
        </p:nvSpPr>
        <p:spPr>
          <a:xfrm>
            <a:off x="457200" y="1400175"/>
            <a:ext cx="4040188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7190" name="Oval 22"/>
          <p:cNvSpPr>
            <a:spLocks noChangeArrowheads="1"/>
          </p:cNvSpPr>
          <p:nvPr/>
        </p:nvSpPr>
        <p:spPr bwMode="auto">
          <a:xfrm rot="777782">
            <a:off x="1539875" y="3568700"/>
            <a:ext cx="1455738" cy="725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1" name="Oval 23"/>
          <p:cNvSpPr>
            <a:spLocks noChangeArrowheads="1"/>
          </p:cNvSpPr>
          <p:nvPr/>
        </p:nvSpPr>
        <p:spPr bwMode="auto">
          <a:xfrm>
            <a:off x="2124075" y="3717925"/>
            <a:ext cx="360363" cy="36036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2" name="Oval 24"/>
          <p:cNvSpPr>
            <a:spLocks noChangeArrowheads="1"/>
          </p:cNvSpPr>
          <p:nvPr/>
        </p:nvSpPr>
        <p:spPr bwMode="auto">
          <a:xfrm rot="907137">
            <a:off x="1112838" y="3482975"/>
            <a:ext cx="2235200" cy="11509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3" name="Oval 25"/>
          <p:cNvSpPr>
            <a:spLocks noChangeArrowheads="1"/>
          </p:cNvSpPr>
          <p:nvPr/>
        </p:nvSpPr>
        <p:spPr bwMode="auto">
          <a:xfrm>
            <a:off x="2628900" y="3573463"/>
            <a:ext cx="73025" cy="71437"/>
          </a:xfrm>
          <a:prstGeom prst="ellipse">
            <a:avLst/>
          </a:prstGeom>
          <a:gradFill rotWithShape="1">
            <a:gsLst>
              <a:gs pos="0">
                <a:srgbClr val="3333CC"/>
              </a:gs>
              <a:gs pos="100000">
                <a:srgbClr val="1818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auto">
          <a:xfrm>
            <a:off x="1476375" y="4294188"/>
            <a:ext cx="217488" cy="215900"/>
          </a:xfrm>
          <a:prstGeom prst="ellipse">
            <a:avLst/>
          </a:prstGeom>
          <a:gradFill rotWithShape="1">
            <a:gsLst>
              <a:gs pos="0">
                <a:srgbClr val="3333CC"/>
              </a:gs>
              <a:gs pos="100000">
                <a:srgbClr val="1818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auto">
          <a:xfrm>
            <a:off x="1763713" y="4078288"/>
            <a:ext cx="144462" cy="142875"/>
          </a:xfrm>
          <a:prstGeom prst="ellipse">
            <a:avLst/>
          </a:prstGeom>
          <a:gradFill rotWithShape="1">
            <a:gsLst>
              <a:gs pos="0">
                <a:srgbClr val="3333CC"/>
              </a:gs>
              <a:gs pos="100000">
                <a:srgbClr val="1818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auto">
          <a:xfrm>
            <a:off x="1476375" y="3357563"/>
            <a:ext cx="144463" cy="142875"/>
          </a:xfrm>
          <a:prstGeom prst="ellipse">
            <a:avLst/>
          </a:prstGeom>
          <a:gradFill rotWithShape="1">
            <a:gsLst>
              <a:gs pos="0">
                <a:srgbClr val="3333CC"/>
              </a:gs>
              <a:gs pos="100000">
                <a:srgbClr val="1818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7" name="Oval 29"/>
          <p:cNvSpPr>
            <a:spLocks noChangeArrowheads="1"/>
          </p:cNvSpPr>
          <p:nvPr/>
        </p:nvSpPr>
        <p:spPr bwMode="auto">
          <a:xfrm>
            <a:off x="3132138" y="4437063"/>
            <a:ext cx="144462" cy="142875"/>
          </a:xfrm>
          <a:prstGeom prst="ellipse">
            <a:avLst/>
          </a:prstGeom>
          <a:gradFill rotWithShape="1">
            <a:gsLst>
              <a:gs pos="0">
                <a:srgbClr val="3333CC"/>
              </a:gs>
              <a:gs pos="100000">
                <a:srgbClr val="1818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8" name="Oval 30"/>
          <p:cNvSpPr>
            <a:spLocks noChangeArrowheads="1"/>
          </p:cNvSpPr>
          <p:nvPr/>
        </p:nvSpPr>
        <p:spPr bwMode="auto">
          <a:xfrm>
            <a:off x="2268538" y="3502025"/>
            <a:ext cx="144462" cy="142875"/>
          </a:xfrm>
          <a:prstGeom prst="ellipse">
            <a:avLst/>
          </a:prstGeom>
          <a:gradFill rotWithShape="1">
            <a:gsLst>
              <a:gs pos="0">
                <a:srgbClr val="3333CC"/>
              </a:gs>
              <a:gs pos="100000">
                <a:srgbClr val="1818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827088" y="5300663"/>
            <a:ext cx="446405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0000"/>
                </a:solidFill>
                <a:latin typeface="Monotype Corsiva" pitchFamily="66" charset="0"/>
              </a:rPr>
              <a:t>Ядро – "Солнце".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0000"/>
                </a:solidFill>
                <a:latin typeface="Monotype Corsiva" pitchFamily="66" charset="0"/>
              </a:rPr>
              <a:t>Электроны – "планеты".</a:t>
            </a:r>
          </a:p>
        </p:txBody>
      </p:sp>
      <p:pic>
        <p:nvPicPr>
          <p:cNvPr id="7200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525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1" name="Picture 33" descr="wperm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924175"/>
            <a:ext cx="3671887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Заголовок 69"/>
          <p:cNvSpPr>
            <a:spLocks noGrp="1"/>
          </p:cNvSpPr>
          <p:nvPr>
            <p:ph type="title"/>
          </p:nvPr>
        </p:nvSpPr>
        <p:spPr>
          <a:xfrm>
            <a:off x="1500166" y="571480"/>
            <a:ext cx="7643834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</a:rPr>
              <a:t>Составление электронных формул строения атомов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400175"/>
            <a:ext cx="4040188" cy="762000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</p:spTree>
  </p:cSld>
  <p:clrMapOvr>
    <a:masterClrMapping/>
  </p:clrMapOvr>
  <p:transition spd="med"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 animBg="1"/>
      <p:bldP spid="7191" grpId="0" animBg="1"/>
      <p:bldP spid="7192" grpId="0" animBg="1"/>
      <p:bldP spid="7193" grpId="0" animBg="1"/>
      <p:bldP spid="7194" grpId="0" animBg="1"/>
      <p:bldP spid="7195" grpId="0" animBg="1"/>
      <p:bldP spid="7196" grpId="0" animBg="1"/>
      <p:bldP spid="7197" grpId="0" animBg="1"/>
      <p:bldP spid="7198" grpId="0" animBg="1"/>
      <p:bldP spid="7199" grpId="0"/>
      <p:bldP spid="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000250"/>
            <a:ext cx="3562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3650" y="428625"/>
            <a:ext cx="6467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Текст 4"/>
          <p:cNvSpPr txBox="1">
            <a:spLocks/>
          </p:cNvSpPr>
          <p:nvPr/>
        </p:nvSpPr>
        <p:spPr>
          <a:xfrm>
            <a:off x="1142976" y="500042"/>
            <a:ext cx="1071570" cy="107157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4800" b="1" dirty="0">
                <a:solidFill>
                  <a:srgbClr val="7030A0"/>
                </a:solidFill>
                <a:latin typeface="+mn-lt"/>
                <a:cs typeface="+mn-cs"/>
              </a:rPr>
              <a:t>O</a:t>
            </a:r>
            <a:endParaRPr lang="ru-RU" sz="48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0" y="3929066"/>
            <a:ext cx="1785918" cy="50006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Форма </a:t>
            </a:r>
            <a:r>
              <a:rPr lang="ru-RU" sz="2400" dirty="0" err="1" smtClean="0">
                <a:solidFill>
                  <a:srgbClr val="00B050"/>
                </a:solidFill>
              </a:rPr>
              <a:t>орбитали</a:t>
            </a:r>
            <a:r>
              <a:rPr lang="ru-RU" sz="2400" dirty="0" smtClean="0">
                <a:solidFill>
                  <a:srgbClr val="00B050"/>
                </a:solidFill>
              </a:rPr>
              <a:t>: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2" name="Заголовок 27"/>
          <p:cNvSpPr txBox="1">
            <a:spLocks/>
          </p:cNvSpPr>
          <p:nvPr/>
        </p:nvSpPr>
        <p:spPr>
          <a:xfrm>
            <a:off x="0" y="4572008"/>
            <a:ext cx="3286116" cy="92869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Номер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энергетического уровня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47" name="Заголовок 27"/>
          <p:cNvSpPr txBox="1">
            <a:spLocks/>
          </p:cNvSpPr>
          <p:nvPr/>
        </p:nvSpPr>
        <p:spPr>
          <a:xfrm>
            <a:off x="0" y="5143512"/>
            <a:ext cx="2571736" cy="128588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Число  электронов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  </a:t>
            </a:r>
            <a:r>
              <a:rPr lang="ru-RU" sz="24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орбитали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72" name="Заголовок 27"/>
          <p:cNvSpPr txBox="1">
            <a:spLocks/>
          </p:cNvSpPr>
          <p:nvPr/>
        </p:nvSpPr>
        <p:spPr>
          <a:xfrm>
            <a:off x="242886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  уровень</a:t>
            </a:r>
          </a:p>
        </p:txBody>
      </p:sp>
      <p:sp>
        <p:nvSpPr>
          <p:cNvPr id="73" name="Заголовок 27"/>
          <p:cNvSpPr txBox="1">
            <a:spLocks/>
          </p:cNvSpPr>
          <p:nvPr/>
        </p:nvSpPr>
        <p:spPr>
          <a:xfrm>
            <a:off x="4643438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  уровень</a:t>
            </a:r>
          </a:p>
        </p:txBody>
      </p:sp>
      <p:sp>
        <p:nvSpPr>
          <p:cNvPr id="74" name="Заголовок 27"/>
          <p:cNvSpPr txBox="1">
            <a:spLocks/>
          </p:cNvSpPr>
          <p:nvPr/>
        </p:nvSpPr>
        <p:spPr>
          <a:xfrm>
            <a:off x="707233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3  уровень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07193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 flipH="1">
            <a:off x="664368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4429125"/>
            <a:ext cx="885825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0" y="5572125"/>
            <a:ext cx="8929688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Семиугольник 107"/>
          <p:cNvSpPr/>
          <p:nvPr/>
        </p:nvSpPr>
        <p:spPr>
          <a:xfrm>
            <a:off x="264318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0" name="Восьмиугольник 109"/>
          <p:cNvSpPr/>
          <p:nvPr/>
        </p:nvSpPr>
        <p:spPr>
          <a:xfrm>
            <a:off x="492918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1" name="Десятиугольник 110"/>
          <p:cNvSpPr/>
          <p:nvPr/>
        </p:nvSpPr>
        <p:spPr>
          <a:xfrm>
            <a:off x="728662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3" name="Прямоугольник с двумя скругленными соседними углами 112"/>
          <p:cNvSpPr/>
          <p:nvPr/>
        </p:nvSpPr>
        <p:spPr>
          <a:xfrm>
            <a:off x="728662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4" name="Прямоугольник с двумя скругленными противолежащими углами 113"/>
          <p:cNvSpPr/>
          <p:nvPr/>
        </p:nvSpPr>
        <p:spPr>
          <a:xfrm>
            <a:off x="4929188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500438" y="3857625"/>
            <a:ext cx="2857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2" name="Прямоугольник с двумя скругленными противолежащими углами 121"/>
          <p:cNvSpPr/>
          <p:nvPr/>
        </p:nvSpPr>
        <p:spPr>
          <a:xfrm>
            <a:off x="5429250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5" name="Прямоугольник с двумя скругленными соседними углами 124"/>
          <p:cNvSpPr/>
          <p:nvPr/>
        </p:nvSpPr>
        <p:spPr>
          <a:xfrm>
            <a:off x="7715250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6" name="Прямоугольник с двумя скругленными соседними углами 125"/>
          <p:cNvSpPr/>
          <p:nvPr/>
        </p:nvSpPr>
        <p:spPr>
          <a:xfrm>
            <a:off x="814387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9" name="Трапеция 128"/>
          <p:cNvSpPr/>
          <p:nvPr/>
        </p:nvSpPr>
        <p:spPr>
          <a:xfrm>
            <a:off x="3500438" y="4714875"/>
            <a:ext cx="357187" cy="42862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1" name="Семиугольник 130"/>
          <p:cNvSpPr/>
          <p:nvPr/>
        </p:nvSpPr>
        <p:spPr>
          <a:xfrm>
            <a:off x="3071813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2" name="Семиугольник 131"/>
          <p:cNvSpPr/>
          <p:nvPr/>
        </p:nvSpPr>
        <p:spPr>
          <a:xfrm>
            <a:off x="350043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4" name="Блок-схема: ручное управление 133"/>
          <p:cNvSpPr/>
          <p:nvPr/>
        </p:nvSpPr>
        <p:spPr>
          <a:xfrm>
            <a:off x="5429250" y="4714875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8" name="Шестиугольник 137"/>
          <p:cNvSpPr/>
          <p:nvPr/>
        </p:nvSpPr>
        <p:spPr>
          <a:xfrm>
            <a:off x="8143875" y="4572000"/>
            <a:ext cx="357188" cy="3571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0" name="Восьмиугольник 139"/>
          <p:cNvSpPr/>
          <p:nvPr/>
        </p:nvSpPr>
        <p:spPr>
          <a:xfrm>
            <a:off x="5286375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41" name="Восьмиугольник 140"/>
          <p:cNvSpPr/>
          <p:nvPr/>
        </p:nvSpPr>
        <p:spPr>
          <a:xfrm>
            <a:off x="5643563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2" name="Восьмиугольник 141"/>
          <p:cNvSpPr/>
          <p:nvPr/>
        </p:nvSpPr>
        <p:spPr>
          <a:xfrm>
            <a:off x="6000750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3" name="Десятиугольник 142"/>
          <p:cNvSpPr/>
          <p:nvPr/>
        </p:nvSpPr>
        <p:spPr>
          <a:xfrm>
            <a:off x="7643813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4" name="Десятиугольник 143"/>
          <p:cNvSpPr/>
          <p:nvPr/>
        </p:nvSpPr>
        <p:spPr>
          <a:xfrm>
            <a:off x="8001000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5" name="Десятиугольник 144"/>
          <p:cNvSpPr/>
          <p:nvPr/>
        </p:nvSpPr>
        <p:spPr>
          <a:xfrm>
            <a:off x="835818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7" name="Прямоугольник с двумя скругленными противолежащими углами 146"/>
          <p:cNvSpPr/>
          <p:nvPr/>
        </p:nvSpPr>
        <p:spPr>
          <a:xfrm>
            <a:off x="4929188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8" name="Прямоугольник с двумя скругленными противолежащими углами 147"/>
          <p:cNvSpPr/>
          <p:nvPr/>
        </p:nvSpPr>
        <p:spPr>
          <a:xfrm>
            <a:off x="5429250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1" name="Заголовок 27"/>
          <p:cNvSpPr txBox="1">
            <a:spLocks/>
          </p:cNvSpPr>
          <p:nvPr/>
        </p:nvSpPr>
        <p:spPr>
          <a:xfrm>
            <a:off x="6715140" y="614364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3" name="Заголовок 27"/>
          <p:cNvSpPr txBox="1">
            <a:spLocks/>
          </p:cNvSpPr>
          <p:nvPr/>
        </p:nvSpPr>
        <p:spPr>
          <a:xfrm>
            <a:off x="6786578" y="328612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4" name="Заголовок 27"/>
          <p:cNvSpPr txBox="1">
            <a:spLocks/>
          </p:cNvSpPr>
          <p:nvPr/>
        </p:nvSpPr>
        <p:spPr>
          <a:xfrm>
            <a:off x="6786578" y="385762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5" name="Заголовок 27"/>
          <p:cNvSpPr txBox="1">
            <a:spLocks/>
          </p:cNvSpPr>
          <p:nvPr/>
        </p:nvSpPr>
        <p:spPr>
          <a:xfrm>
            <a:off x="4214810" y="6286520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6" name="Заголовок 27"/>
          <p:cNvSpPr txBox="1">
            <a:spLocks/>
          </p:cNvSpPr>
          <p:nvPr/>
        </p:nvSpPr>
        <p:spPr>
          <a:xfrm>
            <a:off x="4214810" y="571501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7" name="Заголовок 27"/>
          <p:cNvSpPr txBox="1">
            <a:spLocks/>
          </p:cNvSpPr>
          <p:nvPr/>
        </p:nvSpPr>
        <p:spPr>
          <a:xfrm>
            <a:off x="4286248" y="5143512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8" name="Заголовок 27"/>
          <p:cNvSpPr txBox="1">
            <a:spLocks/>
          </p:cNvSpPr>
          <p:nvPr/>
        </p:nvSpPr>
        <p:spPr>
          <a:xfrm>
            <a:off x="4286248" y="464344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9" name="Заголовок 27"/>
          <p:cNvSpPr txBox="1">
            <a:spLocks/>
          </p:cNvSpPr>
          <p:nvPr/>
        </p:nvSpPr>
        <p:spPr>
          <a:xfrm>
            <a:off x="4286248" y="321468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0" name="Заголовок 27"/>
          <p:cNvSpPr txBox="1">
            <a:spLocks/>
          </p:cNvSpPr>
          <p:nvPr/>
        </p:nvSpPr>
        <p:spPr>
          <a:xfrm>
            <a:off x="4286248" y="3857628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1" name="Восьмиугольник 160"/>
          <p:cNvSpPr/>
          <p:nvPr/>
        </p:nvSpPr>
        <p:spPr>
          <a:xfrm>
            <a:off x="63579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62" name="Восьмиугольник 161"/>
          <p:cNvSpPr/>
          <p:nvPr/>
        </p:nvSpPr>
        <p:spPr>
          <a:xfrm>
            <a:off x="492918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63" name="Восьмиугольник 162"/>
          <p:cNvSpPr/>
          <p:nvPr/>
        </p:nvSpPr>
        <p:spPr>
          <a:xfrm>
            <a:off x="5286375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64" name="Восьмиугольник 163"/>
          <p:cNvSpPr/>
          <p:nvPr/>
        </p:nvSpPr>
        <p:spPr>
          <a:xfrm>
            <a:off x="5643563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65" name="Восьмиугольник 164"/>
          <p:cNvSpPr/>
          <p:nvPr/>
        </p:nvSpPr>
        <p:spPr>
          <a:xfrm>
            <a:off x="6000750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66" name="Восьмиугольник 165"/>
          <p:cNvSpPr/>
          <p:nvPr/>
        </p:nvSpPr>
        <p:spPr>
          <a:xfrm>
            <a:off x="63579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72" name="Блок-схема: ручное управление 171"/>
          <p:cNvSpPr/>
          <p:nvPr/>
        </p:nvSpPr>
        <p:spPr>
          <a:xfrm>
            <a:off x="5429250" y="5143500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5" name="Прямоугольник с двумя скругленными соседними углами 174"/>
          <p:cNvSpPr/>
          <p:nvPr/>
        </p:nvSpPr>
        <p:spPr>
          <a:xfrm>
            <a:off x="728662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6" name="Прямоугольник с двумя скругленными соседними углами 175"/>
          <p:cNvSpPr/>
          <p:nvPr/>
        </p:nvSpPr>
        <p:spPr>
          <a:xfrm>
            <a:off x="7715250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7" name="Прямоугольник с двумя скругленными соседними углами 176"/>
          <p:cNvSpPr/>
          <p:nvPr/>
        </p:nvSpPr>
        <p:spPr>
          <a:xfrm>
            <a:off x="814387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1" name="Шестиугольник 180"/>
          <p:cNvSpPr/>
          <p:nvPr/>
        </p:nvSpPr>
        <p:spPr>
          <a:xfrm>
            <a:off x="8143875" y="5072063"/>
            <a:ext cx="357188" cy="3571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3" name="Заголовок 27"/>
          <p:cNvSpPr txBox="1">
            <a:spLocks/>
          </p:cNvSpPr>
          <p:nvPr/>
        </p:nvSpPr>
        <p:spPr>
          <a:xfrm>
            <a:off x="6715140" y="564357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4" name="Заголовок 27"/>
          <p:cNvSpPr txBox="1">
            <a:spLocks/>
          </p:cNvSpPr>
          <p:nvPr/>
        </p:nvSpPr>
        <p:spPr>
          <a:xfrm>
            <a:off x="6786578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5" name="Заголовок 27"/>
          <p:cNvSpPr txBox="1">
            <a:spLocks/>
          </p:cNvSpPr>
          <p:nvPr/>
        </p:nvSpPr>
        <p:spPr>
          <a:xfrm>
            <a:off x="6786578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6" name="Десятиугольник 185"/>
          <p:cNvSpPr/>
          <p:nvPr/>
        </p:nvSpPr>
        <p:spPr>
          <a:xfrm>
            <a:off x="864393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7" name="Десятиугольник 186"/>
          <p:cNvSpPr/>
          <p:nvPr/>
        </p:nvSpPr>
        <p:spPr>
          <a:xfrm>
            <a:off x="728662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88" name="Десятиугольник 187"/>
          <p:cNvSpPr/>
          <p:nvPr/>
        </p:nvSpPr>
        <p:spPr>
          <a:xfrm>
            <a:off x="7643813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89" name="Десятиугольник 188"/>
          <p:cNvSpPr/>
          <p:nvPr/>
        </p:nvSpPr>
        <p:spPr>
          <a:xfrm>
            <a:off x="800100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90" name="Десятиугольник 189"/>
          <p:cNvSpPr/>
          <p:nvPr/>
        </p:nvSpPr>
        <p:spPr>
          <a:xfrm>
            <a:off x="828675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91" name="Десятиугольник 190"/>
          <p:cNvSpPr/>
          <p:nvPr/>
        </p:nvSpPr>
        <p:spPr>
          <a:xfrm>
            <a:off x="8643938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" name="Заголовок 27"/>
          <p:cNvSpPr txBox="1">
            <a:spLocks/>
          </p:cNvSpPr>
          <p:nvPr/>
        </p:nvSpPr>
        <p:spPr>
          <a:xfrm>
            <a:off x="2786050" y="0"/>
            <a:ext cx="528641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поле</a:t>
            </a:r>
          </a:p>
        </p:txBody>
      </p:sp>
      <p:sp>
        <p:nvSpPr>
          <p:cNvPr id="94" name="Текст 4"/>
          <p:cNvSpPr txBox="1">
            <a:spLocks/>
          </p:cNvSpPr>
          <p:nvPr/>
        </p:nvSpPr>
        <p:spPr>
          <a:xfrm>
            <a:off x="571472" y="1571612"/>
            <a:ext cx="571504" cy="50006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3600" b="1" dirty="0">
                <a:solidFill>
                  <a:srgbClr val="7030A0"/>
                </a:solidFill>
                <a:latin typeface="+mn-lt"/>
                <a:cs typeface="+mn-cs"/>
              </a:rPr>
              <a:t>8</a:t>
            </a:r>
            <a:endParaRPr lang="ru-RU" sz="3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95" name="Заголовок 27"/>
          <p:cNvSpPr txBox="1">
            <a:spLocks/>
          </p:cNvSpPr>
          <p:nvPr/>
        </p:nvSpPr>
        <p:spPr>
          <a:xfrm>
            <a:off x="2500298" y="2000240"/>
            <a:ext cx="3571900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формула </a:t>
            </a:r>
          </a:p>
        </p:txBody>
      </p:sp>
      <p:pic>
        <p:nvPicPr>
          <p:cNvPr id="14405" name="Рисунок 96" descr="0111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1513" y="1285875"/>
            <a:ext cx="85248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Рисунок 97" descr="chel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2285992"/>
            <a:ext cx="1800237" cy="1500198"/>
          </a:xfrm>
          <a:prstGeom prst="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3" name="Заголовок 27"/>
          <p:cNvSpPr txBox="1">
            <a:spLocks/>
          </p:cNvSpPr>
          <p:nvPr/>
        </p:nvSpPr>
        <p:spPr>
          <a:xfrm>
            <a:off x="4929190" y="4643446"/>
            <a:ext cx="357190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4" name="Заголовок 27"/>
          <p:cNvSpPr txBox="1">
            <a:spLocks/>
          </p:cNvSpPr>
          <p:nvPr/>
        </p:nvSpPr>
        <p:spPr>
          <a:xfrm>
            <a:off x="4929190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5" name="Заголовок 27"/>
          <p:cNvSpPr txBox="1">
            <a:spLocks/>
          </p:cNvSpPr>
          <p:nvPr/>
        </p:nvSpPr>
        <p:spPr>
          <a:xfrm>
            <a:off x="764383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6" name="Заголовок 27"/>
          <p:cNvSpPr txBox="1">
            <a:spLocks/>
          </p:cNvSpPr>
          <p:nvPr/>
        </p:nvSpPr>
        <p:spPr>
          <a:xfrm>
            <a:off x="764383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7" name="Заголовок 27"/>
          <p:cNvSpPr txBox="1">
            <a:spLocks/>
          </p:cNvSpPr>
          <p:nvPr/>
        </p:nvSpPr>
        <p:spPr>
          <a:xfrm>
            <a:off x="728664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9" name="Заголовок 27"/>
          <p:cNvSpPr txBox="1">
            <a:spLocks/>
          </p:cNvSpPr>
          <p:nvPr/>
        </p:nvSpPr>
        <p:spPr>
          <a:xfrm>
            <a:off x="728664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16" name="Блок-схема: сохраненные данные 115">
            <a:hlinkClick r:id="rId9" action="ppaction://hlinksldjump"/>
          </p:cNvPr>
          <p:cNvSpPr/>
          <p:nvPr/>
        </p:nvSpPr>
        <p:spPr>
          <a:xfrm>
            <a:off x="0" y="6429375"/>
            <a:ext cx="2571750" cy="42862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0000"/>
                </a:solidFill>
              </a:rPr>
              <a:t>ЭЛЕМЕНТЫ...</a:t>
            </a:r>
          </a:p>
        </p:txBody>
      </p:sp>
      <p:sp>
        <p:nvSpPr>
          <p:cNvPr id="117" name="Восьмиугольник 116"/>
          <p:cNvSpPr/>
          <p:nvPr/>
        </p:nvSpPr>
        <p:spPr>
          <a:xfrm>
            <a:off x="46434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8" name="Восьмиугольник 117"/>
          <p:cNvSpPr/>
          <p:nvPr/>
        </p:nvSpPr>
        <p:spPr>
          <a:xfrm>
            <a:off x="46434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37" name="Десятиугольник 136"/>
          <p:cNvSpPr/>
          <p:nvPr/>
        </p:nvSpPr>
        <p:spPr>
          <a:xfrm>
            <a:off x="700087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52" name="Десятиугольник 151"/>
          <p:cNvSpPr/>
          <p:nvPr/>
        </p:nvSpPr>
        <p:spPr>
          <a:xfrm>
            <a:off x="700087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ransition spd="med">
    <p:sndAc>
      <p:stSnd>
        <p:snd r:embed="rId3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-0.05973 -0.5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3 -0.52315 L -0.00469 -0.019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973 L -0.00868 -0.39815 " pathEditMode="relative" ptsTypes="AA">
                                      <p:cBhvr>
                                        <p:cTn id="1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39815 L -0.00087 -0.0201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66667E-6 L 0.11805 -0.73519 " pathEditMode="relative" ptsTypes="AA">
                                      <p:cBhvr>
                                        <p:cTn id="2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73518 L -3.61111E-6 -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33333E-6 L 0.07084 -0.73495 " pathEditMode="relative" ptsTypes="AA">
                                      <p:cBhvr>
                                        <p:cTn id="3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18 -0.73518 L 0.00035 -0.000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2361 -0.73495 " pathEditMode="relative" ptsTypes="AA">
                                      <p:cBhvr>
                                        <p:cTn id="4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73518 L 0.0007 -0.0106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00185 L -0.13351 -0.5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51 -0.525 L 0.00035 -1.85185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972 L -0.02327 -0.3981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7 -0.39815 L 0.00833 -0.0201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-0.07796 -0.3981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39815 L 0.00087 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0052 -0.7372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73727 L 0.00052 -0.0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-0.73727 L 0.0007 -0.0233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66667E-6 L -0.03923 -0.72454 " pathEditMode="relative" ptsTypes="AA">
                                      <p:cBhvr>
                                        <p:cTn id="9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7864 -0.73495 " pathEditMode="relative" ptsTypes="AA">
                                      <p:cBhvr>
                                        <p:cTn id="9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6 -0.73727 L 0.00105 -0.0020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66667E-6 L -0.11806 -0.72454 " pathEditMode="relative" ptsTypes="AA">
                                      <p:cBhvr>
                                        <p:cTn id="10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73727 L 0.00139 -0.0127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01076 -0.5909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59098 L -0.00295 0.0076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6.66667E-6 L -0.15747 -0.72454 " pathEditMode="relative" ptsTypes="AA">
                                      <p:cBhvr>
                                        <p:cTn id="123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73 -0.73727 L 0.00174 -0.0127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92593E-6 L 0.09445 -0.31481 " pathEditMode="relative" ptsTypes="AA">
                                      <p:cBhvr>
                                        <p:cTn id="13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-0.31482 L 1.66667E-6 -0.0104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532 L 0.03975 -0.3148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5 -0.31482 L 0.00034 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1805 -0.80856 " pathEditMode="relative" ptsTypes="AA">
                                      <p:cBhvr>
                                        <p:cTn id="15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80857 L -8.33333E-7 -0.0104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7882 -0.80833 " pathEditMode="relative" ptsTypes="AA">
                                      <p:cBhvr>
                                        <p:cTn id="159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99 -0.80856 L 0.00017 -0.0210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3941 -0.79791 " pathEditMode="relative" ptsTypes="AA">
                                      <p:cBhvr>
                                        <p:cTn id="16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80857 L 0.00052 -0.0210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1.11111E-6 -0.80833 " pathEditMode="relative" ptsTypes="AA">
                                      <p:cBhvr>
                                        <p:cTn id="17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80856 L 0.00086 -0.0104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7037E-7 L -0.03942 -0.79791 " pathEditMode="relative" ptsTypes="AA">
                                      <p:cBhvr>
                                        <p:cTn id="18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2 -0.80857 L 0.00121 -0.01065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19549 -0.52153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 -0.51458 L 0.00087 -0.0002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51852E-6 L -0.05503 -0.4095 " pathEditMode="relative" ptsTypes="AA">
                                      <p:cBhvr>
                                        <p:cTn id="20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-0.40949 L -5.55556E-7 2.22222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8.51852E-6 L -0.10242 -0.39885 " pathEditMode="relative" ptsTypes="AA">
                                      <p:cBhvr>
                                        <p:cTn id="21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91 -0.40949 L -0.00747 -0.0210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44 L -0.14878 -0.4094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78 -0.40949 L -0.00712 -0.01042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3438 -0.73125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7 -0.73125 L 0.00487 0.00394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18519E-6 L -0.07083 -0.72454 " pathEditMode="relative" ptsTypes="AA">
                                      <p:cBhvr>
                                        <p:cTn id="24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-0.73125 L -0.00261 -0.00671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18519E-6 L -0.11025 -0.72454 " pathEditMode="relative" ptsTypes="AA">
                                      <p:cBhvr>
                                        <p:cTn id="24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73125 L -0.00226 -0.00672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18519E-6 L -0.14965 -0.71389 " pathEditMode="relative" ptsTypes="AA">
                                      <p:cBhvr>
                                        <p:cTn id="25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56 -0.73125 L -0.00208 -0.0173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18519E-6 L -0.18906 -0.71389 " pathEditMode="relative" ptsTypes="AA">
                                      <p:cBhvr>
                                        <p:cTn id="26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62 -0.73125 L -0.00156 -0.01737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0.00301 L -0.07795 -0.57755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57755 L -0.00712 -0.01065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07326 -0.31944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63 -0.33079 L 0.0066 -0.00509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59259E-6 L 0.01563 -0.31482 " pathEditMode="relative" ptsTypes="AA">
                                      <p:cBhvr>
                                        <p:cTn id="29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33079 L -0.00086 -0.01597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92593E-6 L -0.0316 -0.31481 " pathEditMode="relative" ptsTypes="AA">
                                      <p:cBhvr>
                                        <p:cTn id="303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 -0.32037 L 0.0033 -0.01597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462 -0.80856 " pathEditMode="relative" ptsTypes="AA">
                                      <p:cBhvr>
                                        <p:cTn id="312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1 -0.80857 L 3.33333E-6 1.11111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05521 -0.79815 " pathEditMode="relative" ptsTypes="AA">
                                      <p:cBhvr>
                                        <p:cTn id="321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6 -0.80857 L 0.00278 0.00879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2963E-6 L 0.01581 -0.79792 " pathEditMode="relative" ptsTypes="AA">
                                      <p:cBhvr>
                                        <p:cTn id="330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80857 L 0.00069 -0.01042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2963E-6 L -0.02361 -0.79792 " pathEditMode="relative" ptsTypes="AA">
                                      <p:cBhvr>
                                        <p:cTn id="339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80857 L 0.00104 -0.01042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06302 -0.79815 " pathEditMode="relative" ptsTypes="AA">
                                      <p:cBhvr>
                                        <p:cTn id="348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-0.80856 L 0.00139 -7.40741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3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65 -0.80833 " pathEditMode="relative" ptsTypes="AA">
                                      <p:cBhvr>
                                        <p:cTn id="37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3 -0.80903 L -0.00035 0.00995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-0.73495 " pathEditMode="relative" ptsTypes="AA">
                                      <p:cBhvr>
                                        <p:cTn id="37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-0.73773 L 0.00017 -0.00278 " pathEditMode="relative" rAng="0" ptsTypes="AA">
                                      <p:cBhvr>
                                        <p:cTn id="38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05 -0.80833 " pathEditMode="relative" ptsTypes="AA">
                                      <p:cBhvr>
                                        <p:cTn id="38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87 -0.80903 L 5.55556E-7 -0.00069 " pathEditMode="relative" rAng="0" ptsTypes="AA">
                                      <p:cBhvr>
                                        <p:cTn id="39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2453 " pathEditMode="relative" ptsTypes="AA">
                                      <p:cBhvr>
                                        <p:cTn id="39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73172 L -0.00312 0.00347 " pathEditMode="relative" rAng="0" ptsTypes="AA">
                                      <p:cBhvr>
                                        <p:cTn id="40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08" grpId="0" animBg="1"/>
      <p:bldP spid="110" grpId="0" animBg="1"/>
      <p:bldP spid="110" grpId="1" animBg="1"/>
      <p:bldP spid="111" grpId="0" animBg="1"/>
      <p:bldP spid="111" grpId="1" animBg="1"/>
      <p:bldP spid="113" grpId="0" animBg="1"/>
      <p:bldP spid="113" grpId="1" animBg="1"/>
      <p:bldP spid="114" grpId="0" animBg="1"/>
      <p:bldP spid="114" grpId="1" animBg="1"/>
      <p:bldP spid="120" grpId="0" animBg="1"/>
      <p:bldP spid="122" grpId="0" animBg="1"/>
      <p:bldP spid="122" grpId="1" animBg="1"/>
      <p:bldP spid="125" grpId="0" animBg="1"/>
      <p:bldP spid="125" grpId="1" animBg="1"/>
      <p:bldP spid="126" grpId="0" animBg="1"/>
      <p:bldP spid="126" grpId="1" animBg="1"/>
      <p:bldP spid="129" grpId="0" animBg="1"/>
      <p:bldP spid="129" grpId="1" animBg="1"/>
      <p:bldP spid="131" grpId="0" animBg="1"/>
      <p:bldP spid="131" grpId="1" animBg="1"/>
      <p:bldP spid="132" grpId="0" animBg="1"/>
      <p:bldP spid="132" grpId="1" animBg="1"/>
      <p:bldP spid="134" grpId="0" animBg="1"/>
      <p:bldP spid="134" grpId="1" animBg="1"/>
      <p:bldP spid="138" grpId="0" animBg="1"/>
      <p:bldP spid="138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7" grpId="0" animBg="1"/>
      <p:bldP spid="147" grpId="1" animBg="1"/>
      <p:bldP spid="148" grpId="0" animBg="1"/>
      <p:bldP spid="148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72" grpId="0" animBg="1"/>
      <p:bldP spid="172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81" grpId="0" animBg="1"/>
      <p:bldP spid="181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17" grpId="0" animBg="1"/>
      <p:bldP spid="117" grpId="1" animBg="1"/>
      <p:bldP spid="118" grpId="0" animBg="1"/>
      <p:bldP spid="118" grpId="1" animBg="1"/>
      <p:bldP spid="137" grpId="0" animBg="1"/>
      <p:bldP spid="137" grpId="1" animBg="1"/>
      <p:bldP spid="152" grpId="0" animBg="1"/>
      <p:bldP spid="15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000250"/>
            <a:ext cx="3552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3650" y="428625"/>
            <a:ext cx="6467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Текст 4"/>
          <p:cNvSpPr txBox="1">
            <a:spLocks/>
          </p:cNvSpPr>
          <p:nvPr/>
        </p:nvSpPr>
        <p:spPr>
          <a:xfrm>
            <a:off x="1142976" y="500042"/>
            <a:ext cx="1071570" cy="107157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4800" b="1" dirty="0">
                <a:solidFill>
                  <a:srgbClr val="7030A0"/>
                </a:solidFill>
                <a:latin typeface="+mn-lt"/>
                <a:cs typeface="+mn-cs"/>
              </a:rPr>
              <a:t>F</a:t>
            </a:r>
            <a:endParaRPr lang="ru-RU" sz="48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0" y="3929066"/>
            <a:ext cx="1785918" cy="50006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Форма </a:t>
            </a:r>
            <a:r>
              <a:rPr lang="ru-RU" sz="2400" dirty="0" err="1" smtClean="0">
                <a:solidFill>
                  <a:srgbClr val="00B050"/>
                </a:solidFill>
              </a:rPr>
              <a:t>орбитали</a:t>
            </a:r>
            <a:r>
              <a:rPr lang="ru-RU" sz="2400" dirty="0" smtClean="0">
                <a:solidFill>
                  <a:srgbClr val="00B050"/>
                </a:solidFill>
              </a:rPr>
              <a:t>: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2" name="Заголовок 27"/>
          <p:cNvSpPr txBox="1">
            <a:spLocks/>
          </p:cNvSpPr>
          <p:nvPr/>
        </p:nvSpPr>
        <p:spPr>
          <a:xfrm>
            <a:off x="0" y="4572008"/>
            <a:ext cx="3286116" cy="92869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Номер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энергетического уровня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47" name="Заголовок 27"/>
          <p:cNvSpPr txBox="1">
            <a:spLocks/>
          </p:cNvSpPr>
          <p:nvPr/>
        </p:nvSpPr>
        <p:spPr>
          <a:xfrm>
            <a:off x="0" y="5143512"/>
            <a:ext cx="2571736" cy="128588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Число  электронов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  </a:t>
            </a:r>
            <a:r>
              <a:rPr lang="ru-RU" sz="24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орбитали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72" name="Заголовок 27"/>
          <p:cNvSpPr txBox="1">
            <a:spLocks/>
          </p:cNvSpPr>
          <p:nvPr/>
        </p:nvSpPr>
        <p:spPr>
          <a:xfrm>
            <a:off x="242886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  уровень</a:t>
            </a:r>
          </a:p>
        </p:txBody>
      </p:sp>
      <p:sp>
        <p:nvSpPr>
          <p:cNvPr id="73" name="Заголовок 27"/>
          <p:cNvSpPr txBox="1">
            <a:spLocks/>
          </p:cNvSpPr>
          <p:nvPr/>
        </p:nvSpPr>
        <p:spPr>
          <a:xfrm>
            <a:off x="4643438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  уровень</a:t>
            </a:r>
          </a:p>
        </p:txBody>
      </p:sp>
      <p:sp>
        <p:nvSpPr>
          <p:cNvPr id="74" name="Заголовок 27"/>
          <p:cNvSpPr txBox="1">
            <a:spLocks/>
          </p:cNvSpPr>
          <p:nvPr/>
        </p:nvSpPr>
        <p:spPr>
          <a:xfrm>
            <a:off x="707233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3  уровень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07193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 flipH="1">
            <a:off x="664368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4429125"/>
            <a:ext cx="885825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0" y="5572125"/>
            <a:ext cx="8929688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Семиугольник 107"/>
          <p:cNvSpPr/>
          <p:nvPr/>
        </p:nvSpPr>
        <p:spPr>
          <a:xfrm>
            <a:off x="264318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0" name="Восьмиугольник 109"/>
          <p:cNvSpPr/>
          <p:nvPr/>
        </p:nvSpPr>
        <p:spPr>
          <a:xfrm>
            <a:off x="492918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1" name="Десятиугольник 110"/>
          <p:cNvSpPr/>
          <p:nvPr/>
        </p:nvSpPr>
        <p:spPr>
          <a:xfrm>
            <a:off x="728662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3" name="Прямоугольник с двумя скругленными соседними углами 112"/>
          <p:cNvSpPr/>
          <p:nvPr/>
        </p:nvSpPr>
        <p:spPr>
          <a:xfrm>
            <a:off x="728662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4" name="Прямоугольник с двумя скругленными противолежащими углами 113"/>
          <p:cNvSpPr/>
          <p:nvPr/>
        </p:nvSpPr>
        <p:spPr>
          <a:xfrm>
            <a:off x="4929188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500438" y="3857625"/>
            <a:ext cx="2857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2" name="Прямоугольник с двумя скругленными противолежащими углами 121"/>
          <p:cNvSpPr/>
          <p:nvPr/>
        </p:nvSpPr>
        <p:spPr>
          <a:xfrm>
            <a:off x="5429250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5" name="Прямоугольник с двумя скругленными соседними углами 124"/>
          <p:cNvSpPr/>
          <p:nvPr/>
        </p:nvSpPr>
        <p:spPr>
          <a:xfrm>
            <a:off x="7715250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6" name="Прямоугольник с двумя скругленными соседними углами 125"/>
          <p:cNvSpPr/>
          <p:nvPr/>
        </p:nvSpPr>
        <p:spPr>
          <a:xfrm>
            <a:off x="814387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9" name="Трапеция 128"/>
          <p:cNvSpPr/>
          <p:nvPr/>
        </p:nvSpPr>
        <p:spPr>
          <a:xfrm>
            <a:off x="3500438" y="4714875"/>
            <a:ext cx="357187" cy="42862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1" name="Семиугольник 130"/>
          <p:cNvSpPr/>
          <p:nvPr/>
        </p:nvSpPr>
        <p:spPr>
          <a:xfrm>
            <a:off x="3071813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2" name="Семиугольник 131"/>
          <p:cNvSpPr/>
          <p:nvPr/>
        </p:nvSpPr>
        <p:spPr>
          <a:xfrm>
            <a:off x="350043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4" name="Блок-схема: ручное управление 133"/>
          <p:cNvSpPr/>
          <p:nvPr/>
        </p:nvSpPr>
        <p:spPr>
          <a:xfrm>
            <a:off x="5429250" y="4714875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8" name="Шестиугольник 137"/>
          <p:cNvSpPr/>
          <p:nvPr/>
        </p:nvSpPr>
        <p:spPr>
          <a:xfrm>
            <a:off x="8143875" y="4572000"/>
            <a:ext cx="357188" cy="3571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0" name="Восьмиугольник 139"/>
          <p:cNvSpPr/>
          <p:nvPr/>
        </p:nvSpPr>
        <p:spPr>
          <a:xfrm>
            <a:off x="5286375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41" name="Восьмиугольник 140"/>
          <p:cNvSpPr/>
          <p:nvPr/>
        </p:nvSpPr>
        <p:spPr>
          <a:xfrm>
            <a:off x="5643563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2" name="Восьмиугольник 141"/>
          <p:cNvSpPr/>
          <p:nvPr/>
        </p:nvSpPr>
        <p:spPr>
          <a:xfrm>
            <a:off x="6000750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3" name="Десятиугольник 142"/>
          <p:cNvSpPr/>
          <p:nvPr/>
        </p:nvSpPr>
        <p:spPr>
          <a:xfrm>
            <a:off x="7643813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4" name="Десятиугольник 143"/>
          <p:cNvSpPr/>
          <p:nvPr/>
        </p:nvSpPr>
        <p:spPr>
          <a:xfrm>
            <a:off x="8001000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5" name="Десятиугольник 144"/>
          <p:cNvSpPr/>
          <p:nvPr/>
        </p:nvSpPr>
        <p:spPr>
          <a:xfrm>
            <a:off x="835818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7" name="Прямоугольник с двумя скругленными противолежащими углами 146"/>
          <p:cNvSpPr/>
          <p:nvPr/>
        </p:nvSpPr>
        <p:spPr>
          <a:xfrm>
            <a:off x="4929188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8" name="Прямоугольник с двумя скругленными противолежащими углами 147"/>
          <p:cNvSpPr/>
          <p:nvPr/>
        </p:nvSpPr>
        <p:spPr>
          <a:xfrm>
            <a:off x="5429250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1" name="Заголовок 27"/>
          <p:cNvSpPr txBox="1">
            <a:spLocks/>
          </p:cNvSpPr>
          <p:nvPr/>
        </p:nvSpPr>
        <p:spPr>
          <a:xfrm>
            <a:off x="6715140" y="614364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3" name="Заголовок 27"/>
          <p:cNvSpPr txBox="1">
            <a:spLocks/>
          </p:cNvSpPr>
          <p:nvPr/>
        </p:nvSpPr>
        <p:spPr>
          <a:xfrm>
            <a:off x="6786578" y="328612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4" name="Заголовок 27"/>
          <p:cNvSpPr txBox="1">
            <a:spLocks/>
          </p:cNvSpPr>
          <p:nvPr/>
        </p:nvSpPr>
        <p:spPr>
          <a:xfrm>
            <a:off x="6786578" y="385762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5" name="Заголовок 27"/>
          <p:cNvSpPr txBox="1">
            <a:spLocks/>
          </p:cNvSpPr>
          <p:nvPr/>
        </p:nvSpPr>
        <p:spPr>
          <a:xfrm>
            <a:off x="4214810" y="6286520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6" name="Заголовок 27"/>
          <p:cNvSpPr txBox="1">
            <a:spLocks/>
          </p:cNvSpPr>
          <p:nvPr/>
        </p:nvSpPr>
        <p:spPr>
          <a:xfrm>
            <a:off x="4214810" y="571501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7" name="Заголовок 27"/>
          <p:cNvSpPr txBox="1">
            <a:spLocks/>
          </p:cNvSpPr>
          <p:nvPr/>
        </p:nvSpPr>
        <p:spPr>
          <a:xfrm>
            <a:off x="4286248" y="5143512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8" name="Заголовок 27"/>
          <p:cNvSpPr txBox="1">
            <a:spLocks/>
          </p:cNvSpPr>
          <p:nvPr/>
        </p:nvSpPr>
        <p:spPr>
          <a:xfrm>
            <a:off x="4286248" y="464344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9" name="Заголовок 27"/>
          <p:cNvSpPr txBox="1">
            <a:spLocks/>
          </p:cNvSpPr>
          <p:nvPr/>
        </p:nvSpPr>
        <p:spPr>
          <a:xfrm>
            <a:off x="4286248" y="321468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0" name="Заголовок 27"/>
          <p:cNvSpPr txBox="1">
            <a:spLocks/>
          </p:cNvSpPr>
          <p:nvPr/>
        </p:nvSpPr>
        <p:spPr>
          <a:xfrm>
            <a:off x="4286248" y="3857628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1" name="Восьмиугольник 160"/>
          <p:cNvSpPr/>
          <p:nvPr/>
        </p:nvSpPr>
        <p:spPr>
          <a:xfrm>
            <a:off x="63579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62" name="Восьмиугольник 161"/>
          <p:cNvSpPr/>
          <p:nvPr/>
        </p:nvSpPr>
        <p:spPr>
          <a:xfrm>
            <a:off x="492918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63" name="Восьмиугольник 162"/>
          <p:cNvSpPr/>
          <p:nvPr/>
        </p:nvSpPr>
        <p:spPr>
          <a:xfrm>
            <a:off x="5286375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64" name="Восьмиугольник 163"/>
          <p:cNvSpPr/>
          <p:nvPr/>
        </p:nvSpPr>
        <p:spPr>
          <a:xfrm>
            <a:off x="5643563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65" name="Восьмиугольник 164"/>
          <p:cNvSpPr/>
          <p:nvPr/>
        </p:nvSpPr>
        <p:spPr>
          <a:xfrm>
            <a:off x="6000750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66" name="Восьмиугольник 165"/>
          <p:cNvSpPr/>
          <p:nvPr/>
        </p:nvSpPr>
        <p:spPr>
          <a:xfrm>
            <a:off x="63579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72" name="Блок-схема: ручное управление 171"/>
          <p:cNvSpPr/>
          <p:nvPr/>
        </p:nvSpPr>
        <p:spPr>
          <a:xfrm>
            <a:off x="5429250" y="5143500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5" name="Прямоугольник с двумя скругленными соседними углами 174"/>
          <p:cNvSpPr/>
          <p:nvPr/>
        </p:nvSpPr>
        <p:spPr>
          <a:xfrm>
            <a:off x="728662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6" name="Прямоугольник с двумя скругленными соседними углами 175"/>
          <p:cNvSpPr/>
          <p:nvPr/>
        </p:nvSpPr>
        <p:spPr>
          <a:xfrm>
            <a:off x="7715250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7" name="Прямоугольник с двумя скругленными соседними углами 176"/>
          <p:cNvSpPr/>
          <p:nvPr/>
        </p:nvSpPr>
        <p:spPr>
          <a:xfrm>
            <a:off x="814387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1" name="Шестиугольник 180"/>
          <p:cNvSpPr/>
          <p:nvPr/>
        </p:nvSpPr>
        <p:spPr>
          <a:xfrm>
            <a:off x="8143875" y="5072063"/>
            <a:ext cx="357188" cy="3571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3" name="Заголовок 27"/>
          <p:cNvSpPr txBox="1">
            <a:spLocks/>
          </p:cNvSpPr>
          <p:nvPr/>
        </p:nvSpPr>
        <p:spPr>
          <a:xfrm>
            <a:off x="6715140" y="564357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4" name="Заголовок 27"/>
          <p:cNvSpPr txBox="1">
            <a:spLocks/>
          </p:cNvSpPr>
          <p:nvPr/>
        </p:nvSpPr>
        <p:spPr>
          <a:xfrm>
            <a:off x="6786578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5" name="Заголовок 27"/>
          <p:cNvSpPr txBox="1">
            <a:spLocks/>
          </p:cNvSpPr>
          <p:nvPr/>
        </p:nvSpPr>
        <p:spPr>
          <a:xfrm>
            <a:off x="6786578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6" name="Десятиугольник 185"/>
          <p:cNvSpPr/>
          <p:nvPr/>
        </p:nvSpPr>
        <p:spPr>
          <a:xfrm>
            <a:off x="864393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7" name="Десятиугольник 186"/>
          <p:cNvSpPr/>
          <p:nvPr/>
        </p:nvSpPr>
        <p:spPr>
          <a:xfrm>
            <a:off x="728662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88" name="Десятиугольник 187"/>
          <p:cNvSpPr/>
          <p:nvPr/>
        </p:nvSpPr>
        <p:spPr>
          <a:xfrm>
            <a:off x="7643813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89" name="Десятиугольник 188"/>
          <p:cNvSpPr/>
          <p:nvPr/>
        </p:nvSpPr>
        <p:spPr>
          <a:xfrm>
            <a:off x="800100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90" name="Десятиугольник 189"/>
          <p:cNvSpPr/>
          <p:nvPr/>
        </p:nvSpPr>
        <p:spPr>
          <a:xfrm>
            <a:off x="828675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91" name="Десятиугольник 190"/>
          <p:cNvSpPr/>
          <p:nvPr/>
        </p:nvSpPr>
        <p:spPr>
          <a:xfrm>
            <a:off x="8643938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" name="Заголовок 27"/>
          <p:cNvSpPr txBox="1">
            <a:spLocks/>
          </p:cNvSpPr>
          <p:nvPr/>
        </p:nvSpPr>
        <p:spPr>
          <a:xfrm>
            <a:off x="2786050" y="0"/>
            <a:ext cx="528641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поле</a:t>
            </a:r>
          </a:p>
        </p:txBody>
      </p:sp>
      <p:sp>
        <p:nvSpPr>
          <p:cNvPr id="94" name="Текст 4"/>
          <p:cNvSpPr txBox="1">
            <a:spLocks/>
          </p:cNvSpPr>
          <p:nvPr/>
        </p:nvSpPr>
        <p:spPr>
          <a:xfrm>
            <a:off x="571472" y="1571612"/>
            <a:ext cx="571504" cy="50006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3600" b="1" dirty="0">
                <a:solidFill>
                  <a:srgbClr val="7030A0"/>
                </a:solidFill>
                <a:latin typeface="+mn-lt"/>
                <a:cs typeface="+mn-cs"/>
              </a:rPr>
              <a:t>9</a:t>
            </a:r>
            <a:endParaRPr lang="ru-RU" sz="3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95" name="Заголовок 27"/>
          <p:cNvSpPr txBox="1">
            <a:spLocks/>
          </p:cNvSpPr>
          <p:nvPr/>
        </p:nvSpPr>
        <p:spPr>
          <a:xfrm>
            <a:off x="2500298" y="2000240"/>
            <a:ext cx="3571900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формула </a:t>
            </a:r>
          </a:p>
        </p:txBody>
      </p:sp>
      <p:pic>
        <p:nvPicPr>
          <p:cNvPr id="15429" name="Рисунок 96" descr="0111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1513" y="1285875"/>
            <a:ext cx="85248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Рисунок 97" descr="chel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2285992"/>
            <a:ext cx="1800237" cy="1500198"/>
          </a:xfrm>
          <a:prstGeom prst="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3" name="Заголовок 27"/>
          <p:cNvSpPr txBox="1">
            <a:spLocks/>
          </p:cNvSpPr>
          <p:nvPr/>
        </p:nvSpPr>
        <p:spPr>
          <a:xfrm>
            <a:off x="4929190" y="4643446"/>
            <a:ext cx="357190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4" name="Заголовок 27"/>
          <p:cNvSpPr txBox="1">
            <a:spLocks/>
          </p:cNvSpPr>
          <p:nvPr/>
        </p:nvSpPr>
        <p:spPr>
          <a:xfrm>
            <a:off x="4929190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5" name="Заголовок 27"/>
          <p:cNvSpPr txBox="1">
            <a:spLocks/>
          </p:cNvSpPr>
          <p:nvPr/>
        </p:nvSpPr>
        <p:spPr>
          <a:xfrm>
            <a:off x="764383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6" name="Заголовок 27"/>
          <p:cNvSpPr txBox="1">
            <a:spLocks/>
          </p:cNvSpPr>
          <p:nvPr/>
        </p:nvSpPr>
        <p:spPr>
          <a:xfrm>
            <a:off x="764383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7" name="Заголовок 27"/>
          <p:cNvSpPr txBox="1">
            <a:spLocks/>
          </p:cNvSpPr>
          <p:nvPr/>
        </p:nvSpPr>
        <p:spPr>
          <a:xfrm>
            <a:off x="728664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9" name="Заголовок 27"/>
          <p:cNvSpPr txBox="1">
            <a:spLocks/>
          </p:cNvSpPr>
          <p:nvPr/>
        </p:nvSpPr>
        <p:spPr>
          <a:xfrm>
            <a:off x="728664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16" name="Блок-схема: сохраненные данные 115">
            <a:hlinkClick r:id="rId9" action="ppaction://hlinksldjump"/>
          </p:cNvPr>
          <p:cNvSpPr/>
          <p:nvPr/>
        </p:nvSpPr>
        <p:spPr>
          <a:xfrm>
            <a:off x="0" y="6429375"/>
            <a:ext cx="2571750" cy="42862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0000"/>
                </a:solidFill>
              </a:rPr>
              <a:t>ЭЛЕМЕНТЫ...</a:t>
            </a:r>
          </a:p>
        </p:txBody>
      </p:sp>
      <p:sp>
        <p:nvSpPr>
          <p:cNvPr id="117" name="Восьмиугольник 116"/>
          <p:cNvSpPr/>
          <p:nvPr/>
        </p:nvSpPr>
        <p:spPr>
          <a:xfrm>
            <a:off x="46434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8" name="Восьмиугольник 117"/>
          <p:cNvSpPr/>
          <p:nvPr/>
        </p:nvSpPr>
        <p:spPr>
          <a:xfrm>
            <a:off x="46434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37" name="Десятиугольник 136"/>
          <p:cNvSpPr/>
          <p:nvPr/>
        </p:nvSpPr>
        <p:spPr>
          <a:xfrm>
            <a:off x="700087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52" name="Десятиугольник 151"/>
          <p:cNvSpPr/>
          <p:nvPr/>
        </p:nvSpPr>
        <p:spPr>
          <a:xfrm>
            <a:off x="700087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ransition spd="med">
    <p:sndAc>
      <p:stSnd>
        <p:snd r:embed="rId3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-0.05973 -0.5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3 -0.52315 L -0.00469 -0.019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973 L -0.00868 -0.39815 " pathEditMode="relative" ptsTypes="AA">
                                      <p:cBhvr>
                                        <p:cTn id="1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39815 L -0.00087 -0.0201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66667E-6 L 0.11805 -0.73519 " pathEditMode="relative" ptsTypes="AA">
                                      <p:cBhvr>
                                        <p:cTn id="2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73518 L -3.61111E-6 -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33333E-6 L 0.07084 -0.73495 " pathEditMode="relative" ptsTypes="AA">
                                      <p:cBhvr>
                                        <p:cTn id="3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18 -0.73518 L 0.00035 -0.000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2361 -0.73495 " pathEditMode="relative" ptsTypes="AA">
                                      <p:cBhvr>
                                        <p:cTn id="4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73518 L 0.0007 -0.0106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00185 L -0.13351 -0.5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51 -0.525 L 0.00035 -1.85185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972 L -0.02327 -0.3981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7 -0.39815 L 0.00833 -0.0201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-0.07796 -0.3981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39815 L 0.00087 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0052 -0.7372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73727 L 0.00052 -0.0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-0.73727 L 0.0007 -0.0233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66667E-6 L -0.03923 -0.72454 " pathEditMode="relative" ptsTypes="AA">
                                      <p:cBhvr>
                                        <p:cTn id="9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7864 -0.73495 " pathEditMode="relative" ptsTypes="AA">
                                      <p:cBhvr>
                                        <p:cTn id="9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6 -0.73727 L 0.00105 -0.0020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66667E-6 L -0.11806 -0.72454 " pathEditMode="relative" ptsTypes="AA">
                                      <p:cBhvr>
                                        <p:cTn id="10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73727 L 0.00139 -0.0127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01076 -0.5909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59098 L -0.00295 0.0076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6.66667E-6 L -0.15747 -0.72454 " pathEditMode="relative" ptsTypes="AA">
                                      <p:cBhvr>
                                        <p:cTn id="123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73 -0.73727 L 0.00174 -0.0127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92593E-6 L 0.09445 -0.31481 " pathEditMode="relative" ptsTypes="AA">
                                      <p:cBhvr>
                                        <p:cTn id="13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-0.31482 L 1.66667E-6 -0.0104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532 L 0.03975 -0.3148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5 -0.31482 L 0.00034 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1805 -0.80856 " pathEditMode="relative" ptsTypes="AA">
                                      <p:cBhvr>
                                        <p:cTn id="15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80857 L -8.33333E-7 -0.0104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7882 -0.80833 " pathEditMode="relative" ptsTypes="AA">
                                      <p:cBhvr>
                                        <p:cTn id="159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99 -0.80856 L 0.00017 -0.0210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3941 -0.79791 " pathEditMode="relative" ptsTypes="AA">
                                      <p:cBhvr>
                                        <p:cTn id="16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80857 L 0.00052 -0.0210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1.11111E-6 -0.80833 " pathEditMode="relative" ptsTypes="AA">
                                      <p:cBhvr>
                                        <p:cTn id="17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80856 L 0.00086 -0.0104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7037E-7 L -0.03942 -0.79791 " pathEditMode="relative" ptsTypes="AA">
                                      <p:cBhvr>
                                        <p:cTn id="18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2 -0.80857 L 0.00121 -0.01065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19549 -0.52153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 -0.51458 L 0.00087 -0.0002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51852E-6 L -0.05503 -0.4095 " pathEditMode="relative" ptsTypes="AA">
                                      <p:cBhvr>
                                        <p:cTn id="20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-0.40949 L -5.55556E-7 2.22222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8.51852E-6 L -0.10242 -0.39885 " pathEditMode="relative" ptsTypes="AA">
                                      <p:cBhvr>
                                        <p:cTn id="21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91 -0.40949 L -0.00747 -0.0210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44 L -0.14878 -0.4094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78 -0.40949 L -0.00712 -0.01042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3438 -0.73125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7 -0.73125 L 0.00487 0.00394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18519E-6 L -0.07083 -0.72454 " pathEditMode="relative" ptsTypes="AA">
                                      <p:cBhvr>
                                        <p:cTn id="24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-0.73125 L -0.00261 -0.00671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18519E-6 L -0.11025 -0.72454 " pathEditMode="relative" ptsTypes="AA">
                                      <p:cBhvr>
                                        <p:cTn id="24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73125 L -0.00226 -0.00672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18519E-6 L -0.14965 -0.71389 " pathEditMode="relative" ptsTypes="AA">
                                      <p:cBhvr>
                                        <p:cTn id="25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56 -0.73125 L -0.00208 -0.0173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18519E-6 L -0.18906 -0.71389 " pathEditMode="relative" ptsTypes="AA">
                                      <p:cBhvr>
                                        <p:cTn id="26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62 -0.73125 L -0.00156 -0.01737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0.00301 L -0.07795 -0.57755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57755 L -0.00712 -0.01065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07326 -0.31944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63 -0.33079 L 0.0066 -0.00509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59259E-6 L 0.01563 -0.31482 " pathEditMode="relative" ptsTypes="AA">
                                      <p:cBhvr>
                                        <p:cTn id="29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33079 L -0.00086 -0.01597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92593E-6 L -0.0316 -0.31481 " pathEditMode="relative" ptsTypes="AA">
                                      <p:cBhvr>
                                        <p:cTn id="303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 -0.32037 L 0.0033 -0.01597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462 -0.80856 " pathEditMode="relative" ptsTypes="AA">
                                      <p:cBhvr>
                                        <p:cTn id="312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1 -0.80857 L 3.33333E-6 1.11111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05521 -0.79815 " pathEditMode="relative" ptsTypes="AA">
                                      <p:cBhvr>
                                        <p:cTn id="321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6 -0.80857 L 0.00278 0.00879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2963E-6 L 0.01581 -0.79792 " pathEditMode="relative" ptsTypes="AA">
                                      <p:cBhvr>
                                        <p:cTn id="330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80857 L 0.00069 -0.01042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2963E-6 L -0.02361 -0.79792 " pathEditMode="relative" ptsTypes="AA">
                                      <p:cBhvr>
                                        <p:cTn id="339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80857 L 0.00104 -0.01042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06302 -0.79815 " pathEditMode="relative" ptsTypes="AA">
                                      <p:cBhvr>
                                        <p:cTn id="348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-0.80856 L 0.00139 -7.40741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3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65 -0.80833 " pathEditMode="relative" ptsTypes="AA">
                                      <p:cBhvr>
                                        <p:cTn id="37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3 -0.80903 L -0.00035 0.00995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-0.73495 " pathEditMode="relative" ptsTypes="AA">
                                      <p:cBhvr>
                                        <p:cTn id="37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-0.73773 L 0.00017 -0.00278 " pathEditMode="relative" rAng="0" ptsTypes="AA">
                                      <p:cBhvr>
                                        <p:cTn id="38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05 -0.80833 " pathEditMode="relative" ptsTypes="AA">
                                      <p:cBhvr>
                                        <p:cTn id="38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87 -0.80903 L 5.55556E-7 -0.00069 " pathEditMode="relative" rAng="0" ptsTypes="AA">
                                      <p:cBhvr>
                                        <p:cTn id="39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2453 " pathEditMode="relative" ptsTypes="AA">
                                      <p:cBhvr>
                                        <p:cTn id="39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73172 L -0.00312 0.00347 " pathEditMode="relative" rAng="0" ptsTypes="AA">
                                      <p:cBhvr>
                                        <p:cTn id="40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08" grpId="0" animBg="1"/>
      <p:bldP spid="110" grpId="0" animBg="1"/>
      <p:bldP spid="110" grpId="1" animBg="1"/>
      <p:bldP spid="111" grpId="0" animBg="1"/>
      <p:bldP spid="111" grpId="1" animBg="1"/>
      <p:bldP spid="113" grpId="0" animBg="1"/>
      <p:bldP spid="113" grpId="1" animBg="1"/>
      <p:bldP spid="114" grpId="0" animBg="1"/>
      <p:bldP spid="114" grpId="1" animBg="1"/>
      <p:bldP spid="120" grpId="0" animBg="1"/>
      <p:bldP spid="122" grpId="0" animBg="1"/>
      <p:bldP spid="122" grpId="1" animBg="1"/>
      <p:bldP spid="125" grpId="0" animBg="1"/>
      <p:bldP spid="125" grpId="1" animBg="1"/>
      <p:bldP spid="126" grpId="0" animBg="1"/>
      <p:bldP spid="126" grpId="1" animBg="1"/>
      <p:bldP spid="129" grpId="0" animBg="1"/>
      <p:bldP spid="129" grpId="1" animBg="1"/>
      <p:bldP spid="131" grpId="0" animBg="1"/>
      <p:bldP spid="131" grpId="1" animBg="1"/>
      <p:bldP spid="132" grpId="0" animBg="1"/>
      <p:bldP spid="132" grpId="1" animBg="1"/>
      <p:bldP spid="134" grpId="0" animBg="1"/>
      <p:bldP spid="134" grpId="1" animBg="1"/>
      <p:bldP spid="138" grpId="0" animBg="1"/>
      <p:bldP spid="138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7" grpId="0" animBg="1"/>
      <p:bldP spid="147" grpId="1" animBg="1"/>
      <p:bldP spid="148" grpId="0" animBg="1"/>
      <p:bldP spid="148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72" grpId="0" animBg="1"/>
      <p:bldP spid="172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81" grpId="0" animBg="1"/>
      <p:bldP spid="181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17" grpId="0" animBg="1"/>
      <p:bldP spid="117" grpId="1" animBg="1"/>
      <p:bldP spid="118" grpId="0" animBg="1"/>
      <p:bldP spid="118" grpId="1" animBg="1"/>
      <p:bldP spid="137" grpId="0" animBg="1"/>
      <p:bldP spid="137" grpId="1" animBg="1"/>
      <p:bldP spid="152" grpId="0" animBg="1"/>
      <p:bldP spid="15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000250"/>
            <a:ext cx="35718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3650" y="428625"/>
            <a:ext cx="6467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Текст 4"/>
          <p:cNvSpPr txBox="1">
            <a:spLocks/>
          </p:cNvSpPr>
          <p:nvPr/>
        </p:nvSpPr>
        <p:spPr>
          <a:xfrm>
            <a:off x="1142976" y="500042"/>
            <a:ext cx="1071570" cy="107157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4800" b="1" dirty="0">
                <a:solidFill>
                  <a:srgbClr val="7030A0"/>
                </a:solidFill>
                <a:latin typeface="+mn-lt"/>
                <a:cs typeface="+mn-cs"/>
              </a:rPr>
              <a:t>Ne</a:t>
            </a:r>
            <a:endParaRPr lang="ru-RU" sz="48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0" y="3929066"/>
            <a:ext cx="1785918" cy="50006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Форма </a:t>
            </a:r>
            <a:r>
              <a:rPr lang="ru-RU" sz="2400" dirty="0" err="1" smtClean="0">
                <a:solidFill>
                  <a:srgbClr val="00B050"/>
                </a:solidFill>
              </a:rPr>
              <a:t>орбитали</a:t>
            </a:r>
            <a:r>
              <a:rPr lang="ru-RU" sz="2400" dirty="0" smtClean="0">
                <a:solidFill>
                  <a:srgbClr val="00B050"/>
                </a:solidFill>
              </a:rPr>
              <a:t>: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2" name="Заголовок 27"/>
          <p:cNvSpPr txBox="1">
            <a:spLocks/>
          </p:cNvSpPr>
          <p:nvPr/>
        </p:nvSpPr>
        <p:spPr>
          <a:xfrm>
            <a:off x="0" y="4572008"/>
            <a:ext cx="3286116" cy="92869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Номер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энергетического уровня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47" name="Заголовок 27"/>
          <p:cNvSpPr txBox="1">
            <a:spLocks/>
          </p:cNvSpPr>
          <p:nvPr/>
        </p:nvSpPr>
        <p:spPr>
          <a:xfrm>
            <a:off x="0" y="5143512"/>
            <a:ext cx="2571736" cy="128588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Число  электронов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  </a:t>
            </a:r>
            <a:r>
              <a:rPr lang="ru-RU" sz="24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орбитали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72" name="Заголовок 27"/>
          <p:cNvSpPr txBox="1">
            <a:spLocks/>
          </p:cNvSpPr>
          <p:nvPr/>
        </p:nvSpPr>
        <p:spPr>
          <a:xfrm>
            <a:off x="242886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  уровень</a:t>
            </a:r>
          </a:p>
        </p:txBody>
      </p:sp>
      <p:sp>
        <p:nvSpPr>
          <p:cNvPr id="73" name="Заголовок 27"/>
          <p:cNvSpPr txBox="1">
            <a:spLocks/>
          </p:cNvSpPr>
          <p:nvPr/>
        </p:nvSpPr>
        <p:spPr>
          <a:xfrm>
            <a:off x="4643438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  уровень</a:t>
            </a:r>
          </a:p>
        </p:txBody>
      </p:sp>
      <p:sp>
        <p:nvSpPr>
          <p:cNvPr id="74" name="Заголовок 27"/>
          <p:cNvSpPr txBox="1">
            <a:spLocks/>
          </p:cNvSpPr>
          <p:nvPr/>
        </p:nvSpPr>
        <p:spPr>
          <a:xfrm>
            <a:off x="707233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3  уровень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07193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 flipH="1">
            <a:off x="664368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4429125"/>
            <a:ext cx="885825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0" y="5572125"/>
            <a:ext cx="8929688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Семиугольник 107"/>
          <p:cNvSpPr/>
          <p:nvPr/>
        </p:nvSpPr>
        <p:spPr>
          <a:xfrm>
            <a:off x="264318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0" name="Восьмиугольник 109"/>
          <p:cNvSpPr/>
          <p:nvPr/>
        </p:nvSpPr>
        <p:spPr>
          <a:xfrm>
            <a:off x="492918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1" name="Десятиугольник 110"/>
          <p:cNvSpPr/>
          <p:nvPr/>
        </p:nvSpPr>
        <p:spPr>
          <a:xfrm>
            <a:off x="728662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3" name="Прямоугольник с двумя скругленными соседними углами 112"/>
          <p:cNvSpPr/>
          <p:nvPr/>
        </p:nvSpPr>
        <p:spPr>
          <a:xfrm>
            <a:off x="728662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4" name="Прямоугольник с двумя скругленными противолежащими углами 113"/>
          <p:cNvSpPr/>
          <p:nvPr/>
        </p:nvSpPr>
        <p:spPr>
          <a:xfrm>
            <a:off x="4929188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500438" y="3857625"/>
            <a:ext cx="2857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2" name="Прямоугольник с двумя скругленными противолежащими углами 121"/>
          <p:cNvSpPr/>
          <p:nvPr/>
        </p:nvSpPr>
        <p:spPr>
          <a:xfrm>
            <a:off x="5429250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5" name="Прямоугольник с двумя скругленными соседними углами 124"/>
          <p:cNvSpPr/>
          <p:nvPr/>
        </p:nvSpPr>
        <p:spPr>
          <a:xfrm>
            <a:off x="7715250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6" name="Прямоугольник с двумя скругленными соседними углами 125"/>
          <p:cNvSpPr/>
          <p:nvPr/>
        </p:nvSpPr>
        <p:spPr>
          <a:xfrm>
            <a:off x="814387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9" name="Трапеция 128"/>
          <p:cNvSpPr/>
          <p:nvPr/>
        </p:nvSpPr>
        <p:spPr>
          <a:xfrm>
            <a:off x="3500438" y="4714875"/>
            <a:ext cx="357187" cy="42862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1" name="Семиугольник 130"/>
          <p:cNvSpPr/>
          <p:nvPr/>
        </p:nvSpPr>
        <p:spPr>
          <a:xfrm>
            <a:off x="3071813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2" name="Семиугольник 131"/>
          <p:cNvSpPr/>
          <p:nvPr/>
        </p:nvSpPr>
        <p:spPr>
          <a:xfrm>
            <a:off x="350043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4" name="Блок-схема: ручное управление 133"/>
          <p:cNvSpPr/>
          <p:nvPr/>
        </p:nvSpPr>
        <p:spPr>
          <a:xfrm>
            <a:off x="5429250" y="4714875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8" name="Шестиугольник 137"/>
          <p:cNvSpPr/>
          <p:nvPr/>
        </p:nvSpPr>
        <p:spPr>
          <a:xfrm>
            <a:off x="8143875" y="4572000"/>
            <a:ext cx="357188" cy="3571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0" name="Восьмиугольник 139"/>
          <p:cNvSpPr/>
          <p:nvPr/>
        </p:nvSpPr>
        <p:spPr>
          <a:xfrm>
            <a:off x="5286375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41" name="Восьмиугольник 140"/>
          <p:cNvSpPr/>
          <p:nvPr/>
        </p:nvSpPr>
        <p:spPr>
          <a:xfrm>
            <a:off x="5643563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2" name="Восьмиугольник 141"/>
          <p:cNvSpPr/>
          <p:nvPr/>
        </p:nvSpPr>
        <p:spPr>
          <a:xfrm>
            <a:off x="6000750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3" name="Десятиугольник 142"/>
          <p:cNvSpPr/>
          <p:nvPr/>
        </p:nvSpPr>
        <p:spPr>
          <a:xfrm>
            <a:off x="7643813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4" name="Десятиугольник 143"/>
          <p:cNvSpPr/>
          <p:nvPr/>
        </p:nvSpPr>
        <p:spPr>
          <a:xfrm>
            <a:off x="8001000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5" name="Десятиугольник 144"/>
          <p:cNvSpPr/>
          <p:nvPr/>
        </p:nvSpPr>
        <p:spPr>
          <a:xfrm>
            <a:off x="835818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7" name="Прямоугольник с двумя скругленными противолежащими углами 146"/>
          <p:cNvSpPr/>
          <p:nvPr/>
        </p:nvSpPr>
        <p:spPr>
          <a:xfrm>
            <a:off x="4929188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8" name="Прямоугольник с двумя скругленными противолежащими углами 147"/>
          <p:cNvSpPr/>
          <p:nvPr/>
        </p:nvSpPr>
        <p:spPr>
          <a:xfrm>
            <a:off x="5429250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1" name="Заголовок 27"/>
          <p:cNvSpPr txBox="1">
            <a:spLocks/>
          </p:cNvSpPr>
          <p:nvPr/>
        </p:nvSpPr>
        <p:spPr>
          <a:xfrm>
            <a:off x="6715140" y="614364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3" name="Заголовок 27"/>
          <p:cNvSpPr txBox="1">
            <a:spLocks/>
          </p:cNvSpPr>
          <p:nvPr/>
        </p:nvSpPr>
        <p:spPr>
          <a:xfrm>
            <a:off x="6786578" y="328612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4" name="Заголовок 27"/>
          <p:cNvSpPr txBox="1">
            <a:spLocks/>
          </p:cNvSpPr>
          <p:nvPr/>
        </p:nvSpPr>
        <p:spPr>
          <a:xfrm>
            <a:off x="6786578" y="385762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5" name="Заголовок 27"/>
          <p:cNvSpPr txBox="1">
            <a:spLocks/>
          </p:cNvSpPr>
          <p:nvPr/>
        </p:nvSpPr>
        <p:spPr>
          <a:xfrm>
            <a:off x="4214810" y="6286520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6" name="Заголовок 27"/>
          <p:cNvSpPr txBox="1">
            <a:spLocks/>
          </p:cNvSpPr>
          <p:nvPr/>
        </p:nvSpPr>
        <p:spPr>
          <a:xfrm>
            <a:off x="4214810" y="571501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7" name="Заголовок 27"/>
          <p:cNvSpPr txBox="1">
            <a:spLocks/>
          </p:cNvSpPr>
          <p:nvPr/>
        </p:nvSpPr>
        <p:spPr>
          <a:xfrm>
            <a:off x="4286248" y="5143512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8" name="Заголовок 27"/>
          <p:cNvSpPr txBox="1">
            <a:spLocks/>
          </p:cNvSpPr>
          <p:nvPr/>
        </p:nvSpPr>
        <p:spPr>
          <a:xfrm>
            <a:off x="4286248" y="464344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9" name="Заголовок 27"/>
          <p:cNvSpPr txBox="1">
            <a:spLocks/>
          </p:cNvSpPr>
          <p:nvPr/>
        </p:nvSpPr>
        <p:spPr>
          <a:xfrm>
            <a:off x="4286248" y="321468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0" name="Заголовок 27"/>
          <p:cNvSpPr txBox="1">
            <a:spLocks/>
          </p:cNvSpPr>
          <p:nvPr/>
        </p:nvSpPr>
        <p:spPr>
          <a:xfrm>
            <a:off x="4286248" y="3857628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1" name="Восьмиугольник 160"/>
          <p:cNvSpPr/>
          <p:nvPr/>
        </p:nvSpPr>
        <p:spPr>
          <a:xfrm>
            <a:off x="63579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62" name="Восьмиугольник 161"/>
          <p:cNvSpPr/>
          <p:nvPr/>
        </p:nvSpPr>
        <p:spPr>
          <a:xfrm>
            <a:off x="492918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63" name="Восьмиугольник 162"/>
          <p:cNvSpPr/>
          <p:nvPr/>
        </p:nvSpPr>
        <p:spPr>
          <a:xfrm>
            <a:off x="5286375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64" name="Восьмиугольник 163"/>
          <p:cNvSpPr/>
          <p:nvPr/>
        </p:nvSpPr>
        <p:spPr>
          <a:xfrm>
            <a:off x="5643563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65" name="Восьмиугольник 164"/>
          <p:cNvSpPr/>
          <p:nvPr/>
        </p:nvSpPr>
        <p:spPr>
          <a:xfrm>
            <a:off x="6000750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66" name="Восьмиугольник 165"/>
          <p:cNvSpPr/>
          <p:nvPr/>
        </p:nvSpPr>
        <p:spPr>
          <a:xfrm>
            <a:off x="63579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72" name="Блок-схема: ручное управление 171"/>
          <p:cNvSpPr/>
          <p:nvPr/>
        </p:nvSpPr>
        <p:spPr>
          <a:xfrm>
            <a:off x="5429250" y="5143500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5" name="Прямоугольник с двумя скругленными соседними углами 174"/>
          <p:cNvSpPr/>
          <p:nvPr/>
        </p:nvSpPr>
        <p:spPr>
          <a:xfrm>
            <a:off x="728662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6" name="Прямоугольник с двумя скругленными соседними углами 175"/>
          <p:cNvSpPr/>
          <p:nvPr/>
        </p:nvSpPr>
        <p:spPr>
          <a:xfrm>
            <a:off x="7715250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7" name="Прямоугольник с двумя скругленными соседними углами 176"/>
          <p:cNvSpPr/>
          <p:nvPr/>
        </p:nvSpPr>
        <p:spPr>
          <a:xfrm>
            <a:off x="814387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1" name="Шестиугольник 180"/>
          <p:cNvSpPr/>
          <p:nvPr/>
        </p:nvSpPr>
        <p:spPr>
          <a:xfrm>
            <a:off x="8143875" y="5072063"/>
            <a:ext cx="357188" cy="3571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3" name="Заголовок 27"/>
          <p:cNvSpPr txBox="1">
            <a:spLocks/>
          </p:cNvSpPr>
          <p:nvPr/>
        </p:nvSpPr>
        <p:spPr>
          <a:xfrm>
            <a:off x="6715140" y="564357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4" name="Заголовок 27"/>
          <p:cNvSpPr txBox="1">
            <a:spLocks/>
          </p:cNvSpPr>
          <p:nvPr/>
        </p:nvSpPr>
        <p:spPr>
          <a:xfrm>
            <a:off x="6786578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5" name="Заголовок 27"/>
          <p:cNvSpPr txBox="1">
            <a:spLocks/>
          </p:cNvSpPr>
          <p:nvPr/>
        </p:nvSpPr>
        <p:spPr>
          <a:xfrm>
            <a:off x="6786578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6" name="Десятиугольник 185"/>
          <p:cNvSpPr/>
          <p:nvPr/>
        </p:nvSpPr>
        <p:spPr>
          <a:xfrm>
            <a:off x="864393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7" name="Десятиугольник 186"/>
          <p:cNvSpPr/>
          <p:nvPr/>
        </p:nvSpPr>
        <p:spPr>
          <a:xfrm>
            <a:off x="728662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88" name="Десятиугольник 187"/>
          <p:cNvSpPr/>
          <p:nvPr/>
        </p:nvSpPr>
        <p:spPr>
          <a:xfrm>
            <a:off x="7643813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89" name="Десятиугольник 188"/>
          <p:cNvSpPr/>
          <p:nvPr/>
        </p:nvSpPr>
        <p:spPr>
          <a:xfrm>
            <a:off x="800100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90" name="Десятиугольник 189"/>
          <p:cNvSpPr/>
          <p:nvPr/>
        </p:nvSpPr>
        <p:spPr>
          <a:xfrm>
            <a:off x="828675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91" name="Десятиугольник 190"/>
          <p:cNvSpPr/>
          <p:nvPr/>
        </p:nvSpPr>
        <p:spPr>
          <a:xfrm>
            <a:off x="8643938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" name="Заголовок 27"/>
          <p:cNvSpPr txBox="1">
            <a:spLocks/>
          </p:cNvSpPr>
          <p:nvPr/>
        </p:nvSpPr>
        <p:spPr>
          <a:xfrm>
            <a:off x="2786050" y="0"/>
            <a:ext cx="528641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поле</a:t>
            </a:r>
          </a:p>
        </p:txBody>
      </p:sp>
      <p:sp>
        <p:nvSpPr>
          <p:cNvPr id="94" name="Текст 4"/>
          <p:cNvSpPr txBox="1">
            <a:spLocks/>
          </p:cNvSpPr>
          <p:nvPr/>
        </p:nvSpPr>
        <p:spPr>
          <a:xfrm>
            <a:off x="500034" y="1571612"/>
            <a:ext cx="642942" cy="50006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3600" b="1" dirty="0">
                <a:solidFill>
                  <a:srgbClr val="7030A0"/>
                </a:solidFill>
                <a:latin typeface="+mn-lt"/>
                <a:cs typeface="+mn-cs"/>
              </a:rPr>
              <a:t>10</a:t>
            </a:r>
            <a:endParaRPr lang="ru-RU" sz="3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95" name="Заголовок 27"/>
          <p:cNvSpPr txBox="1">
            <a:spLocks/>
          </p:cNvSpPr>
          <p:nvPr/>
        </p:nvSpPr>
        <p:spPr>
          <a:xfrm>
            <a:off x="2500298" y="2000240"/>
            <a:ext cx="3571900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формула </a:t>
            </a:r>
          </a:p>
        </p:txBody>
      </p:sp>
      <p:pic>
        <p:nvPicPr>
          <p:cNvPr id="16453" name="Рисунок 96" descr="0111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1513" y="1285875"/>
            <a:ext cx="85248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Рисунок 97" descr="chel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2285992"/>
            <a:ext cx="1800237" cy="1500198"/>
          </a:xfrm>
          <a:prstGeom prst="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3" name="Заголовок 27"/>
          <p:cNvSpPr txBox="1">
            <a:spLocks/>
          </p:cNvSpPr>
          <p:nvPr/>
        </p:nvSpPr>
        <p:spPr>
          <a:xfrm>
            <a:off x="4929190" y="4643446"/>
            <a:ext cx="357190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4" name="Заголовок 27"/>
          <p:cNvSpPr txBox="1">
            <a:spLocks/>
          </p:cNvSpPr>
          <p:nvPr/>
        </p:nvSpPr>
        <p:spPr>
          <a:xfrm>
            <a:off x="4929190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5" name="Заголовок 27"/>
          <p:cNvSpPr txBox="1">
            <a:spLocks/>
          </p:cNvSpPr>
          <p:nvPr/>
        </p:nvSpPr>
        <p:spPr>
          <a:xfrm>
            <a:off x="764383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6" name="Заголовок 27"/>
          <p:cNvSpPr txBox="1">
            <a:spLocks/>
          </p:cNvSpPr>
          <p:nvPr/>
        </p:nvSpPr>
        <p:spPr>
          <a:xfrm>
            <a:off x="764383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7" name="Заголовок 27"/>
          <p:cNvSpPr txBox="1">
            <a:spLocks/>
          </p:cNvSpPr>
          <p:nvPr/>
        </p:nvSpPr>
        <p:spPr>
          <a:xfrm>
            <a:off x="728664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9" name="Заголовок 27"/>
          <p:cNvSpPr txBox="1">
            <a:spLocks/>
          </p:cNvSpPr>
          <p:nvPr/>
        </p:nvSpPr>
        <p:spPr>
          <a:xfrm>
            <a:off x="728664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16" name="Блок-схема: сохраненные данные 115">
            <a:hlinkClick r:id="rId9" action="ppaction://hlinksldjump"/>
          </p:cNvPr>
          <p:cNvSpPr/>
          <p:nvPr/>
        </p:nvSpPr>
        <p:spPr>
          <a:xfrm>
            <a:off x="0" y="6429375"/>
            <a:ext cx="2571750" cy="42862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0000"/>
                </a:solidFill>
              </a:rPr>
              <a:t>ЭЛЕМЕНТЫ...</a:t>
            </a:r>
          </a:p>
        </p:txBody>
      </p:sp>
      <p:sp>
        <p:nvSpPr>
          <p:cNvPr id="117" name="Восьмиугольник 116"/>
          <p:cNvSpPr/>
          <p:nvPr/>
        </p:nvSpPr>
        <p:spPr>
          <a:xfrm>
            <a:off x="46434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8" name="Восьмиугольник 117"/>
          <p:cNvSpPr/>
          <p:nvPr/>
        </p:nvSpPr>
        <p:spPr>
          <a:xfrm>
            <a:off x="46434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37" name="Десятиугольник 136"/>
          <p:cNvSpPr/>
          <p:nvPr/>
        </p:nvSpPr>
        <p:spPr>
          <a:xfrm>
            <a:off x="700087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52" name="Десятиугольник 151"/>
          <p:cNvSpPr/>
          <p:nvPr/>
        </p:nvSpPr>
        <p:spPr>
          <a:xfrm>
            <a:off x="700087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ransition spd="med">
    <p:sndAc>
      <p:stSnd>
        <p:snd r:embed="rId3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-0.05973 -0.5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3 -0.52315 L -0.00469 -0.019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973 L -0.00868 -0.39815 " pathEditMode="relative" ptsTypes="AA">
                                      <p:cBhvr>
                                        <p:cTn id="1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39815 L -0.00087 -0.0201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66667E-6 L 0.11805 -0.73519 " pathEditMode="relative" ptsTypes="AA">
                                      <p:cBhvr>
                                        <p:cTn id="2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73518 L -3.61111E-6 -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33333E-6 L 0.07084 -0.73495 " pathEditMode="relative" ptsTypes="AA">
                                      <p:cBhvr>
                                        <p:cTn id="3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18 -0.73518 L 0.00035 -0.000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2361 -0.73495 " pathEditMode="relative" ptsTypes="AA">
                                      <p:cBhvr>
                                        <p:cTn id="4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73518 L 0.0007 -0.0106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00185 L -0.13351 -0.5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51 -0.525 L 0.00035 -1.85185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972 L -0.02327 -0.3981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7 -0.39815 L 0.00833 -0.0201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-0.07796 -0.3981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39815 L 0.00087 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0052 -0.7372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73727 L 0.00052 -0.0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-0.73727 L 0.0007 -0.0233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66667E-6 L -0.03923 -0.72454 " pathEditMode="relative" ptsTypes="AA">
                                      <p:cBhvr>
                                        <p:cTn id="9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7864 -0.73495 " pathEditMode="relative" ptsTypes="AA">
                                      <p:cBhvr>
                                        <p:cTn id="9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6 -0.73727 L 0.00105 -0.0020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66667E-6 L -0.11806 -0.72454 " pathEditMode="relative" ptsTypes="AA">
                                      <p:cBhvr>
                                        <p:cTn id="10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73727 L 0.00139 -0.0127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01076 -0.5909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59098 L -0.00295 0.0076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6.66667E-6 L -0.15747 -0.72454 " pathEditMode="relative" ptsTypes="AA">
                                      <p:cBhvr>
                                        <p:cTn id="123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73 -0.73727 L 0.00174 -0.0127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92593E-6 L 0.09445 -0.31481 " pathEditMode="relative" ptsTypes="AA">
                                      <p:cBhvr>
                                        <p:cTn id="13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-0.31482 L 1.66667E-6 -0.0104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532 L 0.03975 -0.3148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5 -0.31482 L 0.00034 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1805 -0.80856 " pathEditMode="relative" ptsTypes="AA">
                                      <p:cBhvr>
                                        <p:cTn id="15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80857 L -8.33333E-7 -0.0104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7882 -0.80833 " pathEditMode="relative" ptsTypes="AA">
                                      <p:cBhvr>
                                        <p:cTn id="159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99 -0.80856 L 0.00017 -0.0210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3941 -0.79791 " pathEditMode="relative" ptsTypes="AA">
                                      <p:cBhvr>
                                        <p:cTn id="16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80857 L 0.00052 -0.0210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1.11111E-6 -0.80833 " pathEditMode="relative" ptsTypes="AA">
                                      <p:cBhvr>
                                        <p:cTn id="17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80856 L 0.00086 -0.0104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7037E-7 L -0.03942 -0.79791 " pathEditMode="relative" ptsTypes="AA">
                                      <p:cBhvr>
                                        <p:cTn id="18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2 -0.80857 L 0.00121 -0.01065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19549 -0.52153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 -0.51458 L 0.00087 -0.0002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51852E-6 L -0.05503 -0.4095 " pathEditMode="relative" ptsTypes="AA">
                                      <p:cBhvr>
                                        <p:cTn id="20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-0.40949 L -5.55556E-7 2.22222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8.51852E-6 L -0.10242 -0.39885 " pathEditMode="relative" ptsTypes="AA">
                                      <p:cBhvr>
                                        <p:cTn id="21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91 -0.40949 L -0.00747 -0.0210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44 L -0.14878 -0.4094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78 -0.40949 L -0.00712 -0.01042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3438 -0.73125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7 -0.73125 L 0.00487 0.00394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18519E-6 L -0.07083 -0.72454 " pathEditMode="relative" ptsTypes="AA">
                                      <p:cBhvr>
                                        <p:cTn id="24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-0.73125 L -0.00261 -0.00671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18519E-6 L -0.11025 -0.72454 " pathEditMode="relative" ptsTypes="AA">
                                      <p:cBhvr>
                                        <p:cTn id="24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73125 L -0.00226 -0.00672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18519E-6 L -0.14965 -0.71389 " pathEditMode="relative" ptsTypes="AA">
                                      <p:cBhvr>
                                        <p:cTn id="25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56 -0.73125 L -0.00208 -0.0173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18519E-6 L -0.18906 -0.71389 " pathEditMode="relative" ptsTypes="AA">
                                      <p:cBhvr>
                                        <p:cTn id="26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62 -0.73125 L -0.00156 -0.01737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0.00301 L -0.07795 -0.57755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57755 L -0.00712 -0.01065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07326 -0.31944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63 -0.33079 L 0.0066 -0.00509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59259E-6 L 0.01563 -0.31482 " pathEditMode="relative" ptsTypes="AA">
                                      <p:cBhvr>
                                        <p:cTn id="29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33079 L -0.00086 -0.01597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92593E-6 L -0.0316 -0.31481 " pathEditMode="relative" ptsTypes="AA">
                                      <p:cBhvr>
                                        <p:cTn id="303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 -0.32037 L 0.0033 -0.01597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462 -0.80856 " pathEditMode="relative" ptsTypes="AA">
                                      <p:cBhvr>
                                        <p:cTn id="312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1 -0.80857 L 3.33333E-6 1.11111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05521 -0.79815 " pathEditMode="relative" ptsTypes="AA">
                                      <p:cBhvr>
                                        <p:cTn id="321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6 -0.80857 L 0.00278 0.00879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2963E-6 L 0.01581 -0.79792 " pathEditMode="relative" ptsTypes="AA">
                                      <p:cBhvr>
                                        <p:cTn id="330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80857 L 0.00069 -0.01042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2963E-6 L -0.02361 -0.79792 " pathEditMode="relative" ptsTypes="AA">
                                      <p:cBhvr>
                                        <p:cTn id="339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80857 L 0.00104 -0.01042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06302 -0.79815 " pathEditMode="relative" ptsTypes="AA">
                                      <p:cBhvr>
                                        <p:cTn id="348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-0.80856 L 0.00139 -7.40741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3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65 -0.80833 " pathEditMode="relative" ptsTypes="AA">
                                      <p:cBhvr>
                                        <p:cTn id="37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3 -0.80903 L -0.00035 0.00995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-0.73495 " pathEditMode="relative" ptsTypes="AA">
                                      <p:cBhvr>
                                        <p:cTn id="37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-0.73773 L 0.00017 -0.00278 " pathEditMode="relative" rAng="0" ptsTypes="AA">
                                      <p:cBhvr>
                                        <p:cTn id="38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05 -0.80833 " pathEditMode="relative" ptsTypes="AA">
                                      <p:cBhvr>
                                        <p:cTn id="38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87 -0.80903 L 5.55556E-7 -0.00069 " pathEditMode="relative" rAng="0" ptsTypes="AA">
                                      <p:cBhvr>
                                        <p:cTn id="39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2453 " pathEditMode="relative" ptsTypes="AA">
                                      <p:cBhvr>
                                        <p:cTn id="39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73172 L -0.00312 0.00347 " pathEditMode="relative" rAng="0" ptsTypes="AA">
                                      <p:cBhvr>
                                        <p:cTn id="40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08" grpId="0" animBg="1"/>
      <p:bldP spid="110" grpId="0" animBg="1"/>
      <p:bldP spid="110" grpId="1" animBg="1"/>
      <p:bldP spid="111" grpId="0" animBg="1"/>
      <p:bldP spid="111" grpId="1" animBg="1"/>
      <p:bldP spid="113" grpId="0" animBg="1"/>
      <p:bldP spid="113" grpId="1" animBg="1"/>
      <p:bldP spid="114" grpId="0" animBg="1"/>
      <p:bldP spid="114" grpId="1" animBg="1"/>
      <p:bldP spid="120" grpId="0" animBg="1"/>
      <p:bldP spid="122" grpId="0" animBg="1"/>
      <p:bldP spid="122" grpId="1" animBg="1"/>
      <p:bldP spid="125" grpId="0" animBg="1"/>
      <p:bldP spid="125" grpId="1" animBg="1"/>
      <p:bldP spid="126" grpId="0" animBg="1"/>
      <p:bldP spid="126" grpId="1" animBg="1"/>
      <p:bldP spid="129" grpId="0" animBg="1"/>
      <p:bldP spid="129" grpId="1" animBg="1"/>
      <p:bldP spid="131" grpId="0" animBg="1"/>
      <p:bldP spid="131" grpId="1" animBg="1"/>
      <p:bldP spid="132" grpId="0" animBg="1"/>
      <p:bldP spid="132" grpId="1" animBg="1"/>
      <p:bldP spid="134" grpId="0" animBg="1"/>
      <p:bldP spid="134" grpId="1" animBg="1"/>
      <p:bldP spid="138" grpId="0" animBg="1"/>
      <p:bldP spid="138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7" grpId="0" animBg="1"/>
      <p:bldP spid="147" grpId="1" animBg="1"/>
      <p:bldP spid="148" grpId="0" animBg="1"/>
      <p:bldP spid="148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72" grpId="0" animBg="1"/>
      <p:bldP spid="172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81" grpId="0" animBg="1"/>
      <p:bldP spid="181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17" grpId="0" animBg="1"/>
      <p:bldP spid="117" grpId="1" animBg="1"/>
      <p:bldP spid="118" grpId="0" animBg="1"/>
      <p:bldP spid="118" grpId="1" animBg="1"/>
      <p:bldP spid="137" grpId="0" animBg="1"/>
      <p:bldP spid="137" grpId="1" animBg="1"/>
      <p:bldP spid="152" grpId="0" animBg="1"/>
      <p:bldP spid="15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000250"/>
            <a:ext cx="3571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3650" y="428625"/>
            <a:ext cx="6467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Текст 4"/>
          <p:cNvSpPr txBox="1">
            <a:spLocks/>
          </p:cNvSpPr>
          <p:nvPr/>
        </p:nvSpPr>
        <p:spPr>
          <a:xfrm>
            <a:off x="1142976" y="500042"/>
            <a:ext cx="1071570" cy="107157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4800" b="1" dirty="0">
                <a:solidFill>
                  <a:srgbClr val="7030A0"/>
                </a:solidFill>
                <a:latin typeface="+mn-lt"/>
                <a:cs typeface="+mn-cs"/>
              </a:rPr>
              <a:t>Na</a:t>
            </a:r>
            <a:endParaRPr lang="ru-RU" sz="48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0" y="3929066"/>
            <a:ext cx="1785918" cy="50006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Форма </a:t>
            </a:r>
            <a:r>
              <a:rPr lang="ru-RU" sz="2400" dirty="0" err="1" smtClean="0">
                <a:solidFill>
                  <a:srgbClr val="00B050"/>
                </a:solidFill>
              </a:rPr>
              <a:t>орбитали</a:t>
            </a:r>
            <a:r>
              <a:rPr lang="ru-RU" sz="2400" dirty="0" smtClean="0">
                <a:solidFill>
                  <a:srgbClr val="00B050"/>
                </a:solidFill>
              </a:rPr>
              <a:t>: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2" name="Заголовок 27"/>
          <p:cNvSpPr txBox="1">
            <a:spLocks/>
          </p:cNvSpPr>
          <p:nvPr/>
        </p:nvSpPr>
        <p:spPr>
          <a:xfrm>
            <a:off x="0" y="4572008"/>
            <a:ext cx="3286116" cy="92869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Номер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энергетического уровня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47" name="Заголовок 27"/>
          <p:cNvSpPr txBox="1">
            <a:spLocks/>
          </p:cNvSpPr>
          <p:nvPr/>
        </p:nvSpPr>
        <p:spPr>
          <a:xfrm>
            <a:off x="0" y="5143512"/>
            <a:ext cx="2571736" cy="128588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Число  электронов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  </a:t>
            </a:r>
            <a:r>
              <a:rPr lang="ru-RU" sz="24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орбитали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72" name="Заголовок 27"/>
          <p:cNvSpPr txBox="1">
            <a:spLocks/>
          </p:cNvSpPr>
          <p:nvPr/>
        </p:nvSpPr>
        <p:spPr>
          <a:xfrm>
            <a:off x="242886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  уровень</a:t>
            </a:r>
          </a:p>
        </p:txBody>
      </p:sp>
      <p:sp>
        <p:nvSpPr>
          <p:cNvPr id="73" name="Заголовок 27"/>
          <p:cNvSpPr txBox="1">
            <a:spLocks/>
          </p:cNvSpPr>
          <p:nvPr/>
        </p:nvSpPr>
        <p:spPr>
          <a:xfrm>
            <a:off x="4643438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  уровень</a:t>
            </a:r>
          </a:p>
        </p:txBody>
      </p:sp>
      <p:sp>
        <p:nvSpPr>
          <p:cNvPr id="74" name="Заголовок 27"/>
          <p:cNvSpPr txBox="1">
            <a:spLocks/>
          </p:cNvSpPr>
          <p:nvPr/>
        </p:nvSpPr>
        <p:spPr>
          <a:xfrm>
            <a:off x="707233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3  уровень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07193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 flipH="1">
            <a:off x="664368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4429125"/>
            <a:ext cx="885825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0" y="5572125"/>
            <a:ext cx="8929688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Семиугольник 107"/>
          <p:cNvSpPr/>
          <p:nvPr/>
        </p:nvSpPr>
        <p:spPr>
          <a:xfrm>
            <a:off x="264318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0" name="Восьмиугольник 109"/>
          <p:cNvSpPr/>
          <p:nvPr/>
        </p:nvSpPr>
        <p:spPr>
          <a:xfrm>
            <a:off x="492918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1" name="Десятиугольник 110"/>
          <p:cNvSpPr/>
          <p:nvPr/>
        </p:nvSpPr>
        <p:spPr>
          <a:xfrm>
            <a:off x="728662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3" name="Прямоугольник с двумя скругленными соседними углами 112"/>
          <p:cNvSpPr/>
          <p:nvPr/>
        </p:nvSpPr>
        <p:spPr>
          <a:xfrm>
            <a:off x="728662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4" name="Прямоугольник с двумя скругленными противолежащими углами 113"/>
          <p:cNvSpPr/>
          <p:nvPr/>
        </p:nvSpPr>
        <p:spPr>
          <a:xfrm>
            <a:off x="4929188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500438" y="3857625"/>
            <a:ext cx="2857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2" name="Прямоугольник с двумя скругленными противолежащими углами 121"/>
          <p:cNvSpPr/>
          <p:nvPr/>
        </p:nvSpPr>
        <p:spPr>
          <a:xfrm>
            <a:off x="5429250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5" name="Прямоугольник с двумя скругленными соседними углами 124"/>
          <p:cNvSpPr/>
          <p:nvPr/>
        </p:nvSpPr>
        <p:spPr>
          <a:xfrm>
            <a:off x="7715250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6" name="Прямоугольник с двумя скругленными соседними углами 125"/>
          <p:cNvSpPr/>
          <p:nvPr/>
        </p:nvSpPr>
        <p:spPr>
          <a:xfrm>
            <a:off x="814387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9" name="Трапеция 128"/>
          <p:cNvSpPr/>
          <p:nvPr/>
        </p:nvSpPr>
        <p:spPr>
          <a:xfrm>
            <a:off x="3500438" y="4714875"/>
            <a:ext cx="357187" cy="42862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1" name="Семиугольник 130"/>
          <p:cNvSpPr/>
          <p:nvPr/>
        </p:nvSpPr>
        <p:spPr>
          <a:xfrm>
            <a:off x="3071813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2" name="Семиугольник 131"/>
          <p:cNvSpPr/>
          <p:nvPr/>
        </p:nvSpPr>
        <p:spPr>
          <a:xfrm>
            <a:off x="350043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4" name="Блок-схема: ручное управление 133"/>
          <p:cNvSpPr/>
          <p:nvPr/>
        </p:nvSpPr>
        <p:spPr>
          <a:xfrm>
            <a:off x="5429250" y="4714875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8" name="Шестиугольник 137"/>
          <p:cNvSpPr/>
          <p:nvPr/>
        </p:nvSpPr>
        <p:spPr>
          <a:xfrm>
            <a:off x="8143875" y="4572000"/>
            <a:ext cx="357188" cy="3571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0" name="Восьмиугольник 139"/>
          <p:cNvSpPr/>
          <p:nvPr/>
        </p:nvSpPr>
        <p:spPr>
          <a:xfrm>
            <a:off x="5286375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41" name="Восьмиугольник 140"/>
          <p:cNvSpPr/>
          <p:nvPr/>
        </p:nvSpPr>
        <p:spPr>
          <a:xfrm>
            <a:off x="5643563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2" name="Восьмиугольник 141"/>
          <p:cNvSpPr/>
          <p:nvPr/>
        </p:nvSpPr>
        <p:spPr>
          <a:xfrm>
            <a:off x="6000750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3" name="Десятиугольник 142"/>
          <p:cNvSpPr/>
          <p:nvPr/>
        </p:nvSpPr>
        <p:spPr>
          <a:xfrm>
            <a:off x="7643813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4" name="Десятиугольник 143"/>
          <p:cNvSpPr/>
          <p:nvPr/>
        </p:nvSpPr>
        <p:spPr>
          <a:xfrm>
            <a:off x="8001000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5" name="Десятиугольник 144"/>
          <p:cNvSpPr/>
          <p:nvPr/>
        </p:nvSpPr>
        <p:spPr>
          <a:xfrm>
            <a:off x="835818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7" name="Прямоугольник с двумя скругленными противолежащими углами 146"/>
          <p:cNvSpPr/>
          <p:nvPr/>
        </p:nvSpPr>
        <p:spPr>
          <a:xfrm>
            <a:off x="4929188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8" name="Прямоугольник с двумя скругленными противолежащими углами 147"/>
          <p:cNvSpPr/>
          <p:nvPr/>
        </p:nvSpPr>
        <p:spPr>
          <a:xfrm>
            <a:off x="5429250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1" name="Заголовок 27"/>
          <p:cNvSpPr txBox="1">
            <a:spLocks/>
          </p:cNvSpPr>
          <p:nvPr/>
        </p:nvSpPr>
        <p:spPr>
          <a:xfrm>
            <a:off x="6715140" y="614364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3" name="Заголовок 27"/>
          <p:cNvSpPr txBox="1">
            <a:spLocks/>
          </p:cNvSpPr>
          <p:nvPr/>
        </p:nvSpPr>
        <p:spPr>
          <a:xfrm>
            <a:off x="6786578" y="328612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4" name="Заголовок 27"/>
          <p:cNvSpPr txBox="1">
            <a:spLocks/>
          </p:cNvSpPr>
          <p:nvPr/>
        </p:nvSpPr>
        <p:spPr>
          <a:xfrm>
            <a:off x="6786578" y="385762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5" name="Заголовок 27"/>
          <p:cNvSpPr txBox="1">
            <a:spLocks/>
          </p:cNvSpPr>
          <p:nvPr/>
        </p:nvSpPr>
        <p:spPr>
          <a:xfrm>
            <a:off x="4214810" y="6286520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6" name="Заголовок 27"/>
          <p:cNvSpPr txBox="1">
            <a:spLocks/>
          </p:cNvSpPr>
          <p:nvPr/>
        </p:nvSpPr>
        <p:spPr>
          <a:xfrm>
            <a:off x="4214810" y="571501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7" name="Заголовок 27"/>
          <p:cNvSpPr txBox="1">
            <a:spLocks/>
          </p:cNvSpPr>
          <p:nvPr/>
        </p:nvSpPr>
        <p:spPr>
          <a:xfrm>
            <a:off x="4286248" y="5143512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8" name="Заголовок 27"/>
          <p:cNvSpPr txBox="1">
            <a:spLocks/>
          </p:cNvSpPr>
          <p:nvPr/>
        </p:nvSpPr>
        <p:spPr>
          <a:xfrm>
            <a:off x="4286248" y="464344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9" name="Заголовок 27"/>
          <p:cNvSpPr txBox="1">
            <a:spLocks/>
          </p:cNvSpPr>
          <p:nvPr/>
        </p:nvSpPr>
        <p:spPr>
          <a:xfrm>
            <a:off x="4286248" y="321468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0" name="Заголовок 27"/>
          <p:cNvSpPr txBox="1">
            <a:spLocks/>
          </p:cNvSpPr>
          <p:nvPr/>
        </p:nvSpPr>
        <p:spPr>
          <a:xfrm>
            <a:off x="4286248" y="3857628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1" name="Восьмиугольник 160"/>
          <p:cNvSpPr/>
          <p:nvPr/>
        </p:nvSpPr>
        <p:spPr>
          <a:xfrm>
            <a:off x="63579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62" name="Восьмиугольник 161"/>
          <p:cNvSpPr/>
          <p:nvPr/>
        </p:nvSpPr>
        <p:spPr>
          <a:xfrm>
            <a:off x="492918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63" name="Восьмиугольник 162"/>
          <p:cNvSpPr/>
          <p:nvPr/>
        </p:nvSpPr>
        <p:spPr>
          <a:xfrm>
            <a:off x="5286375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64" name="Восьмиугольник 163"/>
          <p:cNvSpPr/>
          <p:nvPr/>
        </p:nvSpPr>
        <p:spPr>
          <a:xfrm>
            <a:off x="5643563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65" name="Восьмиугольник 164"/>
          <p:cNvSpPr/>
          <p:nvPr/>
        </p:nvSpPr>
        <p:spPr>
          <a:xfrm>
            <a:off x="6000750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66" name="Восьмиугольник 165"/>
          <p:cNvSpPr/>
          <p:nvPr/>
        </p:nvSpPr>
        <p:spPr>
          <a:xfrm>
            <a:off x="63579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72" name="Блок-схема: ручное управление 171"/>
          <p:cNvSpPr/>
          <p:nvPr/>
        </p:nvSpPr>
        <p:spPr>
          <a:xfrm>
            <a:off x="5429250" y="5143500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5" name="Прямоугольник с двумя скругленными соседними углами 174"/>
          <p:cNvSpPr/>
          <p:nvPr/>
        </p:nvSpPr>
        <p:spPr>
          <a:xfrm>
            <a:off x="728662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6" name="Прямоугольник с двумя скругленными соседними углами 175"/>
          <p:cNvSpPr/>
          <p:nvPr/>
        </p:nvSpPr>
        <p:spPr>
          <a:xfrm>
            <a:off x="7715250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7" name="Прямоугольник с двумя скругленными соседними углами 176"/>
          <p:cNvSpPr/>
          <p:nvPr/>
        </p:nvSpPr>
        <p:spPr>
          <a:xfrm>
            <a:off x="814387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1" name="Шестиугольник 180"/>
          <p:cNvSpPr/>
          <p:nvPr/>
        </p:nvSpPr>
        <p:spPr>
          <a:xfrm>
            <a:off x="8143875" y="5072063"/>
            <a:ext cx="357188" cy="3571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3" name="Заголовок 27"/>
          <p:cNvSpPr txBox="1">
            <a:spLocks/>
          </p:cNvSpPr>
          <p:nvPr/>
        </p:nvSpPr>
        <p:spPr>
          <a:xfrm>
            <a:off x="6715140" y="564357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4" name="Заголовок 27"/>
          <p:cNvSpPr txBox="1">
            <a:spLocks/>
          </p:cNvSpPr>
          <p:nvPr/>
        </p:nvSpPr>
        <p:spPr>
          <a:xfrm>
            <a:off x="6786578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5" name="Заголовок 27"/>
          <p:cNvSpPr txBox="1">
            <a:spLocks/>
          </p:cNvSpPr>
          <p:nvPr/>
        </p:nvSpPr>
        <p:spPr>
          <a:xfrm>
            <a:off x="6786578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6" name="Десятиугольник 185"/>
          <p:cNvSpPr/>
          <p:nvPr/>
        </p:nvSpPr>
        <p:spPr>
          <a:xfrm>
            <a:off x="864393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7" name="Десятиугольник 186"/>
          <p:cNvSpPr/>
          <p:nvPr/>
        </p:nvSpPr>
        <p:spPr>
          <a:xfrm>
            <a:off x="728662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88" name="Десятиугольник 187"/>
          <p:cNvSpPr/>
          <p:nvPr/>
        </p:nvSpPr>
        <p:spPr>
          <a:xfrm>
            <a:off x="7643813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89" name="Десятиугольник 188"/>
          <p:cNvSpPr/>
          <p:nvPr/>
        </p:nvSpPr>
        <p:spPr>
          <a:xfrm>
            <a:off x="800100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90" name="Десятиугольник 189"/>
          <p:cNvSpPr/>
          <p:nvPr/>
        </p:nvSpPr>
        <p:spPr>
          <a:xfrm>
            <a:off x="828675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91" name="Десятиугольник 190"/>
          <p:cNvSpPr/>
          <p:nvPr/>
        </p:nvSpPr>
        <p:spPr>
          <a:xfrm>
            <a:off x="8643938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" name="Заголовок 27"/>
          <p:cNvSpPr txBox="1">
            <a:spLocks/>
          </p:cNvSpPr>
          <p:nvPr/>
        </p:nvSpPr>
        <p:spPr>
          <a:xfrm>
            <a:off x="2786050" y="0"/>
            <a:ext cx="528641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поле</a:t>
            </a:r>
          </a:p>
        </p:txBody>
      </p:sp>
      <p:sp>
        <p:nvSpPr>
          <p:cNvPr id="94" name="Текст 4"/>
          <p:cNvSpPr txBox="1">
            <a:spLocks/>
          </p:cNvSpPr>
          <p:nvPr/>
        </p:nvSpPr>
        <p:spPr>
          <a:xfrm>
            <a:off x="500034" y="1571612"/>
            <a:ext cx="642942" cy="50006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3600" b="1" dirty="0">
                <a:solidFill>
                  <a:srgbClr val="7030A0"/>
                </a:solidFill>
                <a:latin typeface="+mn-lt"/>
                <a:cs typeface="+mn-cs"/>
              </a:rPr>
              <a:t>11</a:t>
            </a:r>
            <a:endParaRPr lang="ru-RU" sz="3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95" name="Заголовок 27"/>
          <p:cNvSpPr txBox="1">
            <a:spLocks/>
          </p:cNvSpPr>
          <p:nvPr/>
        </p:nvSpPr>
        <p:spPr>
          <a:xfrm>
            <a:off x="2500298" y="2000240"/>
            <a:ext cx="3571900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формула </a:t>
            </a:r>
          </a:p>
        </p:txBody>
      </p:sp>
      <p:pic>
        <p:nvPicPr>
          <p:cNvPr id="17477" name="Рисунок 96" descr="0111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1513" y="1285875"/>
            <a:ext cx="85248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Рисунок 97" descr="chel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2285992"/>
            <a:ext cx="1800237" cy="1500198"/>
          </a:xfrm>
          <a:prstGeom prst="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3" name="Заголовок 27"/>
          <p:cNvSpPr txBox="1">
            <a:spLocks/>
          </p:cNvSpPr>
          <p:nvPr/>
        </p:nvSpPr>
        <p:spPr>
          <a:xfrm>
            <a:off x="4929190" y="4643446"/>
            <a:ext cx="357190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4" name="Заголовок 27"/>
          <p:cNvSpPr txBox="1">
            <a:spLocks/>
          </p:cNvSpPr>
          <p:nvPr/>
        </p:nvSpPr>
        <p:spPr>
          <a:xfrm>
            <a:off x="4929190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5" name="Заголовок 27"/>
          <p:cNvSpPr txBox="1">
            <a:spLocks/>
          </p:cNvSpPr>
          <p:nvPr/>
        </p:nvSpPr>
        <p:spPr>
          <a:xfrm>
            <a:off x="764383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6" name="Заголовок 27"/>
          <p:cNvSpPr txBox="1">
            <a:spLocks/>
          </p:cNvSpPr>
          <p:nvPr/>
        </p:nvSpPr>
        <p:spPr>
          <a:xfrm>
            <a:off x="764383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7" name="Заголовок 27"/>
          <p:cNvSpPr txBox="1">
            <a:spLocks/>
          </p:cNvSpPr>
          <p:nvPr/>
        </p:nvSpPr>
        <p:spPr>
          <a:xfrm>
            <a:off x="728664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9" name="Заголовок 27"/>
          <p:cNvSpPr txBox="1">
            <a:spLocks/>
          </p:cNvSpPr>
          <p:nvPr/>
        </p:nvSpPr>
        <p:spPr>
          <a:xfrm>
            <a:off x="728664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16" name="Блок-схема: сохраненные данные 115">
            <a:hlinkClick r:id="rId9" action="ppaction://hlinksldjump"/>
          </p:cNvPr>
          <p:cNvSpPr/>
          <p:nvPr/>
        </p:nvSpPr>
        <p:spPr>
          <a:xfrm>
            <a:off x="0" y="6429375"/>
            <a:ext cx="2571750" cy="42862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0000"/>
                </a:solidFill>
              </a:rPr>
              <a:t>ЭЛЕМЕНТЫ...</a:t>
            </a:r>
          </a:p>
        </p:txBody>
      </p:sp>
      <p:sp>
        <p:nvSpPr>
          <p:cNvPr id="117" name="Восьмиугольник 116"/>
          <p:cNvSpPr/>
          <p:nvPr/>
        </p:nvSpPr>
        <p:spPr>
          <a:xfrm>
            <a:off x="46434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8" name="Восьмиугольник 117"/>
          <p:cNvSpPr/>
          <p:nvPr/>
        </p:nvSpPr>
        <p:spPr>
          <a:xfrm>
            <a:off x="46434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37" name="Десятиугольник 136"/>
          <p:cNvSpPr/>
          <p:nvPr/>
        </p:nvSpPr>
        <p:spPr>
          <a:xfrm>
            <a:off x="700087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52" name="Десятиугольник 151"/>
          <p:cNvSpPr/>
          <p:nvPr/>
        </p:nvSpPr>
        <p:spPr>
          <a:xfrm>
            <a:off x="700087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ransition spd="med">
    <p:sndAc>
      <p:stSnd>
        <p:snd r:embed="rId3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-0.05973 -0.5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3 -0.52315 L -0.00469 -0.019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973 L -0.00868 -0.39815 " pathEditMode="relative" ptsTypes="AA">
                                      <p:cBhvr>
                                        <p:cTn id="1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39815 L -0.00087 -0.0201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66667E-6 L 0.11805 -0.73519 " pathEditMode="relative" ptsTypes="AA">
                                      <p:cBhvr>
                                        <p:cTn id="2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73518 L -3.61111E-6 -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33333E-6 L 0.07084 -0.73495 " pathEditMode="relative" ptsTypes="AA">
                                      <p:cBhvr>
                                        <p:cTn id="3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18 -0.73518 L 0.00035 -0.000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2361 -0.73495 " pathEditMode="relative" ptsTypes="AA">
                                      <p:cBhvr>
                                        <p:cTn id="4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73518 L 0.0007 -0.0106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00185 L -0.13351 -0.5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51 -0.525 L 0.00035 -1.85185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972 L -0.02327 -0.3981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7 -0.39815 L 0.00833 -0.0201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-0.07796 -0.3981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39815 L 0.00087 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0052 -0.7372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73727 L 0.00052 -0.0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-0.73727 L 0.0007 -0.0233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66667E-6 L -0.03923 -0.72454 " pathEditMode="relative" ptsTypes="AA">
                                      <p:cBhvr>
                                        <p:cTn id="9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7864 -0.73495 " pathEditMode="relative" ptsTypes="AA">
                                      <p:cBhvr>
                                        <p:cTn id="9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6 -0.73727 L 0.00105 -0.0020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66667E-6 L -0.11806 -0.72454 " pathEditMode="relative" ptsTypes="AA">
                                      <p:cBhvr>
                                        <p:cTn id="10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73727 L 0.00139 -0.0127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01076 -0.5909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59098 L -0.00295 0.0076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6.66667E-6 L -0.15747 -0.72454 " pathEditMode="relative" ptsTypes="AA">
                                      <p:cBhvr>
                                        <p:cTn id="123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73 -0.73727 L 0.00174 -0.0127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92593E-6 L 0.09445 -0.31481 " pathEditMode="relative" ptsTypes="AA">
                                      <p:cBhvr>
                                        <p:cTn id="13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-0.31482 L 1.66667E-6 -0.0104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532 L 0.03975 -0.3148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5 -0.31482 L 0.00034 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1805 -0.80856 " pathEditMode="relative" ptsTypes="AA">
                                      <p:cBhvr>
                                        <p:cTn id="15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80857 L -8.33333E-7 -0.0104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7882 -0.80833 " pathEditMode="relative" ptsTypes="AA">
                                      <p:cBhvr>
                                        <p:cTn id="159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99 -0.80856 L 0.00017 -0.0210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3941 -0.79791 " pathEditMode="relative" ptsTypes="AA">
                                      <p:cBhvr>
                                        <p:cTn id="16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80857 L 0.00052 -0.0210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1.11111E-6 -0.80833 " pathEditMode="relative" ptsTypes="AA">
                                      <p:cBhvr>
                                        <p:cTn id="17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80856 L 0.00086 -0.0104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7037E-7 L -0.03942 -0.79791 " pathEditMode="relative" ptsTypes="AA">
                                      <p:cBhvr>
                                        <p:cTn id="18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2 -0.80857 L 0.00121 -0.01065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19549 -0.52153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 -0.51458 L 0.00087 -0.0002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51852E-6 L -0.05503 -0.4095 " pathEditMode="relative" ptsTypes="AA">
                                      <p:cBhvr>
                                        <p:cTn id="20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-0.40949 L -5.55556E-7 2.22222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8.51852E-6 L -0.10242 -0.39885 " pathEditMode="relative" ptsTypes="AA">
                                      <p:cBhvr>
                                        <p:cTn id="21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91 -0.40949 L -0.00747 -0.0210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44 L -0.14878 -0.4094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78 -0.40949 L -0.00712 -0.01042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3438 -0.73125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7 -0.73125 L 0.00487 0.00394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18519E-6 L -0.07083 -0.72454 " pathEditMode="relative" ptsTypes="AA">
                                      <p:cBhvr>
                                        <p:cTn id="24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-0.73125 L -0.00261 -0.00671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18519E-6 L -0.11025 -0.72454 " pathEditMode="relative" ptsTypes="AA">
                                      <p:cBhvr>
                                        <p:cTn id="24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73125 L -0.00226 -0.00672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18519E-6 L -0.14965 -0.71389 " pathEditMode="relative" ptsTypes="AA">
                                      <p:cBhvr>
                                        <p:cTn id="25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56 -0.73125 L -0.00208 -0.0173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18519E-6 L -0.18906 -0.71389 " pathEditMode="relative" ptsTypes="AA">
                                      <p:cBhvr>
                                        <p:cTn id="26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62 -0.73125 L -0.00156 -0.01737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0.00301 L -0.07795 -0.57755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57755 L -0.00712 -0.01065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07326 -0.31944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63 -0.33079 L 0.0066 -0.00509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59259E-6 L 0.01563 -0.31482 " pathEditMode="relative" ptsTypes="AA">
                                      <p:cBhvr>
                                        <p:cTn id="29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33079 L -0.00086 -0.01597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92593E-6 L -0.0316 -0.31481 " pathEditMode="relative" ptsTypes="AA">
                                      <p:cBhvr>
                                        <p:cTn id="303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 -0.32037 L 0.0033 -0.01597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462 -0.80856 " pathEditMode="relative" ptsTypes="AA">
                                      <p:cBhvr>
                                        <p:cTn id="312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1 -0.80857 L 3.33333E-6 1.11111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05521 -0.79815 " pathEditMode="relative" ptsTypes="AA">
                                      <p:cBhvr>
                                        <p:cTn id="321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6 -0.80857 L 0.00278 0.00879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2963E-6 L 0.01581 -0.79792 " pathEditMode="relative" ptsTypes="AA">
                                      <p:cBhvr>
                                        <p:cTn id="330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80857 L 0.00069 -0.01042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2963E-6 L -0.02361 -0.79792 " pathEditMode="relative" ptsTypes="AA">
                                      <p:cBhvr>
                                        <p:cTn id="339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80857 L 0.00104 -0.01042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06302 -0.79815 " pathEditMode="relative" ptsTypes="AA">
                                      <p:cBhvr>
                                        <p:cTn id="348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-0.80856 L 0.00139 -7.40741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3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65 -0.80833 " pathEditMode="relative" ptsTypes="AA">
                                      <p:cBhvr>
                                        <p:cTn id="37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3 -0.80903 L -0.00035 0.00995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-0.73495 " pathEditMode="relative" ptsTypes="AA">
                                      <p:cBhvr>
                                        <p:cTn id="37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-0.73773 L 0.00017 -0.00278 " pathEditMode="relative" rAng="0" ptsTypes="AA">
                                      <p:cBhvr>
                                        <p:cTn id="38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05 -0.80833 " pathEditMode="relative" ptsTypes="AA">
                                      <p:cBhvr>
                                        <p:cTn id="38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87 -0.80903 L 5.55556E-7 -0.00069 " pathEditMode="relative" rAng="0" ptsTypes="AA">
                                      <p:cBhvr>
                                        <p:cTn id="39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2453 " pathEditMode="relative" ptsTypes="AA">
                                      <p:cBhvr>
                                        <p:cTn id="39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73172 L -0.00312 0.00347 " pathEditMode="relative" rAng="0" ptsTypes="AA">
                                      <p:cBhvr>
                                        <p:cTn id="40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08" grpId="0" animBg="1"/>
      <p:bldP spid="110" grpId="0" animBg="1"/>
      <p:bldP spid="110" grpId="1" animBg="1"/>
      <p:bldP spid="111" grpId="0" animBg="1"/>
      <p:bldP spid="111" grpId="1" animBg="1"/>
      <p:bldP spid="113" grpId="0" animBg="1"/>
      <p:bldP spid="113" grpId="1" animBg="1"/>
      <p:bldP spid="114" grpId="0" animBg="1"/>
      <p:bldP spid="114" grpId="1" animBg="1"/>
      <p:bldP spid="120" grpId="0" animBg="1"/>
      <p:bldP spid="122" grpId="0" animBg="1"/>
      <p:bldP spid="122" grpId="1" animBg="1"/>
      <p:bldP spid="125" grpId="0" animBg="1"/>
      <p:bldP spid="125" grpId="1" animBg="1"/>
      <p:bldP spid="126" grpId="0" animBg="1"/>
      <p:bldP spid="126" grpId="1" animBg="1"/>
      <p:bldP spid="129" grpId="0" animBg="1"/>
      <p:bldP spid="129" grpId="1" animBg="1"/>
      <p:bldP spid="131" grpId="0" animBg="1"/>
      <p:bldP spid="131" grpId="1" animBg="1"/>
      <p:bldP spid="132" grpId="0" animBg="1"/>
      <p:bldP spid="132" grpId="1" animBg="1"/>
      <p:bldP spid="134" grpId="0" animBg="1"/>
      <p:bldP spid="134" grpId="1" animBg="1"/>
      <p:bldP spid="138" grpId="0" animBg="1"/>
      <p:bldP spid="138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7" grpId="0" animBg="1"/>
      <p:bldP spid="147" grpId="1" animBg="1"/>
      <p:bldP spid="148" grpId="0" animBg="1"/>
      <p:bldP spid="148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72" grpId="0" animBg="1"/>
      <p:bldP spid="172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81" grpId="0" animBg="1"/>
      <p:bldP spid="181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17" grpId="0" animBg="1"/>
      <p:bldP spid="117" grpId="1" animBg="1"/>
      <p:bldP spid="118" grpId="0" animBg="1"/>
      <p:bldP spid="118" grpId="1" animBg="1"/>
      <p:bldP spid="137" grpId="0" animBg="1"/>
      <p:bldP spid="137" grpId="1" animBg="1"/>
      <p:bldP spid="152" grpId="0" animBg="1"/>
      <p:bldP spid="15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000250"/>
            <a:ext cx="3552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3650" y="428625"/>
            <a:ext cx="6467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Текст 4"/>
          <p:cNvSpPr txBox="1">
            <a:spLocks/>
          </p:cNvSpPr>
          <p:nvPr/>
        </p:nvSpPr>
        <p:spPr>
          <a:xfrm>
            <a:off x="1142976" y="500042"/>
            <a:ext cx="1143008" cy="107157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4800" b="1" dirty="0">
                <a:solidFill>
                  <a:srgbClr val="7030A0"/>
                </a:solidFill>
                <a:latin typeface="+mn-lt"/>
                <a:cs typeface="+mn-cs"/>
              </a:rPr>
              <a:t>Mg</a:t>
            </a:r>
            <a:endParaRPr lang="ru-RU" sz="48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0" y="3929066"/>
            <a:ext cx="1785918" cy="50006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Форма </a:t>
            </a:r>
            <a:r>
              <a:rPr lang="ru-RU" sz="2400" dirty="0" err="1" smtClean="0">
                <a:solidFill>
                  <a:srgbClr val="00B050"/>
                </a:solidFill>
              </a:rPr>
              <a:t>орбитали</a:t>
            </a:r>
            <a:r>
              <a:rPr lang="ru-RU" sz="2400" dirty="0" smtClean="0">
                <a:solidFill>
                  <a:srgbClr val="00B050"/>
                </a:solidFill>
              </a:rPr>
              <a:t>: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2" name="Заголовок 27"/>
          <p:cNvSpPr txBox="1">
            <a:spLocks/>
          </p:cNvSpPr>
          <p:nvPr/>
        </p:nvSpPr>
        <p:spPr>
          <a:xfrm>
            <a:off x="0" y="4572008"/>
            <a:ext cx="3286116" cy="92869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Номер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энергетического уровня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47" name="Заголовок 27"/>
          <p:cNvSpPr txBox="1">
            <a:spLocks/>
          </p:cNvSpPr>
          <p:nvPr/>
        </p:nvSpPr>
        <p:spPr>
          <a:xfrm>
            <a:off x="0" y="5143512"/>
            <a:ext cx="2571736" cy="128588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Число  электронов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  </a:t>
            </a:r>
            <a:r>
              <a:rPr lang="ru-RU" sz="24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орбитали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72" name="Заголовок 27"/>
          <p:cNvSpPr txBox="1">
            <a:spLocks/>
          </p:cNvSpPr>
          <p:nvPr/>
        </p:nvSpPr>
        <p:spPr>
          <a:xfrm>
            <a:off x="242886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  уровень</a:t>
            </a:r>
          </a:p>
        </p:txBody>
      </p:sp>
      <p:sp>
        <p:nvSpPr>
          <p:cNvPr id="73" name="Заголовок 27"/>
          <p:cNvSpPr txBox="1">
            <a:spLocks/>
          </p:cNvSpPr>
          <p:nvPr/>
        </p:nvSpPr>
        <p:spPr>
          <a:xfrm>
            <a:off x="4643438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  уровень</a:t>
            </a:r>
          </a:p>
        </p:txBody>
      </p:sp>
      <p:sp>
        <p:nvSpPr>
          <p:cNvPr id="74" name="Заголовок 27"/>
          <p:cNvSpPr txBox="1">
            <a:spLocks/>
          </p:cNvSpPr>
          <p:nvPr/>
        </p:nvSpPr>
        <p:spPr>
          <a:xfrm>
            <a:off x="707233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3  уровень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07193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 flipH="1">
            <a:off x="664368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4429125"/>
            <a:ext cx="885825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0" y="5572125"/>
            <a:ext cx="8929688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Семиугольник 107"/>
          <p:cNvSpPr/>
          <p:nvPr/>
        </p:nvSpPr>
        <p:spPr>
          <a:xfrm>
            <a:off x="264318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0" name="Восьмиугольник 109"/>
          <p:cNvSpPr/>
          <p:nvPr/>
        </p:nvSpPr>
        <p:spPr>
          <a:xfrm>
            <a:off x="492918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1" name="Десятиугольник 110"/>
          <p:cNvSpPr/>
          <p:nvPr/>
        </p:nvSpPr>
        <p:spPr>
          <a:xfrm>
            <a:off x="728662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3" name="Прямоугольник с двумя скругленными соседними углами 112"/>
          <p:cNvSpPr/>
          <p:nvPr/>
        </p:nvSpPr>
        <p:spPr>
          <a:xfrm>
            <a:off x="728662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4" name="Прямоугольник с двумя скругленными противолежащими углами 113"/>
          <p:cNvSpPr/>
          <p:nvPr/>
        </p:nvSpPr>
        <p:spPr>
          <a:xfrm>
            <a:off x="4929188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500438" y="3857625"/>
            <a:ext cx="2857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2" name="Прямоугольник с двумя скругленными противолежащими углами 121"/>
          <p:cNvSpPr/>
          <p:nvPr/>
        </p:nvSpPr>
        <p:spPr>
          <a:xfrm>
            <a:off x="5429250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5" name="Прямоугольник с двумя скругленными соседними углами 124"/>
          <p:cNvSpPr/>
          <p:nvPr/>
        </p:nvSpPr>
        <p:spPr>
          <a:xfrm>
            <a:off x="7715250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6" name="Прямоугольник с двумя скругленными соседними углами 125"/>
          <p:cNvSpPr/>
          <p:nvPr/>
        </p:nvSpPr>
        <p:spPr>
          <a:xfrm>
            <a:off x="814387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9" name="Трапеция 128"/>
          <p:cNvSpPr/>
          <p:nvPr/>
        </p:nvSpPr>
        <p:spPr>
          <a:xfrm>
            <a:off x="3500438" y="4714875"/>
            <a:ext cx="357187" cy="42862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1" name="Семиугольник 130"/>
          <p:cNvSpPr/>
          <p:nvPr/>
        </p:nvSpPr>
        <p:spPr>
          <a:xfrm>
            <a:off x="3071813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2" name="Семиугольник 131"/>
          <p:cNvSpPr/>
          <p:nvPr/>
        </p:nvSpPr>
        <p:spPr>
          <a:xfrm>
            <a:off x="350043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4" name="Блок-схема: ручное управление 133"/>
          <p:cNvSpPr/>
          <p:nvPr/>
        </p:nvSpPr>
        <p:spPr>
          <a:xfrm>
            <a:off x="5429250" y="4714875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8" name="Шестиугольник 137"/>
          <p:cNvSpPr/>
          <p:nvPr/>
        </p:nvSpPr>
        <p:spPr>
          <a:xfrm>
            <a:off x="8143875" y="4572000"/>
            <a:ext cx="357188" cy="3571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0" name="Восьмиугольник 139"/>
          <p:cNvSpPr/>
          <p:nvPr/>
        </p:nvSpPr>
        <p:spPr>
          <a:xfrm>
            <a:off x="5286375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41" name="Восьмиугольник 140"/>
          <p:cNvSpPr/>
          <p:nvPr/>
        </p:nvSpPr>
        <p:spPr>
          <a:xfrm>
            <a:off x="5643563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2" name="Восьмиугольник 141"/>
          <p:cNvSpPr/>
          <p:nvPr/>
        </p:nvSpPr>
        <p:spPr>
          <a:xfrm>
            <a:off x="6000750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3" name="Десятиугольник 142"/>
          <p:cNvSpPr/>
          <p:nvPr/>
        </p:nvSpPr>
        <p:spPr>
          <a:xfrm>
            <a:off x="7643813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4" name="Десятиугольник 143"/>
          <p:cNvSpPr/>
          <p:nvPr/>
        </p:nvSpPr>
        <p:spPr>
          <a:xfrm>
            <a:off x="8001000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5" name="Десятиугольник 144"/>
          <p:cNvSpPr/>
          <p:nvPr/>
        </p:nvSpPr>
        <p:spPr>
          <a:xfrm>
            <a:off x="835818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7" name="Прямоугольник с двумя скругленными противолежащими углами 146"/>
          <p:cNvSpPr/>
          <p:nvPr/>
        </p:nvSpPr>
        <p:spPr>
          <a:xfrm>
            <a:off x="4929188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8" name="Прямоугольник с двумя скругленными противолежащими углами 147"/>
          <p:cNvSpPr/>
          <p:nvPr/>
        </p:nvSpPr>
        <p:spPr>
          <a:xfrm>
            <a:off x="5429250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1" name="Заголовок 27"/>
          <p:cNvSpPr txBox="1">
            <a:spLocks/>
          </p:cNvSpPr>
          <p:nvPr/>
        </p:nvSpPr>
        <p:spPr>
          <a:xfrm>
            <a:off x="6715140" y="614364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3" name="Заголовок 27"/>
          <p:cNvSpPr txBox="1">
            <a:spLocks/>
          </p:cNvSpPr>
          <p:nvPr/>
        </p:nvSpPr>
        <p:spPr>
          <a:xfrm>
            <a:off x="6786578" y="328612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4" name="Заголовок 27"/>
          <p:cNvSpPr txBox="1">
            <a:spLocks/>
          </p:cNvSpPr>
          <p:nvPr/>
        </p:nvSpPr>
        <p:spPr>
          <a:xfrm>
            <a:off x="6786578" y="385762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5" name="Заголовок 27"/>
          <p:cNvSpPr txBox="1">
            <a:spLocks/>
          </p:cNvSpPr>
          <p:nvPr/>
        </p:nvSpPr>
        <p:spPr>
          <a:xfrm>
            <a:off x="4214810" y="6286520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6" name="Заголовок 27"/>
          <p:cNvSpPr txBox="1">
            <a:spLocks/>
          </p:cNvSpPr>
          <p:nvPr/>
        </p:nvSpPr>
        <p:spPr>
          <a:xfrm>
            <a:off x="4214810" y="571501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7" name="Заголовок 27"/>
          <p:cNvSpPr txBox="1">
            <a:spLocks/>
          </p:cNvSpPr>
          <p:nvPr/>
        </p:nvSpPr>
        <p:spPr>
          <a:xfrm>
            <a:off x="4286248" y="5143512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8" name="Заголовок 27"/>
          <p:cNvSpPr txBox="1">
            <a:spLocks/>
          </p:cNvSpPr>
          <p:nvPr/>
        </p:nvSpPr>
        <p:spPr>
          <a:xfrm>
            <a:off x="4286248" y="464344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9" name="Заголовок 27"/>
          <p:cNvSpPr txBox="1">
            <a:spLocks/>
          </p:cNvSpPr>
          <p:nvPr/>
        </p:nvSpPr>
        <p:spPr>
          <a:xfrm>
            <a:off x="4286248" y="321468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0" name="Заголовок 27"/>
          <p:cNvSpPr txBox="1">
            <a:spLocks/>
          </p:cNvSpPr>
          <p:nvPr/>
        </p:nvSpPr>
        <p:spPr>
          <a:xfrm>
            <a:off x="4286248" y="3857628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1" name="Восьмиугольник 160"/>
          <p:cNvSpPr/>
          <p:nvPr/>
        </p:nvSpPr>
        <p:spPr>
          <a:xfrm>
            <a:off x="63579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62" name="Восьмиугольник 161"/>
          <p:cNvSpPr/>
          <p:nvPr/>
        </p:nvSpPr>
        <p:spPr>
          <a:xfrm>
            <a:off x="492918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63" name="Восьмиугольник 162"/>
          <p:cNvSpPr/>
          <p:nvPr/>
        </p:nvSpPr>
        <p:spPr>
          <a:xfrm>
            <a:off x="5286375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64" name="Восьмиугольник 163"/>
          <p:cNvSpPr/>
          <p:nvPr/>
        </p:nvSpPr>
        <p:spPr>
          <a:xfrm>
            <a:off x="5643563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65" name="Восьмиугольник 164"/>
          <p:cNvSpPr/>
          <p:nvPr/>
        </p:nvSpPr>
        <p:spPr>
          <a:xfrm>
            <a:off x="6000750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66" name="Восьмиугольник 165"/>
          <p:cNvSpPr/>
          <p:nvPr/>
        </p:nvSpPr>
        <p:spPr>
          <a:xfrm>
            <a:off x="63579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72" name="Блок-схема: ручное управление 171"/>
          <p:cNvSpPr/>
          <p:nvPr/>
        </p:nvSpPr>
        <p:spPr>
          <a:xfrm>
            <a:off x="5429250" y="5143500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5" name="Прямоугольник с двумя скругленными соседними углами 174"/>
          <p:cNvSpPr/>
          <p:nvPr/>
        </p:nvSpPr>
        <p:spPr>
          <a:xfrm>
            <a:off x="728662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6" name="Прямоугольник с двумя скругленными соседними углами 175"/>
          <p:cNvSpPr/>
          <p:nvPr/>
        </p:nvSpPr>
        <p:spPr>
          <a:xfrm>
            <a:off x="7715250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7" name="Прямоугольник с двумя скругленными соседними углами 176"/>
          <p:cNvSpPr/>
          <p:nvPr/>
        </p:nvSpPr>
        <p:spPr>
          <a:xfrm>
            <a:off x="814387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1" name="Шестиугольник 180"/>
          <p:cNvSpPr/>
          <p:nvPr/>
        </p:nvSpPr>
        <p:spPr>
          <a:xfrm>
            <a:off x="8143875" y="5072063"/>
            <a:ext cx="357188" cy="3571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3" name="Заголовок 27"/>
          <p:cNvSpPr txBox="1">
            <a:spLocks/>
          </p:cNvSpPr>
          <p:nvPr/>
        </p:nvSpPr>
        <p:spPr>
          <a:xfrm>
            <a:off x="6715140" y="564357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4" name="Заголовок 27"/>
          <p:cNvSpPr txBox="1">
            <a:spLocks/>
          </p:cNvSpPr>
          <p:nvPr/>
        </p:nvSpPr>
        <p:spPr>
          <a:xfrm>
            <a:off x="6786578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5" name="Заголовок 27"/>
          <p:cNvSpPr txBox="1">
            <a:spLocks/>
          </p:cNvSpPr>
          <p:nvPr/>
        </p:nvSpPr>
        <p:spPr>
          <a:xfrm>
            <a:off x="6786578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6" name="Десятиугольник 185"/>
          <p:cNvSpPr/>
          <p:nvPr/>
        </p:nvSpPr>
        <p:spPr>
          <a:xfrm>
            <a:off x="864393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7" name="Десятиугольник 186"/>
          <p:cNvSpPr/>
          <p:nvPr/>
        </p:nvSpPr>
        <p:spPr>
          <a:xfrm>
            <a:off x="728662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88" name="Десятиугольник 187"/>
          <p:cNvSpPr/>
          <p:nvPr/>
        </p:nvSpPr>
        <p:spPr>
          <a:xfrm>
            <a:off x="7643813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89" name="Десятиугольник 188"/>
          <p:cNvSpPr/>
          <p:nvPr/>
        </p:nvSpPr>
        <p:spPr>
          <a:xfrm>
            <a:off x="800100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90" name="Десятиугольник 189"/>
          <p:cNvSpPr/>
          <p:nvPr/>
        </p:nvSpPr>
        <p:spPr>
          <a:xfrm>
            <a:off x="828675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91" name="Десятиугольник 190"/>
          <p:cNvSpPr/>
          <p:nvPr/>
        </p:nvSpPr>
        <p:spPr>
          <a:xfrm>
            <a:off x="8643938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" name="Заголовок 27"/>
          <p:cNvSpPr txBox="1">
            <a:spLocks/>
          </p:cNvSpPr>
          <p:nvPr/>
        </p:nvSpPr>
        <p:spPr>
          <a:xfrm>
            <a:off x="2786050" y="0"/>
            <a:ext cx="528641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поле</a:t>
            </a:r>
          </a:p>
        </p:txBody>
      </p:sp>
      <p:sp>
        <p:nvSpPr>
          <p:cNvPr id="94" name="Текст 4"/>
          <p:cNvSpPr txBox="1">
            <a:spLocks/>
          </p:cNvSpPr>
          <p:nvPr/>
        </p:nvSpPr>
        <p:spPr>
          <a:xfrm>
            <a:off x="500034" y="1571612"/>
            <a:ext cx="642942" cy="50006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3600" b="1" dirty="0">
                <a:solidFill>
                  <a:srgbClr val="7030A0"/>
                </a:solidFill>
                <a:latin typeface="+mn-lt"/>
                <a:cs typeface="+mn-cs"/>
              </a:rPr>
              <a:t>12</a:t>
            </a:r>
            <a:endParaRPr lang="ru-RU" sz="3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95" name="Заголовок 27"/>
          <p:cNvSpPr txBox="1">
            <a:spLocks/>
          </p:cNvSpPr>
          <p:nvPr/>
        </p:nvSpPr>
        <p:spPr>
          <a:xfrm>
            <a:off x="2500298" y="2000240"/>
            <a:ext cx="3571900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формула </a:t>
            </a:r>
          </a:p>
        </p:txBody>
      </p:sp>
      <p:pic>
        <p:nvPicPr>
          <p:cNvPr id="18501" name="Рисунок 96" descr="0111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1513" y="1285875"/>
            <a:ext cx="85248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Рисунок 97" descr="chel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2285992"/>
            <a:ext cx="1800237" cy="1500198"/>
          </a:xfrm>
          <a:prstGeom prst="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3" name="Заголовок 27"/>
          <p:cNvSpPr txBox="1">
            <a:spLocks/>
          </p:cNvSpPr>
          <p:nvPr/>
        </p:nvSpPr>
        <p:spPr>
          <a:xfrm>
            <a:off x="4929190" y="4643446"/>
            <a:ext cx="357190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4" name="Заголовок 27"/>
          <p:cNvSpPr txBox="1">
            <a:spLocks/>
          </p:cNvSpPr>
          <p:nvPr/>
        </p:nvSpPr>
        <p:spPr>
          <a:xfrm>
            <a:off x="4929190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5" name="Заголовок 27"/>
          <p:cNvSpPr txBox="1">
            <a:spLocks/>
          </p:cNvSpPr>
          <p:nvPr/>
        </p:nvSpPr>
        <p:spPr>
          <a:xfrm>
            <a:off x="764383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6" name="Заголовок 27"/>
          <p:cNvSpPr txBox="1">
            <a:spLocks/>
          </p:cNvSpPr>
          <p:nvPr/>
        </p:nvSpPr>
        <p:spPr>
          <a:xfrm>
            <a:off x="764383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7" name="Заголовок 27"/>
          <p:cNvSpPr txBox="1">
            <a:spLocks/>
          </p:cNvSpPr>
          <p:nvPr/>
        </p:nvSpPr>
        <p:spPr>
          <a:xfrm>
            <a:off x="728664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9" name="Заголовок 27"/>
          <p:cNvSpPr txBox="1">
            <a:spLocks/>
          </p:cNvSpPr>
          <p:nvPr/>
        </p:nvSpPr>
        <p:spPr>
          <a:xfrm>
            <a:off x="728664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16" name="Блок-схема: сохраненные данные 115">
            <a:hlinkClick r:id="rId9" action="ppaction://hlinksldjump"/>
          </p:cNvPr>
          <p:cNvSpPr/>
          <p:nvPr/>
        </p:nvSpPr>
        <p:spPr>
          <a:xfrm>
            <a:off x="0" y="6429375"/>
            <a:ext cx="2571750" cy="42862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0000"/>
                </a:solidFill>
              </a:rPr>
              <a:t>ЭЛЕМЕНТЫ...</a:t>
            </a:r>
          </a:p>
        </p:txBody>
      </p:sp>
      <p:sp>
        <p:nvSpPr>
          <p:cNvPr id="117" name="Восьмиугольник 116"/>
          <p:cNvSpPr/>
          <p:nvPr/>
        </p:nvSpPr>
        <p:spPr>
          <a:xfrm>
            <a:off x="46434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8" name="Восьмиугольник 117"/>
          <p:cNvSpPr/>
          <p:nvPr/>
        </p:nvSpPr>
        <p:spPr>
          <a:xfrm>
            <a:off x="46434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37" name="Десятиугольник 136"/>
          <p:cNvSpPr/>
          <p:nvPr/>
        </p:nvSpPr>
        <p:spPr>
          <a:xfrm>
            <a:off x="700087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52" name="Десятиугольник 151"/>
          <p:cNvSpPr/>
          <p:nvPr/>
        </p:nvSpPr>
        <p:spPr>
          <a:xfrm>
            <a:off x="700087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ransition spd="med">
    <p:sndAc>
      <p:stSnd>
        <p:snd r:embed="rId3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-0.05973 -0.5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3 -0.52315 L -0.00469 -0.019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973 L -0.00868 -0.39815 " pathEditMode="relative" ptsTypes="AA">
                                      <p:cBhvr>
                                        <p:cTn id="1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39815 L -0.00087 -0.0201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66667E-6 L 0.11805 -0.73519 " pathEditMode="relative" ptsTypes="AA">
                                      <p:cBhvr>
                                        <p:cTn id="2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73518 L -3.61111E-6 -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33333E-6 L 0.07084 -0.73495 " pathEditMode="relative" ptsTypes="AA">
                                      <p:cBhvr>
                                        <p:cTn id="3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18 -0.73518 L 0.00035 -0.000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2361 -0.73495 " pathEditMode="relative" ptsTypes="AA">
                                      <p:cBhvr>
                                        <p:cTn id="4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73518 L 0.0007 -0.0106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00185 L -0.13351 -0.5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51 -0.525 L 0.00035 -1.85185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972 L -0.02327 -0.3981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7 -0.39815 L 0.00833 -0.0201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-0.07796 -0.3981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39815 L 0.00087 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0052 -0.7372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73727 L 0.00052 -0.0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-0.73727 L 0.0007 -0.0233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66667E-6 L -0.03923 -0.72454 " pathEditMode="relative" ptsTypes="AA">
                                      <p:cBhvr>
                                        <p:cTn id="9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7864 -0.73495 " pathEditMode="relative" ptsTypes="AA">
                                      <p:cBhvr>
                                        <p:cTn id="9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6 -0.73727 L 0.00105 -0.0020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66667E-6 L -0.11806 -0.72454 " pathEditMode="relative" ptsTypes="AA">
                                      <p:cBhvr>
                                        <p:cTn id="10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73727 L 0.00139 -0.0127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01076 -0.5909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59098 L -0.00295 0.0076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6.66667E-6 L -0.15747 -0.72454 " pathEditMode="relative" ptsTypes="AA">
                                      <p:cBhvr>
                                        <p:cTn id="123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73 -0.73727 L 0.00174 -0.0127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92593E-6 L 0.09445 -0.31481 " pathEditMode="relative" ptsTypes="AA">
                                      <p:cBhvr>
                                        <p:cTn id="13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-0.31482 L 1.66667E-6 -0.0104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532 L 0.03975 -0.3148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5 -0.31482 L 0.00034 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1805 -0.80856 " pathEditMode="relative" ptsTypes="AA">
                                      <p:cBhvr>
                                        <p:cTn id="15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80857 L -8.33333E-7 -0.0104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7882 -0.80833 " pathEditMode="relative" ptsTypes="AA">
                                      <p:cBhvr>
                                        <p:cTn id="159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99 -0.80856 L 0.00017 -0.0210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3941 -0.79791 " pathEditMode="relative" ptsTypes="AA">
                                      <p:cBhvr>
                                        <p:cTn id="16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80857 L 0.00052 -0.0210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1.11111E-6 -0.80833 " pathEditMode="relative" ptsTypes="AA">
                                      <p:cBhvr>
                                        <p:cTn id="17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80856 L 0.00086 -0.0104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7037E-7 L -0.03942 -0.79791 " pathEditMode="relative" ptsTypes="AA">
                                      <p:cBhvr>
                                        <p:cTn id="18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2 -0.80857 L 0.00121 -0.01065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19549 -0.52153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 -0.51458 L 0.00087 -0.0002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51852E-6 L -0.05503 -0.4095 " pathEditMode="relative" ptsTypes="AA">
                                      <p:cBhvr>
                                        <p:cTn id="20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-0.40949 L -5.55556E-7 2.22222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8.51852E-6 L -0.10242 -0.39885 " pathEditMode="relative" ptsTypes="AA">
                                      <p:cBhvr>
                                        <p:cTn id="21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91 -0.40949 L -0.00747 -0.0210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44 L -0.14878 -0.4094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78 -0.40949 L -0.00712 -0.01042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3438 -0.73125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7 -0.73125 L 0.00487 0.00394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18519E-6 L -0.07083 -0.72454 " pathEditMode="relative" ptsTypes="AA">
                                      <p:cBhvr>
                                        <p:cTn id="24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-0.73125 L -0.00261 -0.00671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18519E-6 L -0.11025 -0.72454 " pathEditMode="relative" ptsTypes="AA">
                                      <p:cBhvr>
                                        <p:cTn id="24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73125 L -0.00226 -0.00672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18519E-6 L -0.14965 -0.71389 " pathEditMode="relative" ptsTypes="AA">
                                      <p:cBhvr>
                                        <p:cTn id="25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56 -0.73125 L -0.00208 -0.0173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18519E-6 L -0.18906 -0.71389 " pathEditMode="relative" ptsTypes="AA">
                                      <p:cBhvr>
                                        <p:cTn id="26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62 -0.73125 L -0.00156 -0.01737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0.00301 L -0.07795 -0.57755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57755 L -0.00712 -0.01065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07326 -0.31944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63 -0.33079 L 0.0066 -0.00509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59259E-6 L 0.01563 -0.31482 " pathEditMode="relative" ptsTypes="AA">
                                      <p:cBhvr>
                                        <p:cTn id="29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33079 L -0.00086 -0.01597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92593E-6 L -0.0316 -0.31481 " pathEditMode="relative" ptsTypes="AA">
                                      <p:cBhvr>
                                        <p:cTn id="303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 -0.32037 L 0.0033 -0.01597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462 -0.80856 " pathEditMode="relative" ptsTypes="AA">
                                      <p:cBhvr>
                                        <p:cTn id="312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1 -0.80857 L 3.33333E-6 1.11111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05521 -0.79815 " pathEditMode="relative" ptsTypes="AA">
                                      <p:cBhvr>
                                        <p:cTn id="321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6 -0.80857 L 0.00278 0.00879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2963E-6 L 0.01581 -0.79792 " pathEditMode="relative" ptsTypes="AA">
                                      <p:cBhvr>
                                        <p:cTn id="330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80857 L 0.00069 -0.01042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2963E-6 L -0.02361 -0.79792 " pathEditMode="relative" ptsTypes="AA">
                                      <p:cBhvr>
                                        <p:cTn id="339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80857 L 0.00104 -0.01042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06302 -0.79815 " pathEditMode="relative" ptsTypes="AA">
                                      <p:cBhvr>
                                        <p:cTn id="348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-0.80856 L 0.00139 -7.40741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3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65 -0.80833 " pathEditMode="relative" ptsTypes="AA">
                                      <p:cBhvr>
                                        <p:cTn id="37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3 -0.80903 L -0.00035 0.00995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-0.73495 " pathEditMode="relative" ptsTypes="AA">
                                      <p:cBhvr>
                                        <p:cTn id="37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-0.73773 L 0.00017 -0.00278 " pathEditMode="relative" rAng="0" ptsTypes="AA">
                                      <p:cBhvr>
                                        <p:cTn id="38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05 -0.80833 " pathEditMode="relative" ptsTypes="AA">
                                      <p:cBhvr>
                                        <p:cTn id="38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87 -0.80903 L 5.55556E-7 -0.00069 " pathEditMode="relative" rAng="0" ptsTypes="AA">
                                      <p:cBhvr>
                                        <p:cTn id="39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2453 " pathEditMode="relative" ptsTypes="AA">
                                      <p:cBhvr>
                                        <p:cTn id="39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73172 L -0.00312 0.00347 " pathEditMode="relative" rAng="0" ptsTypes="AA">
                                      <p:cBhvr>
                                        <p:cTn id="40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08" grpId="0" animBg="1"/>
      <p:bldP spid="110" grpId="0" animBg="1"/>
      <p:bldP spid="110" grpId="1" animBg="1"/>
      <p:bldP spid="111" grpId="0" animBg="1"/>
      <p:bldP spid="111" grpId="1" animBg="1"/>
      <p:bldP spid="113" grpId="0" animBg="1"/>
      <p:bldP spid="113" grpId="1" animBg="1"/>
      <p:bldP spid="114" grpId="0" animBg="1"/>
      <p:bldP spid="114" grpId="1" animBg="1"/>
      <p:bldP spid="120" grpId="0" animBg="1"/>
      <p:bldP spid="122" grpId="0" animBg="1"/>
      <p:bldP spid="122" grpId="1" animBg="1"/>
      <p:bldP spid="125" grpId="0" animBg="1"/>
      <p:bldP spid="125" grpId="1" animBg="1"/>
      <p:bldP spid="126" grpId="0" animBg="1"/>
      <p:bldP spid="126" grpId="1" animBg="1"/>
      <p:bldP spid="129" grpId="0" animBg="1"/>
      <p:bldP spid="129" grpId="1" animBg="1"/>
      <p:bldP spid="131" grpId="0" animBg="1"/>
      <p:bldP spid="131" grpId="1" animBg="1"/>
      <p:bldP spid="132" grpId="0" animBg="1"/>
      <p:bldP spid="132" grpId="1" animBg="1"/>
      <p:bldP spid="134" grpId="0" animBg="1"/>
      <p:bldP spid="134" grpId="1" animBg="1"/>
      <p:bldP spid="138" grpId="0" animBg="1"/>
      <p:bldP spid="138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7" grpId="0" animBg="1"/>
      <p:bldP spid="147" grpId="1" animBg="1"/>
      <p:bldP spid="148" grpId="0" animBg="1"/>
      <p:bldP spid="148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72" grpId="0" animBg="1"/>
      <p:bldP spid="172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81" grpId="0" animBg="1"/>
      <p:bldP spid="181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17" grpId="0" animBg="1"/>
      <p:bldP spid="117" grpId="1" animBg="1"/>
      <p:bldP spid="118" grpId="0" animBg="1"/>
      <p:bldP spid="118" grpId="1" animBg="1"/>
      <p:bldP spid="137" grpId="0" animBg="1"/>
      <p:bldP spid="137" grpId="1" animBg="1"/>
      <p:bldP spid="152" grpId="0" animBg="1"/>
      <p:bldP spid="15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000250"/>
            <a:ext cx="3562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3650" y="428625"/>
            <a:ext cx="6467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Текст 4"/>
          <p:cNvSpPr txBox="1">
            <a:spLocks/>
          </p:cNvSpPr>
          <p:nvPr/>
        </p:nvSpPr>
        <p:spPr>
          <a:xfrm>
            <a:off x="1142976" y="500042"/>
            <a:ext cx="1143008" cy="107157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4800" b="1" dirty="0">
                <a:solidFill>
                  <a:srgbClr val="7030A0"/>
                </a:solidFill>
                <a:latin typeface="+mn-lt"/>
                <a:cs typeface="+mn-cs"/>
              </a:rPr>
              <a:t>Al</a:t>
            </a:r>
            <a:endParaRPr lang="ru-RU" sz="48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0" y="3929066"/>
            <a:ext cx="1785918" cy="50006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Форма </a:t>
            </a:r>
            <a:r>
              <a:rPr lang="ru-RU" sz="2400" dirty="0" err="1" smtClean="0">
                <a:solidFill>
                  <a:srgbClr val="00B050"/>
                </a:solidFill>
              </a:rPr>
              <a:t>орбитали</a:t>
            </a:r>
            <a:r>
              <a:rPr lang="ru-RU" sz="2400" dirty="0" smtClean="0">
                <a:solidFill>
                  <a:srgbClr val="00B050"/>
                </a:solidFill>
              </a:rPr>
              <a:t>: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2" name="Заголовок 27"/>
          <p:cNvSpPr txBox="1">
            <a:spLocks/>
          </p:cNvSpPr>
          <p:nvPr/>
        </p:nvSpPr>
        <p:spPr>
          <a:xfrm>
            <a:off x="0" y="4572008"/>
            <a:ext cx="3286116" cy="92869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Номер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энергетического уровня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47" name="Заголовок 27"/>
          <p:cNvSpPr txBox="1">
            <a:spLocks/>
          </p:cNvSpPr>
          <p:nvPr/>
        </p:nvSpPr>
        <p:spPr>
          <a:xfrm>
            <a:off x="0" y="5143512"/>
            <a:ext cx="2571736" cy="128588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Число  электронов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  </a:t>
            </a:r>
            <a:r>
              <a:rPr lang="ru-RU" sz="24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орбитали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72" name="Заголовок 27"/>
          <p:cNvSpPr txBox="1">
            <a:spLocks/>
          </p:cNvSpPr>
          <p:nvPr/>
        </p:nvSpPr>
        <p:spPr>
          <a:xfrm>
            <a:off x="242886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  уровень</a:t>
            </a:r>
          </a:p>
        </p:txBody>
      </p:sp>
      <p:sp>
        <p:nvSpPr>
          <p:cNvPr id="73" name="Заголовок 27"/>
          <p:cNvSpPr txBox="1">
            <a:spLocks/>
          </p:cNvSpPr>
          <p:nvPr/>
        </p:nvSpPr>
        <p:spPr>
          <a:xfrm>
            <a:off x="4643438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  уровень</a:t>
            </a:r>
          </a:p>
        </p:txBody>
      </p:sp>
      <p:sp>
        <p:nvSpPr>
          <p:cNvPr id="74" name="Заголовок 27"/>
          <p:cNvSpPr txBox="1">
            <a:spLocks/>
          </p:cNvSpPr>
          <p:nvPr/>
        </p:nvSpPr>
        <p:spPr>
          <a:xfrm>
            <a:off x="707233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3  уровень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07193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 flipH="1">
            <a:off x="664368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4429125"/>
            <a:ext cx="885825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0" y="5572125"/>
            <a:ext cx="8929688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Семиугольник 107"/>
          <p:cNvSpPr/>
          <p:nvPr/>
        </p:nvSpPr>
        <p:spPr>
          <a:xfrm>
            <a:off x="264318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0" name="Восьмиугольник 109"/>
          <p:cNvSpPr/>
          <p:nvPr/>
        </p:nvSpPr>
        <p:spPr>
          <a:xfrm>
            <a:off x="492918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1" name="Десятиугольник 110"/>
          <p:cNvSpPr/>
          <p:nvPr/>
        </p:nvSpPr>
        <p:spPr>
          <a:xfrm>
            <a:off x="728662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3" name="Прямоугольник с двумя скругленными соседними углами 112"/>
          <p:cNvSpPr/>
          <p:nvPr/>
        </p:nvSpPr>
        <p:spPr>
          <a:xfrm>
            <a:off x="728662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4" name="Прямоугольник с двумя скругленными противолежащими углами 113"/>
          <p:cNvSpPr/>
          <p:nvPr/>
        </p:nvSpPr>
        <p:spPr>
          <a:xfrm>
            <a:off x="4929188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500438" y="3857625"/>
            <a:ext cx="2857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2" name="Прямоугольник с двумя скругленными противолежащими углами 121"/>
          <p:cNvSpPr/>
          <p:nvPr/>
        </p:nvSpPr>
        <p:spPr>
          <a:xfrm>
            <a:off x="5429250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5" name="Прямоугольник с двумя скругленными соседними углами 124"/>
          <p:cNvSpPr/>
          <p:nvPr/>
        </p:nvSpPr>
        <p:spPr>
          <a:xfrm>
            <a:off x="7715250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6" name="Прямоугольник с двумя скругленными соседними углами 125"/>
          <p:cNvSpPr/>
          <p:nvPr/>
        </p:nvSpPr>
        <p:spPr>
          <a:xfrm>
            <a:off x="814387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9" name="Трапеция 128"/>
          <p:cNvSpPr/>
          <p:nvPr/>
        </p:nvSpPr>
        <p:spPr>
          <a:xfrm>
            <a:off x="3500438" y="4714875"/>
            <a:ext cx="357187" cy="42862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1" name="Семиугольник 130"/>
          <p:cNvSpPr/>
          <p:nvPr/>
        </p:nvSpPr>
        <p:spPr>
          <a:xfrm>
            <a:off x="3071813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2" name="Семиугольник 131"/>
          <p:cNvSpPr/>
          <p:nvPr/>
        </p:nvSpPr>
        <p:spPr>
          <a:xfrm>
            <a:off x="350043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4" name="Блок-схема: ручное управление 133"/>
          <p:cNvSpPr/>
          <p:nvPr/>
        </p:nvSpPr>
        <p:spPr>
          <a:xfrm>
            <a:off x="5429250" y="4714875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8" name="Шестиугольник 137"/>
          <p:cNvSpPr/>
          <p:nvPr/>
        </p:nvSpPr>
        <p:spPr>
          <a:xfrm>
            <a:off x="8143875" y="4572000"/>
            <a:ext cx="357188" cy="3571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0" name="Восьмиугольник 139"/>
          <p:cNvSpPr/>
          <p:nvPr/>
        </p:nvSpPr>
        <p:spPr>
          <a:xfrm>
            <a:off x="5286375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41" name="Восьмиугольник 140"/>
          <p:cNvSpPr/>
          <p:nvPr/>
        </p:nvSpPr>
        <p:spPr>
          <a:xfrm>
            <a:off x="5643563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2" name="Восьмиугольник 141"/>
          <p:cNvSpPr/>
          <p:nvPr/>
        </p:nvSpPr>
        <p:spPr>
          <a:xfrm>
            <a:off x="6000750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3" name="Десятиугольник 142"/>
          <p:cNvSpPr/>
          <p:nvPr/>
        </p:nvSpPr>
        <p:spPr>
          <a:xfrm>
            <a:off x="7643813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4" name="Десятиугольник 143"/>
          <p:cNvSpPr/>
          <p:nvPr/>
        </p:nvSpPr>
        <p:spPr>
          <a:xfrm>
            <a:off x="8001000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5" name="Десятиугольник 144"/>
          <p:cNvSpPr/>
          <p:nvPr/>
        </p:nvSpPr>
        <p:spPr>
          <a:xfrm>
            <a:off x="835818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7" name="Прямоугольник с двумя скругленными противолежащими углами 146"/>
          <p:cNvSpPr/>
          <p:nvPr/>
        </p:nvSpPr>
        <p:spPr>
          <a:xfrm>
            <a:off x="4929188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8" name="Прямоугольник с двумя скругленными противолежащими углами 147"/>
          <p:cNvSpPr/>
          <p:nvPr/>
        </p:nvSpPr>
        <p:spPr>
          <a:xfrm>
            <a:off x="5429250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1" name="Заголовок 27"/>
          <p:cNvSpPr txBox="1">
            <a:spLocks/>
          </p:cNvSpPr>
          <p:nvPr/>
        </p:nvSpPr>
        <p:spPr>
          <a:xfrm>
            <a:off x="6715140" y="614364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3" name="Заголовок 27"/>
          <p:cNvSpPr txBox="1">
            <a:spLocks/>
          </p:cNvSpPr>
          <p:nvPr/>
        </p:nvSpPr>
        <p:spPr>
          <a:xfrm>
            <a:off x="6786578" y="328612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4" name="Заголовок 27"/>
          <p:cNvSpPr txBox="1">
            <a:spLocks/>
          </p:cNvSpPr>
          <p:nvPr/>
        </p:nvSpPr>
        <p:spPr>
          <a:xfrm>
            <a:off x="6786578" y="385762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5" name="Заголовок 27"/>
          <p:cNvSpPr txBox="1">
            <a:spLocks/>
          </p:cNvSpPr>
          <p:nvPr/>
        </p:nvSpPr>
        <p:spPr>
          <a:xfrm>
            <a:off x="4214810" y="6286520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6" name="Заголовок 27"/>
          <p:cNvSpPr txBox="1">
            <a:spLocks/>
          </p:cNvSpPr>
          <p:nvPr/>
        </p:nvSpPr>
        <p:spPr>
          <a:xfrm>
            <a:off x="4214810" y="571501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7" name="Заголовок 27"/>
          <p:cNvSpPr txBox="1">
            <a:spLocks/>
          </p:cNvSpPr>
          <p:nvPr/>
        </p:nvSpPr>
        <p:spPr>
          <a:xfrm>
            <a:off x="4286248" y="5143512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8" name="Заголовок 27"/>
          <p:cNvSpPr txBox="1">
            <a:spLocks/>
          </p:cNvSpPr>
          <p:nvPr/>
        </p:nvSpPr>
        <p:spPr>
          <a:xfrm>
            <a:off x="4286248" y="464344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9" name="Заголовок 27"/>
          <p:cNvSpPr txBox="1">
            <a:spLocks/>
          </p:cNvSpPr>
          <p:nvPr/>
        </p:nvSpPr>
        <p:spPr>
          <a:xfrm>
            <a:off x="4286248" y="321468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0" name="Заголовок 27"/>
          <p:cNvSpPr txBox="1">
            <a:spLocks/>
          </p:cNvSpPr>
          <p:nvPr/>
        </p:nvSpPr>
        <p:spPr>
          <a:xfrm>
            <a:off x="4286248" y="3857628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1" name="Восьмиугольник 160"/>
          <p:cNvSpPr/>
          <p:nvPr/>
        </p:nvSpPr>
        <p:spPr>
          <a:xfrm>
            <a:off x="63579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62" name="Восьмиугольник 161"/>
          <p:cNvSpPr/>
          <p:nvPr/>
        </p:nvSpPr>
        <p:spPr>
          <a:xfrm>
            <a:off x="492918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63" name="Восьмиугольник 162"/>
          <p:cNvSpPr/>
          <p:nvPr/>
        </p:nvSpPr>
        <p:spPr>
          <a:xfrm>
            <a:off x="5286375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64" name="Восьмиугольник 163"/>
          <p:cNvSpPr/>
          <p:nvPr/>
        </p:nvSpPr>
        <p:spPr>
          <a:xfrm>
            <a:off x="5643563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65" name="Восьмиугольник 164"/>
          <p:cNvSpPr/>
          <p:nvPr/>
        </p:nvSpPr>
        <p:spPr>
          <a:xfrm>
            <a:off x="6000750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66" name="Восьмиугольник 165"/>
          <p:cNvSpPr/>
          <p:nvPr/>
        </p:nvSpPr>
        <p:spPr>
          <a:xfrm>
            <a:off x="63579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72" name="Блок-схема: ручное управление 171"/>
          <p:cNvSpPr/>
          <p:nvPr/>
        </p:nvSpPr>
        <p:spPr>
          <a:xfrm>
            <a:off x="5429250" y="5143500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5" name="Прямоугольник с двумя скругленными соседними углами 174"/>
          <p:cNvSpPr/>
          <p:nvPr/>
        </p:nvSpPr>
        <p:spPr>
          <a:xfrm>
            <a:off x="728662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6" name="Прямоугольник с двумя скругленными соседними углами 175"/>
          <p:cNvSpPr/>
          <p:nvPr/>
        </p:nvSpPr>
        <p:spPr>
          <a:xfrm>
            <a:off x="7715250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7" name="Прямоугольник с двумя скругленными соседними углами 176"/>
          <p:cNvSpPr/>
          <p:nvPr/>
        </p:nvSpPr>
        <p:spPr>
          <a:xfrm>
            <a:off x="814387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1" name="Шестиугольник 180"/>
          <p:cNvSpPr/>
          <p:nvPr/>
        </p:nvSpPr>
        <p:spPr>
          <a:xfrm>
            <a:off x="8143875" y="5072063"/>
            <a:ext cx="357188" cy="3571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3" name="Заголовок 27"/>
          <p:cNvSpPr txBox="1">
            <a:spLocks/>
          </p:cNvSpPr>
          <p:nvPr/>
        </p:nvSpPr>
        <p:spPr>
          <a:xfrm>
            <a:off x="6715140" y="564357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4" name="Заголовок 27"/>
          <p:cNvSpPr txBox="1">
            <a:spLocks/>
          </p:cNvSpPr>
          <p:nvPr/>
        </p:nvSpPr>
        <p:spPr>
          <a:xfrm>
            <a:off x="6786578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5" name="Заголовок 27"/>
          <p:cNvSpPr txBox="1">
            <a:spLocks/>
          </p:cNvSpPr>
          <p:nvPr/>
        </p:nvSpPr>
        <p:spPr>
          <a:xfrm>
            <a:off x="6786578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6" name="Десятиугольник 185"/>
          <p:cNvSpPr/>
          <p:nvPr/>
        </p:nvSpPr>
        <p:spPr>
          <a:xfrm>
            <a:off x="864393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7" name="Десятиугольник 186"/>
          <p:cNvSpPr/>
          <p:nvPr/>
        </p:nvSpPr>
        <p:spPr>
          <a:xfrm>
            <a:off x="728662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88" name="Десятиугольник 187"/>
          <p:cNvSpPr/>
          <p:nvPr/>
        </p:nvSpPr>
        <p:spPr>
          <a:xfrm>
            <a:off x="7643813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89" name="Десятиугольник 188"/>
          <p:cNvSpPr/>
          <p:nvPr/>
        </p:nvSpPr>
        <p:spPr>
          <a:xfrm>
            <a:off x="800100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90" name="Десятиугольник 189"/>
          <p:cNvSpPr/>
          <p:nvPr/>
        </p:nvSpPr>
        <p:spPr>
          <a:xfrm>
            <a:off x="828675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91" name="Десятиугольник 190"/>
          <p:cNvSpPr/>
          <p:nvPr/>
        </p:nvSpPr>
        <p:spPr>
          <a:xfrm>
            <a:off x="8643938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" name="Заголовок 27"/>
          <p:cNvSpPr txBox="1">
            <a:spLocks/>
          </p:cNvSpPr>
          <p:nvPr/>
        </p:nvSpPr>
        <p:spPr>
          <a:xfrm>
            <a:off x="2786050" y="0"/>
            <a:ext cx="528641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поле</a:t>
            </a:r>
          </a:p>
        </p:txBody>
      </p:sp>
      <p:sp>
        <p:nvSpPr>
          <p:cNvPr id="94" name="Текст 4"/>
          <p:cNvSpPr txBox="1">
            <a:spLocks/>
          </p:cNvSpPr>
          <p:nvPr/>
        </p:nvSpPr>
        <p:spPr>
          <a:xfrm>
            <a:off x="500034" y="1571612"/>
            <a:ext cx="642942" cy="50006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3600" b="1" dirty="0">
                <a:solidFill>
                  <a:srgbClr val="7030A0"/>
                </a:solidFill>
                <a:latin typeface="+mn-lt"/>
                <a:cs typeface="+mn-cs"/>
              </a:rPr>
              <a:t>13</a:t>
            </a:r>
            <a:endParaRPr lang="ru-RU" sz="3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95" name="Заголовок 27"/>
          <p:cNvSpPr txBox="1">
            <a:spLocks/>
          </p:cNvSpPr>
          <p:nvPr/>
        </p:nvSpPr>
        <p:spPr>
          <a:xfrm>
            <a:off x="2500298" y="2000240"/>
            <a:ext cx="3571900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формула </a:t>
            </a:r>
          </a:p>
        </p:txBody>
      </p:sp>
      <p:pic>
        <p:nvPicPr>
          <p:cNvPr id="19525" name="Рисунок 96" descr="0111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1513" y="1285875"/>
            <a:ext cx="85248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Рисунок 97" descr="chel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2285992"/>
            <a:ext cx="1800237" cy="1500198"/>
          </a:xfrm>
          <a:prstGeom prst="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3" name="Заголовок 27"/>
          <p:cNvSpPr txBox="1">
            <a:spLocks/>
          </p:cNvSpPr>
          <p:nvPr/>
        </p:nvSpPr>
        <p:spPr>
          <a:xfrm>
            <a:off x="4929190" y="4643446"/>
            <a:ext cx="357190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4" name="Заголовок 27"/>
          <p:cNvSpPr txBox="1">
            <a:spLocks/>
          </p:cNvSpPr>
          <p:nvPr/>
        </p:nvSpPr>
        <p:spPr>
          <a:xfrm>
            <a:off x="4929190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5" name="Заголовок 27"/>
          <p:cNvSpPr txBox="1">
            <a:spLocks/>
          </p:cNvSpPr>
          <p:nvPr/>
        </p:nvSpPr>
        <p:spPr>
          <a:xfrm>
            <a:off x="764383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6" name="Заголовок 27"/>
          <p:cNvSpPr txBox="1">
            <a:spLocks/>
          </p:cNvSpPr>
          <p:nvPr/>
        </p:nvSpPr>
        <p:spPr>
          <a:xfrm>
            <a:off x="764383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7" name="Заголовок 27"/>
          <p:cNvSpPr txBox="1">
            <a:spLocks/>
          </p:cNvSpPr>
          <p:nvPr/>
        </p:nvSpPr>
        <p:spPr>
          <a:xfrm>
            <a:off x="728664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9" name="Заголовок 27"/>
          <p:cNvSpPr txBox="1">
            <a:spLocks/>
          </p:cNvSpPr>
          <p:nvPr/>
        </p:nvSpPr>
        <p:spPr>
          <a:xfrm>
            <a:off x="728664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16" name="Блок-схема: сохраненные данные 115">
            <a:hlinkClick r:id="rId9" action="ppaction://hlinksldjump"/>
          </p:cNvPr>
          <p:cNvSpPr/>
          <p:nvPr/>
        </p:nvSpPr>
        <p:spPr>
          <a:xfrm>
            <a:off x="0" y="6429375"/>
            <a:ext cx="2571750" cy="42862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0000"/>
                </a:solidFill>
              </a:rPr>
              <a:t>ЭЛЕМЕНТЫ...</a:t>
            </a:r>
          </a:p>
        </p:txBody>
      </p:sp>
      <p:sp>
        <p:nvSpPr>
          <p:cNvPr id="117" name="Восьмиугольник 116"/>
          <p:cNvSpPr/>
          <p:nvPr/>
        </p:nvSpPr>
        <p:spPr>
          <a:xfrm>
            <a:off x="46434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8" name="Восьмиугольник 117"/>
          <p:cNvSpPr/>
          <p:nvPr/>
        </p:nvSpPr>
        <p:spPr>
          <a:xfrm>
            <a:off x="46434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37" name="Десятиугольник 136"/>
          <p:cNvSpPr/>
          <p:nvPr/>
        </p:nvSpPr>
        <p:spPr>
          <a:xfrm>
            <a:off x="700087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52" name="Десятиугольник 151"/>
          <p:cNvSpPr/>
          <p:nvPr/>
        </p:nvSpPr>
        <p:spPr>
          <a:xfrm>
            <a:off x="700087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ransition spd="med">
    <p:sndAc>
      <p:stSnd>
        <p:snd r:embed="rId3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-0.05973 -0.5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3 -0.52315 L -0.00469 -0.019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973 L -0.00868 -0.39815 " pathEditMode="relative" ptsTypes="AA">
                                      <p:cBhvr>
                                        <p:cTn id="1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39815 L -0.00087 -0.0201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66667E-6 L 0.11805 -0.73519 " pathEditMode="relative" ptsTypes="AA">
                                      <p:cBhvr>
                                        <p:cTn id="2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73518 L -3.61111E-6 -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33333E-6 L 0.07084 -0.73495 " pathEditMode="relative" ptsTypes="AA">
                                      <p:cBhvr>
                                        <p:cTn id="3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18 -0.73518 L 0.00035 -0.000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2361 -0.73495 " pathEditMode="relative" ptsTypes="AA">
                                      <p:cBhvr>
                                        <p:cTn id="4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73518 L 0.0007 -0.0106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00185 L -0.13351 -0.5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51 -0.525 L 0.00035 -1.85185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972 L -0.02327 -0.3981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7 -0.39815 L 0.00833 -0.0201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-0.07796 -0.3981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39815 L 0.00087 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0052 -0.7372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73727 L 0.00052 -0.0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-0.73727 L 0.0007 -0.0233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66667E-6 L -0.03923 -0.72454 " pathEditMode="relative" ptsTypes="AA">
                                      <p:cBhvr>
                                        <p:cTn id="9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7864 -0.73495 " pathEditMode="relative" ptsTypes="AA">
                                      <p:cBhvr>
                                        <p:cTn id="9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6 -0.73727 L 0.00105 -0.0020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66667E-6 L -0.11806 -0.72454 " pathEditMode="relative" ptsTypes="AA">
                                      <p:cBhvr>
                                        <p:cTn id="10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73727 L 0.00139 -0.0127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01076 -0.5909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59098 L -0.00295 0.0076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6.66667E-6 L -0.15747 -0.72454 " pathEditMode="relative" ptsTypes="AA">
                                      <p:cBhvr>
                                        <p:cTn id="123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73 -0.73727 L 0.00174 -0.0127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92593E-6 L 0.09445 -0.31481 " pathEditMode="relative" ptsTypes="AA">
                                      <p:cBhvr>
                                        <p:cTn id="13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-0.31482 L 1.66667E-6 -0.0104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532 L 0.03975 -0.3148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5 -0.31482 L 0.00034 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1805 -0.80856 " pathEditMode="relative" ptsTypes="AA">
                                      <p:cBhvr>
                                        <p:cTn id="15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80857 L -8.33333E-7 -0.0104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7882 -0.80833 " pathEditMode="relative" ptsTypes="AA">
                                      <p:cBhvr>
                                        <p:cTn id="159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99 -0.80856 L 0.00017 -0.0210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3941 -0.79791 " pathEditMode="relative" ptsTypes="AA">
                                      <p:cBhvr>
                                        <p:cTn id="16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80857 L 0.00052 -0.0210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1.11111E-6 -0.80833 " pathEditMode="relative" ptsTypes="AA">
                                      <p:cBhvr>
                                        <p:cTn id="17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80856 L 0.00086 -0.0104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7037E-7 L -0.03942 -0.79791 " pathEditMode="relative" ptsTypes="AA">
                                      <p:cBhvr>
                                        <p:cTn id="18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2 -0.80857 L 0.00121 -0.01065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19549 -0.52153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 -0.51458 L 0.00087 -0.0002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51852E-6 L -0.05503 -0.4095 " pathEditMode="relative" ptsTypes="AA">
                                      <p:cBhvr>
                                        <p:cTn id="20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-0.40949 L -5.55556E-7 2.22222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8.51852E-6 L -0.10242 -0.39885 " pathEditMode="relative" ptsTypes="AA">
                                      <p:cBhvr>
                                        <p:cTn id="21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91 -0.40949 L -0.00747 -0.0210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44 L -0.14878 -0.4094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78 -0.40949 L -0.00712 -0.01042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3438 -0.73125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7 -0.73125 L 0.00487 0.00394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18519E-6 L -0.07083 -0.72454 " pathEditMode="relative" ptsTypes="AA">
                                      <p:cBhvr>
                                        <p:cTn id="24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-0.73125 L -0.00261 -0.00671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18519E-6 L -0.11025 -0.72454 " pathEditMode="relative" ptsTypes="AA">
                                      <p:cBhvr>
                                        <p:cTn id="24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73125 L -0.00226 -0.00672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18519E-6 L -0.14965 -0.71389 " pathEditMode="relative" ptsTypes="AA">
                                      <p:cBhvr>
                                        <p:cTn id="25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56 -0.73125 L -0.00208 -0.0173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18519E-6 L -0.18906 -0.71389 " pathEditMode="relative" ptsTypes="AA">
                                      <p:cBhvr>
                                        <p:cTn id="26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62 -0.73125 L -0.00156 -0.01737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0.00301 L -0.07795 -0.57755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57755 L -0.00712 -0.01065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07326 -0.31944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63 -0.33079 L 0.0066 -0.00509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59259E-6 L 0.01563 -0.31482 " pathEditMode="relative" ptsTypes="AA">
                                      <p:cBhvr>
                                        <p:cTn id="29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33079 L -0.00086 -0.01597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92593E-6 L -0.0316 -0.31481 " pathEditMode="relative" ptsTypes="AA">
                                      <p:cBhvr>
                                        <p:cTn id="303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 -0.32037 L 0.0033 -0.01597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462 -0.80856 " pathEditMode="relative" ptsTypes="AA">
                                      <p:cBhvr>
                                        <p:cTn id="312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1 -0.80857 L 3.33333E-6 1.11111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05521 -0.79815 " pathEditMode="relative" ptsTypes="AA">
                                      <p:cBhvr>
                                        <p:cTn id="321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6 -0.80857 L 0.00278 0.00879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2963E-6 L 0.01581 -0.79792 " pathEditMode="relative" ptsTypes="AA">
                                      <p:cBhvr>
                                        <p:cTn id="330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80857 L 0.00069 -0.01042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2963E-6 L -0.02361 -0.79792 " pathEditMode="relative" ptsTypes="AA">
                                      <p:cBhvr>
                                        <p:cTn id="339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80857 L 0.00104 -0.01042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06302 -0.79815 " pathEditMode="relative" ptsTypes="AA">
                                      <p:cBhvr>
                                        <p:cTn id="348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-0.80856 L 0.00139 -7.40741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3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65 -0.80833 " pathEditMode="relative" ptsTypes="AA">
                                      <p:cBhvr>
                                        <p:cTn id="37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3 -0.80903 L -0.00035 0.00995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-0.73495 " pathEditMode="relative" ptsTypes="AA">
                                      <p:cBhvr>
                                        <p:cTn id="37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-0.73773 L 0.00017 -0.00278 " pathEditMode="relative" rAng="0" ptsTypes="AA">
                                      <p:cBhvr>
                                        <p:cTn id="38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05 -0.80833 " pathEditMode="relative" ptsTypes="AA">
                                      <p:cBhvr>
                                        <p:cTn id="38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87 -0.80903 L 5.55556E-7 -0.00069 " pathEditMode="relative" rAng="0" ptsTypes="AA">
                                      <p:cBhvr>
                                        <p:cTn id="39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2453 " pathEditMode="relative" ptsTypes="AA">
                                      <p:cBhvr>
                                        <p:cTn id="39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73172 L -0.00312 0.00347 " pathEditMode="relative" rAng="0" ptsTypes="AA">
                                      <p:cBhvr>
                                        <p:cTn id="40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08" grpId="0" animBg="1"/>
      <p:bldP spid="110" grpId="0" animBg="1"/>
      <p:bldP spid="110" grpId="1" animBg="1"/>
      <p:bldP spid="111" grpId="0" animBg="1"/>
      <p:bldP spid="111" grpId="1" animBg="1"/>
      <p:bldP spid="113" grpId="0" animBg="1"/>
      <p:bldP spid="113" grpId="1" animBg="1"/>
      <p:bldP spid="114" grpId="0" animBg="1"/>
      <p:bldP spid="114" grpId="1" animBg="1"/>
      <p:bldP spid="120" grpId="0" animBg="1"/>
      <p:bldP spid="122" grpId="0" animBg="1"/>
      <p:bldP spid="122" grpId="1" animBg="1"/>
      <p:bldP spid="125" grpId="0" animBg="1"/>
      <p:bldP spid="125" grpId="1" animBg="1"/>
      <p:bldP spid="126" grpId="0" animBg="1"/>
      <p:bldP spid="126" grpId="1" animBg="1"/>
      <p:bldP spid="129" grpId="0" animBg="1"/>
      <p:bldP spid="129" grpId="1" animBg="1"/>
      <p:bldP spid="131" grpId="0" animBg="1"/>
      <p:bldP spid="131" grpId="1" animBg="1"/>
      <p:bldP spid="132" grpId="0" animBg="1"/>
      <p:bldP spid="132" grpId="1" animBg="1"/>
      <p:bldP spid="134" grpId="0" animBg="1"/>
      <p:bldP spid="134" grpId="1" animBg="1"/>
      <p:bldP spid="138" grpId="0" animBg="1"/>
      <p:bldP spid="138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7" grpId="0" animBg="1"/>
      <p:bldP spid="147" grpId="1" animBg="1"/>
      <p:bldP spid="148" grpId="0" animBg="1"/>
      <p:bldP spid="148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72" grpId="0" animBg="1"/>
      <p:bldP spid="172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81" grpId="0" animBg="1"/>
      <p:bldP spid="181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17" grpId="0" animBg="1"/>
      <p:bldP spid="117" grpId="1" animBg="1"/>
      <p:bldP spid="118" grpId="0" animBg="1"/>
      <p:bldP spid="118" grpId="1" animBg="1"/>
      <p:bldP spid="137" grpId="0" animBg="1"/>
      <p:bldP spid="137" grpId="1" animBg="1"/>
      <p:bldP spid="152" grpId="0" animBg="1"/>
      <p:bldP spid="15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000250"/>
            <a:ext cx="3562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3650" y="428625"/>
            <a:ext cx="6467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Текст 4"/>
          <p:cNvSpPr txBox="1">
            <a:spLocks/>
          </p:cNvSpPr>
          <p:nvPr/>
        </p:nvSpPr>
        <p:spPr>
          <a:xfrm>
            <a:off x="1142976" y="500042"/>
            <a:ext cx="1143008" cy="107157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4800" b="1" dirty="0">
                <a:solidFill>
                  <a:srgbClr val="7030A0"/>
                </a:solidFill>
                <a:latin typeface="+mn-lt"/>
                <a:cs typeface="+mn-cs"/>
              </a:rPr>
              <a:t>Si</a:t>
            </a:r>
            <a:endParaRPr lang="ru-RU" sz="48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0" y="3929066"/>
            <a:ext cx="1785918" cy="50006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Форма </a:t>
            </a:r>
            <a:r>
              <a:rPr lang="ru-RU" sz="2400" dirty="0" err="1" smtClean="0">
                <a:solidFill>
                  <a:srgbClr val="00B050"/>
                </a:solidFill>
              </a:rPr>
              <a:t>орбитали</a:t>
            </a:r>
            <a:r>
              <a:rPr lang="ru-RU" sz="2400" dirty="0" smtClean="0">
                <a:solidFill>
                  <a:srgbClr val="00B050"/>
                </a:solidFill>
              </a:rPr>
              <a:t>: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2" name="Заголовок 27"/>
          <p:cNvSpPr txBox="1">
            <a:spLocks/>
          </p:cNvSpPr>
          <p:nvPr/>
        </p:nvSpPr>
        <p:spPr>
          <a:xfrm>
            <a:off x="0" y="4572008"/>
            <a:ext cx="3286116" cy="92869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Номер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энергетического уровня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47" name="Заголовок 27"/>
          <p:cNvSpPr txBox="1">
            <a:spLocks/>
          </p:cNvSpPr>
          <p:nvPr/>
        </p:nvSpPr>
        <p:spPr>
          <a:xfrm>
            <a:off x="0" y="5143512"/>
            <a:ext cx="2571736" cy="128588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Число  электронов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  </a:t>
            </a:r>
            <a:r>
              <a:rPr lang="ru-RU" sz="24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орбитали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72" name="Заголовок 27"/>
          <p:cNvSpPr txBox="1">
            <a:spLocks/>
          </p:cNvSpPr>
          <p:nvPr/>
        </p:nvSpPr>
        <p:spPr>
          <a:xfrm>
            <a:off x="242886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  уровень</a:t>
            </a:r>
          </a:p>
        </p:txBody>
      </p:sp>
      <p:sp>
        <p:nvSpPr>
          <p:cNvPr id="73" name="Заголовок 27"/>
          <p:cNvSpPr txBox="1">
            <a:spLocks/>
          </p:cNvSpPr>
          <p:nvPr/>
        </p:nvSpPr>
        <p:spPr>
          <a:xfrm>
            <a:off x="4643438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  уровень</a:t>
            </a:r>
          </a:p>
        </p:txBody>
      </p:sp>
      <p:sp>
        <p:nvSpPr>
          <p:cNvPr id="74" name="Заголовок 27"/>
          <p:cNvSpPr txBox="1">
            <a:spLocks/>
          </p:cNvSpPr>
          <p:nvPr/>
        </p:nvSpPr>
        <p:spPr>
          <a:xfrm>
            <a:off x="707233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3  уровень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07193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 flipH="1">
            <a:off x="664368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4429125"/>
            <a:ext cx="885825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0" y="5572125"/>
            <a:ext cx="8929688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Семиугольник 107"/>
          <p:cNvSpPr/>
          <p:nvPr/>
        </p:nvSpPr>
        <p:spPr>
          <a:xfrm>
            <a:off x="264318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0" name="Восьмиугольник 109"/>
          <p:cNvSpPr/>
          <p:nvPr/>
        </p:nvSpPr>
        <p:spPr>
          <a:xfrm>
            <a:off x="492918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1" name="Десятиугольник 110"/>
          <p:cNvSpPr/>
          <p:nvPr/>
        </p:nvSpPr>
        <p:spPr>
          <a:xfrm>
            <a:off x="728662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3" name="Прямоугольник с двумя скругленными соседними углами 112"/>
          <p:cNvSpPr/>
          <p:nvPr/>
        </p:nvSpPr>
        <p:spPr>
          <a:xfrm>
            <a:off x="728662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4" name="Прямоугольник с двумя скругленными противолежащими углами 113"/>
          <p:cNvSpPr/>
          <p:nvPr/>
        </p:nvSpPr>
        <p:spPr>
          <a:xfrm>
            <a:off x="4929188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500438" y="3857625"/>
            <a:ext cx="2857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2" name="Прямоугольник с двумя скругленными противолежащими углами 121"/>
          <p:cNvSpPr/>
          <p:nvPr/>
        </p:nvSpPr>
        <p:spPr>
          <a:xfrm>
            <a:off x="5429250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5" name="Прямоугольник с двумя скругленными соседними углами 124"/>
          <p:cNvSpPr/>
          <p:nvPr/>
        </p:nvSpPr>
        <p:spPr>
          <a:xfrm>
            <a:off x="7715250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6" name="Прямоугольник с двумя скругленными соседними углами 125"/>
          <p:cNvSpPr/>
          <p:nvPr/>
        </p:nvSpPr>
        <p:spPr>
          <a:xfrm>
            <a:off x="814387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9" name="Трапеция 128"/>
          <p:cNvSpPr/>
          <p:nvPr/>
        </p:nvSpPr>
        <p:spPr>
          <a:xfrm>
            <a:off x="3500438" y="4714875"/>
            <a:ext cx="357187" cy="42862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1" name="Семиугольник 130"/>
          <p:cNvSpPr/>
          <p:nvPr/>
        </p:nvSpPr>
        <p:spPr>
          <a:xfrm>
            <a:off x="3071813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2" name="Семиугольник 131"/>
          <p:cNvSpPr/>
          <p:nvPr/>
        </p:nvSpPr>
        <p:spPr>
          <a:xfrm>
            <a:off x="350043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4" name="Блок-схема: ручное управление 133"/>
          <p:cNvSpPr/>
          <p:nvPr/>
        </p:nvSpPr>
        <p:spPr>
          <a:xfrm>
            <a:off x="5429250" y="4714875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8" name="Шестиугольник 137"/>
          <p:cNvSpPr/>
          <p:nvPr/>
        </p:nvSpPr>
        <p:spPr>
          <a:xfrm>
            <a:off x="8143875" y="4572000"/>
            <a:ext cx="357188" cy="3571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0" name="Восьмиугольник 139"/>
          <p:cNvSpPr/>
          <p:nvPr/>
        </p:nvSpPr>
        <p:spPr>
          <a:xfrm>
            <a:off x="5286375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41" name="Восьмиугольник 140"/>
          <p:cNvSpPr/>
          <p:nvPr/>
        </p:nvSpPr>
        <p:spPr>
          <a:xfrm>
            <a:off x="5643563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2" name="Восьмиугольник 141"/>
          <p:cNvSpPr/>
          <p:nvPr/>
        </p:nvSpPr>
        <p:spPr>
          <a:xfrm>
            <a:off x="6000750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3" name="Десятиугольник 142"/>
          <p:cNvSpPr/>
          <p:nvPr/>
        </p:nvSpPr>
        <p:spPr>
          <a:xfrm>
            <a:off x="7643813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4" name="Десятиугольник 143"/>
          <p:cNvSpPr/>
          <p:nvPr/>
        </p:nvSpPr>
        <p:spPr>
          <a:xfrm>
            <a:off x="8001000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5" name="Десятиугольник 144"/>
          <p:cNvSpPr/>
          <p:nvPr/>
        </p:nvSpPr>
        <p:spPr>
          <a:xfrm>
            <a:off x="835818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7" name="Прямоугольник с двумя скругленными противолежащими углами 146"/>
          <p:cNvSpPr/>
          <p:nvPr/>
        </p:nvSpPr>
        <p:spPr>
          <a:xfrm>
            <a:off x="4929188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8" name="Прямоугольник с двумя скругленными противолежащими углами 147"/>
          <p:cNvSpPr/>
          <p:nvPr/>
        </p:nvSpPr>
        <p:spPr>
          <a:xfrm>
            <a:off x="5429250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1" name="Заголовок 27"/>
          <p:cNvSpPr txBox="1">
            <a:spLocks/>
          </p:cNvSpPr>
          <p:nvPr/>
        </p:nvSpPr>
        <p:spPr>
          <a:xfrm>
            <a:off x="6715140" y="614364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3" name="Заголовок 27"/>
          <p:cNvSpPr txBox="1">
            <a:spLocks/>
          </p:cNvSpPr>
          <p:nvPr/>
        </p:nvSpPr>
        <p:spPr>
          <a:xfrm>
            <a:off x="6786578" y="328612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4" name="Заголовок 27"/>
          <p:cNvSpPr txBox="1">
            <a:spLocks/>
          </p:cNvSpPr>
          <p:nvPr/>
        </p:nvSpPr>
        <p:spPr>
          <a:xfrm>
            <a:off x="6786578" y="385762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5" name="Заголовок 27"/>
          <p:cNvSpPr txBox="1">
            <a:spLocks/>
          </p:cNvSpPr>
          <p:nvPr/>
        </p:nvSpPr>
        <p:spPr>
          <a:xfrm>
            <a:off x="4214810" y="6286520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6" name="Заголовок 27"/>
          <p:cNvSpPr txBox="1">
            <a:spLocks/>
          </p:cNvSpPr>
          <p:nvPr/>
        </p:nvSpPr>
        <p:spPr>
          <a:xfrm>
            <a:off x="4214810" y="571501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7" name="Заголовок 27"/>
          <p:cNvSpPr txBox="1">
            <a:spLocks/>
          </p:cNvSpPr>
          <p:nvPr/>
        </p:nvSpPr>
        <p:spPr>
          <a:xfrm>
            <a:off x="4286248" y="5143512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8" name="Заголовок 27"/>
          <p:cNvSpPr txBox="1">
            <a:spLocks/>
          </p:cNvSpPr>
          <p:nvPr/>
        </p:nvSpPr>
        <p:spPr>
          <a:xfrm>
            <a:off x="4286248" y="464344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9" name="Заголовок 27"/>
          <p:cNvSpPr txBox="1">
            <a:spLocks/>
          </p:cNvSpPr>
          <p:nvPr/>
        </p:nvSpPr>
        <p:spPr>
          <a:xfrm>
            <a:off x="4286248" y="321468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0" name="Заголовок 27"/>
          <p:cNvSpPr txBox="1">
            <a:spLocks/>
          </p:cNvSpPr>
          <p:nvPr/>
        </p:nvSpPr>
        <p:spPr>
          <a:xfrm>
            <a:off x="4286248" y="3857628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1" name="Восьмиугольник 160"/>
          <p:cNvSpPr/>
          <p:nvPr/>
        </p:nvSpPr>
        <p:spPr>
          <a:xfrm>
            <a:off x="63579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62" name="Восьмиугольник 161"/>
          <p:cNvSpPr/>
          <p:nvPr/>
        </p:nvSpPr>
        <p:spPr>
          <a:xfrm>
            <a:off x="492918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63" name="Восьмиугольник 162"/>
          <p:cNvSpPr/>
          <p:nvPr/>
        </p:nvSpPr>
        <p:spPr>
          <a:xfrm>
            <a:off x="5286375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64" name="Восьмиугольник 163"/>
          <p:cNvSpPr/>
          <p:nvPr/>
        </p:nvSpPr>
        <p:spPr>
          <a:xfrm>
            <a:off x="5643563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65" name="Восьмиугольник 164"/>
          <p:cNvSpPr/>
          <p:nvPr/>
        </p:nvSpPr>
        <p:spPr>
          <a:xfrm>
            <a:off x="6000750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66" name="Восьмиугольник 165"/>
          <p:cNvSpPr/>
          <p:nvPr/>
        </p:nvSpPr>
        <p:spPr>
          <a:xfrm>
            <a:off x="63579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72" name="Блок-схема: ручное управление 171"/>
          <p:cNvSpPr/>
          <p:nvPr/>
        </p:nvSpPr>
        <p:spPr>
          <a:xfrm>
            <a:off x="5429250" y="5143500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5" name="Прямоугольник с двумя скругленными соседними углами 174"/>
          <p:cNvSpPr/>
          <p:nvPr/>
        </p:nvSpPr>
        <p:spPr>
          <a:xfrm>
            <a:off x="728662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6" name="Прямоугольник с двумя скругленными соседними углами 175"/>
          <p:cNvSpPr/>
          <p:nvPr/>
        </p:nvSpPr>
        <p:spPr>
          <a:xfrm>
            <a:off x="7715250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7" name="Прямоугольник с двумя скругленными соседними углами 176"/>
          <p:cNvSpPr/>
          <p:nvPr/>
        </p:nvSpPr>
        <p:spPr>
          <a:xfrm>
            <a:off x="814387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1" name="Шестиугольник 180"/>
          <p:cNvSpPr/>
          <p:nvPr/>
        </p:nvSpPr>
        <p:spPr>
          <a:xfrm>
            <a:off x="8143875" y="5072063"/>
            <a:ext cx="357188" cy="3571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3" name="Заголовок 27"/>
          <p:cNvSpPr txBox="1">
            <a:spLocks/>
          </p:cNvSpPr>
          <p:nvPr/>
        </p:nvSpPr>
        <p:spPr>
          <a:xfrm>
            <a:off x="6715140" y="564357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4" name="Заголовок 27"/>
          <p:cNvSpPr txBox="1">
            <a:spLocks/>
          </p:cNvSpPr>
          <p:nvPr/>
        </p:nvSpPr>
        <p:spPr>
          <a:xfrm>
            <a:off x="6786578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5" name="Заголовок 27"/>
          <p:cNvSpPr txBox="1">
            <a:spLocks/>
          </p:cNvSpPr>
          <p:nvPr/>
        </p:nvSpPr>
        <p:spPr>
          <a:xfrm>
            <a:off x="6786578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6" name="Десятиугольник 185"/>
          <p:cNvSpPr/>
          <p:nvPr/>
        </p:nvSpPr>
        <p:spPr>
          <a:xfrm>
            <a:off x="864393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7" name="Десятиугольник 186"/>
          <p:cNvSpPr/>
          <p:nvPr/>
        </p:nvSpPr>
        <p:spPr>
          <a:xfrm>
            <a:off x="728662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88" name="Десятиугольник 187"/>
          <p:cNvSpPr/>
          <p:nvPr/>
        </p:nvSpPr>
        <p:spPr>
          <a:xfrm>
            <a:off x="7643813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89" name="Десятиугольник 188"/>
          <p:cNvSpPr/>
          <p:nvPr/>
        </p:nvSpPr>
        <p:spPr>
          <a:xfrm>
            <a:off x="800100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90" name="Десятиугольник 189"/>
          <p:cNvSpPr/>
          <p:nvPr/>
        </p:nvSpPr>
        <p:spPr>
          <a:xfrm>
            <a:off x="828675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91" name="Десятиугольник 190"/>
          <p:cNvSpPr/>
          <p:nvPr/>
        </p:nvSpPr>
        <p:spPr>
          <a:xfrm>
            <a:off x="8643938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" name="Заголовок 27"/>
          <p:cNvSpPr txBox="1">
            <a:spLocks/>
          </p:cNvSpPr>
          <p:nvPr/>
        </p:nvSpPr>
        <p:spPr>
          <a:xfrm>
            <a:off x="2786050" y="0"/>
            <a:ext cx="528641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поле</a:t>
            </a:r>
          </a:p>
        </p:txBody>
      </p:sp>
      <p:sp>
        <p:nvSpPr>
          <p:cNvPr id="94" name="Текст 4"/>
          <p:cNvSpPr txBox="1">
            <a:spLocks/>
          </p:cNvSpPr>
          <p:nvPr/>
        </p:nvSpPr>
        <p:spPr>
          <a:xfrm>
            <a:off x="500034" y="1571612"/>
            <a:ext cx="642942" cy="50006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3600" b="1" dirty="0">
                <a:solidFill>
                  <a:srgbClr val="7030A0"/>
                </a:solidFill>
                <a:latin typeface="+mn-lt"/>
                <a:cs typeface="+mn-cs"/>
              </a:rPr>
              <a:t>14</a:t>
            </a:r>
            <a:endParaRPr lang="ru-RU" sz="3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95" name="Заголовок 27"/>
          <p:cNvSpPr txBox="1">
            <a:spLocks/>
          </p:cNvSpPr>
          <p:nvPr/>
        </p:nvSpPr>
        <p:spPr>
          <a:xfrm>
            <a:off x="2500298" y="2000240"/>
            <a:ext cx="3571900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формула </a:t>
            </a:r>
          </a:p>
        </p:txBody>
      </p:sp>
      <p:pic>
        <p:nvPicPr>
          <p:cNvPr id="20549" name="Рисунок 96" descr="0111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1513" y="1285875"/>
            <a:ext cx="85248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Рисунок 97" descr="chel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2285992"/>
            <a:ext cx="1800237" cy="1500198"/>
          </a:xfrm>
          <a:prstGeom prst="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3" name="Заголовок 27"/>
          <p:cNvSpPr txBox="1">
            <a:spLocks/>
          </p:cNvSpPr>
          <p:nvPr/>
        </p:nvSpPr>
        <p:spPr>
          <a:xfrm>
            <a:off x="4929190" y="4643446"/>
            <a:ext cx="357190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4" name="Заголовок 27"/>
          <p:cNvSpPr txBox="1">
            <a:spLocks/>
          </p:cNvSpPr>
          <p:nvPr/>
        </p:nvSpPr>
        <p:spPr>
          <a:xfrm>
            <a:off x="4929190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5" name="Заголовок 27"/>
          <p:cNvSpPr txBox="1">
            <a:spLocks/>
          </p:cNvSpPr>
          <p:nvPr/>
        </p:nvSpPr>
        <p:spPr>
          <a:xfrm>
            <a:off x="764383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6" name="Заголовок 27"/>
          <p:cNvSpPr txBox="1">
            <a:spLocks/>
          </p:cNvSpPr>
          <p:nvPr/>
        </p:nvSpPr>
        <p:spPr>
          <a:xfrm>
            <a:off x="764383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7" name="Заголовок 27"/>
          <p:cNvSpPr txBox="1">
            <a:spLocks/>
          </p:cNvSpPr>
          <p:nvPr/>
        </p:nvSpPr>
        <p:spPr>
          <a:xfrm>
            <a:off x="728664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9" name="Заголовок 27"/>
          <p:cNvSpPr txBox="1">
            <a:spLocks/>
          </p:cNvSpPr>
          <p:nvPr/>
        </p:nvSpPr>
        <p:spPr>
          <a:xfrm>
            <a:off x="728664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16" name="Блок-схема: сохраненные данные 115">
            <a:hlinkClick r:id="rId9" action="ppaction://hlinksldjump"/>
          </p:cNvPr>
          <p:cNvSpPr/>
          <p:nvPr/>
        </p:nvSpPr>
        <p:spPr>
          <a:xfrm>
            <a:off x="0" y="6429375"/>
            <a:ext cx="2571750" cy="42862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0000"/>
                </a:solidFill>
              </a:rPr>
              <a:t>ЭЛЕМЕНТЫ...</a:t>
            </a:r>
          </a:p>
        </p:txBody>
      </p:sp>
      <p:sp>
        <p:nvSpPr>
          <p:cNvPr id="117" name="Восьмиугольник 116"/>
          <p:cNvSpPr/>
          <p:nvPr/>
        </p:nvSpPr>
        <p:spPr>
          <a:xfrm>
            <a:off x="46434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8" name="Восьмиугольник 117"/>
          <p:cNvSpPr/>
          <p:nvPr/>
        </p:nvSpPr>
        <p:spPr>
          <a:xfrm>
            <a:off x="46434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37" name="Десятиугольник 136"/>
          <p:cNvSpPr/>
          <p:nvPr/>
        </p:nvSpPr>
        <p:spPr>
          <a:xfrm>
            <a:off x="700087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52" name="Десятиугольник 151"/>
          <p:cNvSpPr/>
          <p:nvPr/>
        </p:nvSpPr>
        <p:spPr>
          <a:xfrm>
            <a:off x="700087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ransition spd="med">
    <p:sndAc>
      <p:stSnd>
        <p:snd r:embed="rId3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-0.05973 -0.5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3 -0.52315 L -0.00469 -0.019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973 L -0.00868 -0.39815 " pathEditMode="relative" ptsTypes="AA">
                                      <p:cBhvr>
                                        <p:cTn id="1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39815 L -0.00087 -0.0201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66667E-6 L 0.11805 -0.73519 " pathEditMode="relative" ptsTypes="AA">
                                      <p:cBhvr>
                                        <p:cTn id="2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73518 L -3.61111E-6 -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33333E-6 L 0.07084 -0.73495 " pathEditMode="relative" ptsTypes="AA">
                                      <p:cBhvr>
                                        <p:cTn id="3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18 -0.73518 L 0.00035 -0.000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2361 -0.73495 " pathEditMode="relative" ptsTypes="AA">
                                      <p:cBhvr>
                                        <p:cTn id="4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73518 L 0.0007 -0.0106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00185 L -0.13351 -0.5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51 -0.525 L 0.00035 -1.85185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972 L -0.02327 -0.3981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7 -0.39815 L 0.00833 -0.0201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-0.07796 -0.3981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39815 L 0.00087 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0052 -0.7372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73727 L 0.00052 -0.0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-0.73727 L 0.0007 -0.0233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66667E-6 L -0.03923 -0.72454 " pathEditMode="relative" ptsTypes="AA">
                                      <p:cBhvr>
                                        <p:cTn id="9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7864 -0.73495 " pathEditMode="relative" ptsTypes="AA">
                                      <p:cBhvr>
                                        <p:cTn id="9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6 -0.73727 L 0.00105 -0.0020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66667E-6 L -0.11806 -0.72454 " pathEditMode="relative" ptsTypes="AA">
                                      <p:cBhvr>
                                        <p:cTn id="10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73727 L 0.00139 -0.0127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01076 -0.5909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59098 L -0.00295 0.0076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6.66667E-6 L -0.15747 -0.72454 " pathEditMode="relative" ptsTypes="AA">
                                      <p:cBhvr>
                                        <p:cTn id="123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73 -0.73727 L 0.00174 -0.0127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92593E-6 L 0.09445 -0.31481 " pathEditMode="relative" ptsTypes="AA">
                                      <p:cBhvr>
                                        <p:cTn id="13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-0.31482 L 1.66667E-6 -0.0104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532 L 0.03975 -0.3148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5 -0.31482 L 0.00034 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1805 -0.80856 " pathEditMode="relative" ptsTypes="AA">
                                      <p:cBhvr>
                                        <p:cTn id="15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80857 L -8.33333E-7 -0.0104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7882 -0.80833 " pathEditMode="relative" ptsTypes="AA">
                                      <p:cBhvr>
                                        <p:cTn id="159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99 -0.80856 L 0.00017 -0.0210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3941 -0.79791 " pathEditMode="relative" ptsTypes="AA">
                                      <p:cBhvr>
                                        <p:cTn id="16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80857 L 0.00052 -0.0210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1.11111E-6 -0.80833 " pathEditMode="relative" ptsTypes="AA">
                                      <p:cBhvr>
                                        <p:cTn id="17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80856 L 0.00086 -0.0104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7037E-7 L -0.03942 -0.79791 " pathEditMode="relative" ptsTypes="AA">
                                      <p:cBhvr>
                                        <p:cTn id="18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2 -0.80857 L 0.00121 -0.01065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19549 -0.52153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 -0.51458 L 0.00087 -0.0002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51852E-6 L -0.05503 -0.4095 " pathEditMode="relative" ptsTypes="AA">
                                      <p:cBhvr>
                                        <p:cTn id="20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-0.40949 L -5.55556E-7 2.22222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8.51852E-6 L -0.10242 -0.39885 " pathEditMode="relative" ptsTypes="AA">
                                      <p:cBhvr>
                                        <p:cTn id="21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91 -0.40949 L -0.00747 -0.0210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44 L -0.14878 -0.4094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78 -0.40949 L -0.00712 -0.01042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3438 -0.73125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7 -0.73125 L 0.00487 0.00394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18519E-6 L -0.07083 -0.72454 " pathEditMode="relative" ptsTypes="AA">
                                      <p:cBhvr>
                                        <p:cTn id="24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-0.73125 L -0.00261 -0.00671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18519E-6 L -0.11025 -0.72454 " pathEditMode="relative" ptsTypes="AA">
                                      <p:cBhvr>
                                        <p:cTn id="24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73125 L -0.00226 -0.00672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18519E-6 L -0.14965 -0.71389 " pathEditMode="relative" ptsTypes="AA">
                                      <p:cBhvr>
                                        <p:cTn id="25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56 -0.73125 L -0.00208 -0.0173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18519E-6 L -0.18906 -0.71389 " pathEditMode="relative" ptsTypes="AA">
                                      <p:cBhvr>
                                        <p:cTn id="26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62 -0.73125 L -0.00156 -0.01737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0.00301 L -0.07795 -0.57755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57755 L -0.00712 -0.01065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07326 -0.31944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63 -0.33079 L 0.0066 -0.00509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59259E-6 L 0.01563 -0.31482 " pathEditMode="relative" ptsTypes="AA">
                                      <p:cBhvr>
                                        <p:cTn id="29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33079 L -0.00086 -0.01597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92593E-6 L -0.0316 -0.31481 " pathEditMode="relative" ptsTypes="AA">
                                      <p:cBhvr>
                                        <p:cTn id="303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 -0.32037 L 0.0033 -0.01597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462 -0.80856 " pathEditMode="relative" ptsTypes="AA">
                                      <p:cBhvr>
                                        <p:cTn id="312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1 -0.80857 L 3.33333E-6 1.11111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05521 -0.79815 " pathEditMode="relative" ptsTypes="AA">
                                      <p:cBhvr>
                                        <p:cTn id="321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6 -0.80857 L 0.00278 0.00879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2963E-6 L 0.01581 -0.79792 " pathEditMode="relative" ptsTypes="AA">
                                      <p:cBhvr>
                                        <p:cTn id="330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80857 L 0.00069 -0.01042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2963E-6 L -0.02361 -0.79792 " pathEditMode="relative" ptsTypes="AA">
                                      <p:cBhvr>
                                        <p:cTn id="339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80857 L 0.00104 -0.01042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06302 -0.79815 " pathEditMode="relative" ptsTypes="AA">
                                      <p:cBhvr>
                                        <p:cTn id="348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-0.80856 L 0.00139 -7.40741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3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65 -0.80833 " pathEditMode="relative" ptsTypes="AA">
                                      <p:cBhvr>
                                        <p:cTn id="37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3 -0.80903 L -0.00035 0.00995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-0.73495 " pathEditMode="relative" ptsTypes="AA">
                                      <p:cBhvr>
                                        <p:cTn id="37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-0.73773 L 0.00017 -0.00278 " pathEditMode="relative" rAng="0" ptsTypes="AA">
                                      <p:cBhvr>
                                        <p:cTn id="38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05 -0.80833 " pathEditMode="relative" ptsTypes="AA">
                                      <p:cBhvr>
                                        <p:cTn id="38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87 -0.80903 L 5.55556E-7 -0.00069 " pathEditMode="relative" rAng="0" ptsTypes="AA">
                                      <p:cBhvr>
                                        <p:cTn id="39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2453 " pathEditMode="relative" ptsTypes="AA">
                                      <p:cBhvr>
                                        <p:cTn id="39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73172 L -0.00312 0.00347 " pathEditMode="relative" rAng="0" ptsTypes="AA">
                                      <p:cBhvr>
                                        <p:cTn id="40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08" grpId="0" animBg="1"/>
      <p:bldP spid="110" grpId="0" animBg="1"/>
      <p:bldP spid="110" grpId="1" animBg="1"/>
      <p:bldP spid="111" grpId="0" animBg="1"/>
      <p:bldP spid="111" grpId="1" animBg="1"/>
      <p:bldP spid="113" grpId="0" animBg="1"/>
      <p:bldP spid="113" grpId="1" animBg="1"/>
      <p:bldP spid="114" grpId="0" animBg="1"/>
      <p:bldP spid="114" grpId="1" animBg="1"/>
      <p:bldP spid="120" grpId="0" animBg="1"/>
      <p:bldP spid="122" grpId="0" animBg="1"/>
      <p:bldP spid="122" grpId="1" animBg="1"/>
      <p:bldP spid="125" grpId="0" animBg="1"/>
      <p:bldP spid="125" grpId="1" animBg="1"/>
      <p:bldP spid="126" grpId="0" animBg="1"/>
      <p:bldP spid="126" grpId="1" animBg="1"/>
      <p:bldP spid="129" grpId="0" animBg="1"/>
      <p:bldP spid="129" grpId="1" animBg="1"/>
      <p:bldP spid="131" grpId="0" animBg="1"/>
      <p:bldP spid="131" grpId="1" animBg="1"/>
      <p:bldP spid="132" grpId="0" animBg="1"/>
      <p:bldP spid="132" grpId="1" animBg="1"/>
      <p:bldP spid="134" grpId="0" animBg="1"/>
      <p:bldP spid="134" grpId="1" animBg="1"/>
      <p:bldP spid="138" grpId="0" animBg="1"/>
      <p:bldP spid="138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7" grpId="0" animBg="1"/>
      <p:bldP spid="147" grpId="1" animBg="1"/>
      <p:bldP spid="148" grpId="0" animBg="1"/>
      <p:bldP spid="148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72" grpId="0" animBg="1"/>
      <p:bldP spid="172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81" grpId="0" animBg="1"/>
      <p:bldP spid="181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17" grpId="0" animBg="1"/>
      <p:bldP spid="117" grpId="1" animBg="1"/>
      <p:bldP spid="118" grpId="0" animBg="1"/>
      <p:bldP spid="118" grpId="1" animBg="1"/>
      <p:bldP spid="137" grpId="0" animBg="1"/>
      <p:bldP spid="137" grpId="1" animBg="1"/>
      <p:bldP spid="152" grpId="0" animBg="1"/>
      <p:bldP spid="15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000250"/>
            <a:ext cx="35528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3650" y="428625"/>
            <a:ext cx="6467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Текст 4"/>
          <p:cNvSpPr txBox="1">
            <a:spLocks/>
          </p:cNvSpPr>
          <p:nvPr/>
        </p:nvSpPr>
        <p:spPr>
          <a:xfrm>
            <a:off x="1142976" y="500042"/>
            <a:ext cx="1143008" cy="107157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4800" b="1" dirty="0">
                <a:solidFill>
                  <a:srgbClr val="7030A0"/>
                </a:solidFill>
                <a:latin typeface="+mn-lt"/>
                <a:cs typeface="+mn-cs"/>
              </a:rPr>
              <a:t>P</a:t>
            </a:r>
            <a:endParaRPr lang="ru-RU" sz="48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0" y="3929066"/>
            <a:ext cx="1785918" cy="50006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Форма </a:t>
            </a:r>
            <a:r>
              <a:rPr lang="ru-RU" sz="2400" dirty="0" err="1" smtClean="0">
                <a:solidFill>
                  <a:srgbClr val="00B050"/>
                </a:solidFill>
              </a:rPr>
              <a:t>орбитали</a:t>
            </a:r>
            <a:r>
              <a:rPr lang="ru-RU" sz="2400" dirty="0" smtClean="0">
                <a:solidFill>
                  <a:srgbClr val="00B050"/>
                </a:solidFill>
              </a:rPr>
              <a:t>: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2" name="Заголовок 27"/>
          <p:cNvSpPr txBox="1">
            <a:spLocks/>
          </p:cNvSpPr>
          <p:nvPr/>
        </p:nvSpPr>
        <p:spPr>
          <a:xfrm>
            <a:off x="0" y="4572008"/>
            <a:ext cx="3286116" cy="92869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Номер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энергетического уровня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47" name="Заголовок 27"/>
          <p:cNvSpPr txBox="1">
            <a:spLocks/>
          </p:cNvSpPr>
          <p:nvPr/>
        </p:nvSpPr>
        <p:spPr>
          <a:xfrm>
            <a:off x="0" y="5143512"/>
            <a:ext cx="2571736" cy="128588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Число  электронов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  </a:t>
            </a:r>
            <a:r>
              <a:rPr lang="ru-RU" sz="24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орбитали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72" name="Заголовок 27"/>
          <p:cNvSpPr txBox="1">
            <a:spLocks/>
          </p:cNvSpPr>
          <p:nvPr/>
        </p:nvSpPr>
        <p:spPr>
          <a:xfrm>
            <a:off x="242886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  уровень</a:t>
            </a:r>
          </a:p>
        </p:txBody>
      </p:sp>
      <p:sp>
        <p:nvSpPr>
          <p:cNvPr id="73" name="Заголовок 27"/>
          <p:cNvSpPr txBox="1">
            <a:spLocks/>
          </p:cNvSpPr>
          <p:nvPr/>
        </p:nvSpPr>
        <p:spPr>
          <a:xfrm>
            <a:off x="4643438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  уровень</a:t>
            </a:r>
          </a:p>
        </p:txBody>
      </p:sp>
      <p:sp>
        <p:nvSpPr>
          <p:cNvPr id="74" name="Заголовок 27"/>
          <p:cNvSpPr txBox="1">
            <a:spLocks/>
          </p:cNvSpPr>
          <p:nvPr/>
        </p:nvSpPr>
        <p:spPr>
          <a:xfrm>
            <a:off x="707233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3  уровень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07193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 flipH="1">
            <a:off x="664368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4429125"/>
            <a:ext cx="885825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0" y="5572125"/>
            <a:ext cx="8929688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Семиугольник 107"/>
          <p:cNvSpPr/>
          <p:nvPr/>
        </p:nvSpPr>
        <p:spPr>
          <a:xfrm>
            <a:off x="264318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0" name="Восьмиугольник 109"/>
          <p:cNvSpPr/>
          <p:nvPr/>
        </p:nvSpPr>
        <p:spPr>
          <a:xfrm>
            <a:off x="492918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1" name="Десятиугольник 110"/>
          <p:cNvSpPr/>
          <p:nvPr/>
        </p:nvSpPr>
        <p:spPr>
          <a:xfrm>
            <a:off x="728662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3" name="Прямоугольник с двумя скругленными соседними углами 112"/>
          <p:cNvSpPr/>
          <p:nvPr/>
        </p:nvSpPr>
        <p:spPr>
          <a:xfrm>
            <a:off x="728662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4" name="Прямоугольник с двумя скругленными противолежащими углами 113"/>
          <p:cNvSpPr/>
          <p:nvPr/>
        </p:nvSpPr>
        <p:spPr>
          <a:xfrm>
            <a:off x="4929188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500438" y="3857625"/>
            <a:ext cx="2857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2" name="Прямоугольник с двумя скругленными противолежащими углами 121"/>
          <p:cNvSpPr/>
          <p:nvPr/>
        </p:nvSpPr>
        <p:spPr>
          <a:xfrm>
            <a:off x="5429250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5" name="Прямоугольник с двумя скругленными соседними углами 124"/>
          <p:cNvSpPr/>
          <p:nvPr/>
        </p:nvSpPr>
        <p:spPr>
          <a:xfrm>
            <a:off x="7715250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6" name="Прямоугольник с двумя скругленными соседними углами 125"/>
          <p:cNvSpPr/>
          <p:nvPr/>
        </p:nvSpPr>
        <p:spPr>
          <a:xfrm>
            <a:off x="814387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9" name="Трапеция 128"/>
          <p:cNvSpPr/>
          <p:nvPr/>
        </p:nvSpPr>
        <p:spPr>
          <a:xfrm>
            <a:off x="3500438" y="4714875"/>
            <a:ext cx="357187" cy="42862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1" name="Семиугольник 130"/>
          <p:cNvSpPr/>
          <p:nvPr/>
        </p:nvSpPr>
        <p:spPr>
          <a:xfrm>
            <a:off x="3071813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2" name="Семиугольник 131"/>
          <p:cNvSpPr/>
          <p:nvPr/>
        </p:nvSpPr>
        <p:spPr>
          <a:xfrm>
            <a:off x="350043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4" name="Блок-схема: ручное управление 133"/>
          <p:cNvSpPr/>
          <p:nvPr/>
        </p:nvSpPr>
        <p:spPr>
          <a:xfrm>
            <a:off x="5429250" y="4714875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8" name="Шестиугольник 137"/>
          <p:cNvSpPr/>
          <p:nvPr/>
        </p:nvSpPr>
        <p:spPr>
          <a:xfrm>
            <a:off x="8143875" y="4572000"/>
            <a:ext cx="357188" cy="3571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0" name="Восьмиугольник 139"/>
          <p:cNvSpPr/>
          <p:nvPr/>
        </p:nvSpPr>
        <p:spPr>
          <a:xfrm>
            <a:off x="5286375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41" name="Восьмиугольник 140"/>
          <p:cNvSpPr/>
          <p:nvPr/>
        </p:nvSpPr>
        <p:spPr>
          <a:xfrm>
            <a:off x="5643563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2" name="Восьмиугольник 141"/>
          <p:cNvSpPr/>
          <p:nvPr/>
        </p:nvSpPr>
        <p:spPr>
          <a:xfrm>
            <a:off x="6000750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3" name="Десятиугольник 142"/>
          <p:cNvSpPr/>
          <p:nvPr/>
        </p:nvSpPr>
        <p:spPr>
          <a:xfrm>
            <a:off x="7643813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4" name="Десятиугольник 143"/>
          <p:cNvSpPr/>
          <p:nvPr/>
        </p:nvSpPr>
        <p:spPr>
          <a:xfrm>
            <a:off x="8001000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5" name="Десятиугольник 144"/>
          <p:cNvSpPr/>
          <p:nvPr/>
        </p:nvSpPr>
        <p:spPr>
          <a:xfrm>
            <a:off x="835818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7" name="Прямоугольник с двумя скругленными противолежащими углами 146"/>
          <p:cNvSpPr/>
          <p:nvPr/>
        </p:nvSpPr>
        <p:spPr>
          <a:xfrm>
            <a:off x="4929188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8" name="Прямоугольник с двумя скругленными противолежащими углами 147"/>
          <p:cNvSpPr/>
          <p:nvPr/>
        </p:nvSpPr>
        <p:spPr>
          <a:xfrm>
            <a:off x="5429250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1" name="Заголовок 27"/>
          <p:cNvSpPr txBox="1">
            <a:spLocks/>
          </p:cNvSpPr>
          <p:nvPr/>
        </p:nvSpPr>
        <p:spPr>
          <a:xfrm>
            <a:off x="6715140" y="614364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3" name="Заголовок 27"/>
          <p:cNvSpPr txBox="1">
            <a:spLocks/>
          </p:cNvSpPr>
          <p:nvPr/>
        </p:nvSpPr>
        <p:spPr>
          <a:xfrm>
            <a:off x="6786578" y="328612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4" name="Заголовок 27"/>
          <p:cNvSpPr txBox="1">
            <a:spLocks/>
          </p:cNvSpPr>
          <p:nvPr/>
        </p:nvSpPr>
        <p:spPr>
          <a:xfrm>
            <a:off x="6786578" y="385762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5" name="Заголовок 27"/>
          <p:cNvSpPr txBox="1">
            <a:spLocks/>
          </p:cNvSpPr>
          <p:nvPr/>
        </p:nvSpPr>
        <p:spPr>
          <a:xfrm>
            <a:off x="4214810" y="6286520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6" name="Заголовок 27"/>
          <p:cNvSpPr txBox="1">
            <a:spLocks/>
          </p:cNvSpPr>
          <p:nvPr/>
        </p:nvSpPr>
        <p:spPr>
          <a:xfrm>
            <a:off x="4214810" y="571501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7" name="Заголовок 27"/>
          <p:cNvSpPr txBox="1">
            <a:spLocks/>
          </p:cNvSpPr>
          <p:nvPr/>
        </p:nvSpPr>
        <p:spPr>
          <a:xfrm>
            <a:off x="4286248" y="5143512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8" name="Заголовок 27"/>
          <p:cNvSpPr txBox="1">
            <a:spLocks/>
          </p:cNvSpPr>
          <p:nvPr/>
        </p:nvSpPr>
        <p:spPr>
          <a:xfrm>
            <a:off x="4286248" y="464344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9" name="Заголовок 27"/>
          <p:cNvSpPr txBox="1">
            <a:spLocks/>
          </p:cNvSpPr>
          <p:nvPr/>
        </p:nvSpPr>
        <p:spPr>
          <a:xfrm>
            <a:off x="4286248" y="321468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0" name="Заголовок 27"/>
          <p:cNvSpPr txBox="1">
            <a:spLocks/>
          </p:cNvSpPr>
          <p:nvPr/>
        </p:nvSpPr>
        <p:spPr>
          <a:xfrm>
            <a:off x="4286248" y="3857628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1" name="Восьмиугольник 160"/>
          <p:cNvSpPr/>
          <p:nvPr/>
        </p:nvSpPr>
        <p:spPr>
          <a:xfrm>
            <a:off x="63579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62" name="Восьмиугольник 161"/>
          <p:cNvSpPr/>
          <p:nvPr/>
        </p:nvSpPr>
        <p:spPr>
          <a:xfrm>
            <a:off x="492918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63" name="Восьмиугольник 162"/>
          <p:cNvSpPr/>
          <p:nvPr/>
        </p:nvSpPr>
        <p:spPr>
          <a:xfrm>
            <a:off x="5286375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64" name="Восьмиугольник 163"/>
          <p:cNvSpPr/>
          <p:nvPr/>
        </p:nvSpPr>
        <p:spPr>
          <a:xfrm>
            <a:off x="5643563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65" name="Восьмиугольник 164"/>
          <p:cNvSpPr/>
          <p:nvPr/>
        </p:nvSpPr>
        <p:spPr>
          <a:xfrm>
            <a:off x="6000750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66" name="Восьмиугольник 165"/>
          <p:cNvSpPr/>
          <p:nvPr/>
        </p:nvSpPr>
        <p:spPr>
          <a:xfrm>
            <a:off x="63579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72" name="Блок-схема: ручное управление 171"/>
          <p:cNvSpPr/>
          <p:nvPr/>
        </p:nvSpPr>
        <p:spPr>
          <a:xfrm>
            <a:off x="5429250" y="5143500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5" name="Прямоугольник с двумя скругленными соседними углами 174"/>
          <p:cNvSpPr/>
          <p:nvPr/>
        </p:nvSpPr>
        <p:spPr>
          <a:xfrm>
            <a:off x="728662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6" name="Прямоугольник с двумя скругленными соседними углами 175"/>
          <p:cNvSpPr/>
          <p:nvPr/>
        </p:nvSpPr>
        <p:spPr>
          <a:xfrm>
            <a:off x="7715250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7" name="Прямоугольник с двумя скругленными соседними углами 176"/>
          <p:cNvSpPr/>
          <p:nvPr/>
        </p:nvSpPr>
        <p:spPr>
          <a:xfrm>
            <a:off x="814387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1" name="Шестиугольник 180"/>
          <p:cNvSpPr/>
          <p:nvPr/>
        </p:nvSpPr>
        <p:spPr>
          <a:xfrm>
            <a:off x="8143875" y="5072063"/>
            <a:ext cx="357188" cy="3571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3" name="Заголовок 27"/>
          <p:cNvSpPr txBox="1">
            <a:spLocks/>
          </p:cNvSpPr>
          <p:nvPr/>
        </p:nvSpPr>
        <p:spPr>
          <a:xfrm>
            <a:off x="6715140" y="564357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4" name="Заголовок 27"/>
          <p:cNvSpPr txBox="1">
            <a:spLocks/>
          </p:cNvSpPr>
          <p:nvPr/>
        </p:nvSpPr>
        <p:spPr>
          <a:xfrm>
            <a:off x="6786578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5" name="Заголовок 27"/>
          <p:cNvSpPr txBox="1">
            <a:spLocks/>
          </p:cNvSpPr>
          <p:nvPr/>
        </p:nvSpPr>
        <p:spPr>
          <a:xfrm>
            <a:off x="6786578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6" name="Десятиугольник 185"/>
          <p:cNvSpPr/>
          <p:nvPr/>
        </p:nvSpPr>
        <p:spPr>
          <a:xfrm>
            <a:off x="864393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7" name="Десятиугольник 186"/>
          <p:cNvSpPr/>
          <p:nvPr/>
        </p:nvSpPr>
        <p:spPr>
          <a:xfrm>
            <a:off x="728662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88" name="Десятиугольник 187"/>
          <p:cNvSpPr/>
          <p:nvPr/>
        </p:nvSpPr>
        <p:spPr>
          <a:xfrm>
            <a:off x="7643813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89" name="Десятиугольник 188"/>
          <p:cNvSpPr/>
          <p:nvPr/>
        </p:nvSpPr>
        <p:spPr>
          <a:xfrm>
            <a:off x="800100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90" name="Десятиугольник 189"/>
          <p:cNvSpPr/>
          <p:nvPr/>
        </p:nvSpPr>
        <p:spPr>
          <a:xfrm>
            <a:off x="828675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91" name="Десятиугольник 190"/>
          <p:cNvSpPr/>
          <p:nvPr/>
        </p:nvSpPr>
        <p:spPr>
          <a:xfrm>
            <a:off x="8643938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" name="Заголовок 27"/>
          <p:cNvSpPr txBox="1">
            <a:spLocks/>
          </p:cNvSpPr>
          <p:nvPr/>
        </p:nvSpPr>
        <p:spPr>
          <a:xfrm>
            <a:off x="2786050" y="0"/>
            <a:ext cx="528641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поле</a:t>
            </a:r>
          </a:p>
        </p:txBody>
      </p:sp>
      <p:sp>
        <p:nvSpPr>
          <p:cNvPr id="94" name="Текст 4"/>
          <p:cNvSpPr txBox="1">
            <a:spLocks/>
          </p:cNvSpPr>
          <p:nvPr/>
        </p:nvSpPr>
        <p:spPr>
          <a:xfrm>
            <a:off x="500034" y="1571612"/>
            <a:ext cx="642942" cy="50006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3600" b="1" dirty="0">
                <a:solidFill>
                  <a:srgbClr val="7030A0"/>
                </a:solidFill>
                <a:latin typeface="+mn-lt"/>
                <a:cs typeface="+mn-cs"/>
              </a:rPr>
              <a:t>15</a:t>
            </a:r>
            <a:endParaRPr lang="ru-RU" sz="3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95" name="Заголовок 27"/>
          <p:cNvSpPr txBox="1">
            <a:spLocks/>
          </p:cNvSpPr>
          <p:nvPr/>
        </p:nvSpPr>
        <p:spPr>
          <a:xfrm>
            <a:off x="2500298" y="2000240"/>
            <a:ext cx="3571900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формула </a:t>
            </a:r>
          </a:p>
        </p:txBody>
      </p:sp>
      <p:pic>
        <p:nvPicPr>
          <p:cNvPr id="21573" name="Рисунок 96" descr="0111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1513" y="1285875"/>
            <a:ext cx="85248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Рисунок 97" descr="chel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2285992"/>
            <a:ext cx="1800237" cy="1500198"/>
          </a:xfrm>
          <a:prstGeom prst="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3" name="Заголовок 27"/>
          <p:cNvSpPr txBox="1">
            <a:spLocks/>
          </p:cNvSpPr>
          <p:nvPr/>
        </p:nvSpPr>
        <p:spPr>
          <a:xfrm>
            <a:off x="4929190" y="4643446"/>
            <a:ext cx="357190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4" name="Заголовок 27"/>
          <p:cNvSpPr txBox="1">
            <a:spLocks/>
          </p:cNvSpPr>
          <p:nvPr/>
        </p:nvSpPr>
        <p:spPr>
          <a:xfrm>
            <a:off x="4929190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5" name="Заголовок 27"/>
          <p:cNvSpPr txBox="1">
            <a:spLocks/>
          </p:cNvSpPr>
          <p:nvPr/>
        </p:nvSpPr>
        <p:spPr>
          <a:xfrm>
            <a:off x="764383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6" name="Заголовок 27"/>
          <p:cNvSpPr txBox="1">
            <a:spLocks/>
          </p:cNvSpPr>
          <p:nvPr/>
        </p:nvSpPr>
        <p:spPr>
          <a:xfrm>
            <a:off x="764383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7" name="Заголовок 27"/>
          <p:cNvSpPr txBox="1">
            <a:spLocks/>
          </p:cNvSpPr>
          <p:nvPr/>
        </p:nvSpPr>
        <p:spPr>
          <a:xfrm>
            <a:off x="728664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9" name="Заголовок 27"/>
          <p:cNvSpPr txBox="1">
            <a:spLocks/>
          </p:cNvSpPr>
          <p:nvPr/>
        </p:nvSpPr>
        <p:spPr>
          <a:xfrm>
            <a:off x="728664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16" name="Блок-схема: сохраненные данные 115">
            <a:hlinkClick r:id="rId9" action="ppaction://hlinksldjump"/>
          </p:cNvPr>
          <p:cNvSpPr/>
          <p:nvPr/>
        </p:nvSpPr>
        <p:spPr>
          <a:xfrm>
            <a:off x="0" y="6429375"/>
            <a:ext cx="2571750" cy="42862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0000"/>
                </a:solidFill>
              </a:rPr>
              <a:t>ЭЛЕМЕНТЫ...</a:t>
            </a:r>
          </a:p>
        </p:txBody>
      </p:sp>
      <p:sp>
        <p:nvSpPr>
          <p:cNvPr id="117" name="Восьмиугольник 116"/>
          <p:cNvSpPr/>
          <p:nvPr/>
        </p:nvSpPr>
        <p:spPr>
          <a:xfrm>
            <a:off x="46434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8" name="Восьмиугольник 117"/>
          <p:cNvSpPr/>
          <p:nvPr/>
        </p:nvSpPr>
        <p:spPr>
          <a:xfrm>
            <a:off x="46434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37" name="Десятиугольник 136"/>
          <p:cNvSpPr/>
          <p:nvPr/>
        </p:nvSpPr>
        <p:spPr>
          <a:xfrm>
            <a:off x="700087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52" name="Десятиугольник 151"/>
          <p:cNvSpPr/>
          <p:nvPr/>
        </p:nvSpPr>
        <p:spPr>
          <a:xfrm>
            <a:off x="700087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ransition spd="med">
    <p:sndAc>
      <p:stSnd>
        <p:snd r:embed="rId3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-0.05973 -0.5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3 -0.52315 L -0.00469 -0.019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973 L -0.00868 -0.39815 " pathEditMode="relative" ptsTypes="AA">
                                      <p:cBhvr>
                                        <p:cTn id="1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39815 L -0.00087 -0.0201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66667E-6 L 0.11805 -0.73519 " pathEditMode="relative" ptsTypes="AA">
                                      <p:cBhvr>
                                        <p:cTn id="2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73518 L -3.61111E-6 -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33333E-6 L 0.07084 -0.73495 " pathEditMode="relative" ptsTypes="AA">
                                      <p:cBhvr>
                                        <p:cTn id="3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18 -0.73518 L 0.00035 -0.000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2361 -0.73495 " pathEditMode="relative" ptsTypes="AA">
                                      <p:cBhvr>
                                        <p:cTn id="4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73518 L 0.0007 -0.0106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00185 L -0.13351 -0.5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51 -0.525 L 0.00035 -1.85185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972 L -0.02327 -0.3981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7 -0.39815 L 0.00833 -0.0201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-0.07796 -0.3981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39815 L 0.00087 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0052 -0.7372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73727 L 0.00052 -0.0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-0.73727 L 0.0007 -0.0233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66667E-6 L -0.03923 -0.72454 " pathEditMode="relative" ptsTypes="AA">
                                      <p:cBhvr>
                                        <p:cTn id="9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7864 -0.73495 " pathEditMode="relative" ptsTypes="AA">
                                      <p:cBhvr>
                                        <p:cTn id="9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6 -0.73727 L 0.00105 -0.0020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66667E-6 L -0.11806 -0.72454 " pathEditMode="relative" ptsTypes="AA">
                                      <p:cBhvr>
                                        <p:cTn id="10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73727 L 0.00139 -0.0127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01076 -0.5909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59098 L -0.00295 0.0076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6.66667E-6 L -0.15747 -0.72454 " pathEditMode="relative" ptsTypes="AA">
                                      <p:cBhvr>
                                        <p:cTn id="123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73 -0.73727 L 0.00174 -0.0127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92593E-6 L 0.09445 -0.31481 " pathEditMode="relative" ptsTypes="AA">
                                      <p:cBhvr>
                                        <p:cTn id="13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-0.31482 L 1.66667E-6 -0.0104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532 L 0.03975 -0.3148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5 -0.31482 L 0.00034 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1805 -0.80856 " pathEditMode="relative" ptsTypes="AA">
                                      <p:cBhvr>
                                        <p:cTn id="15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80857 L -8.33333E-7 -0.0104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7882 -0.80833 " pathEditMode="relative" ptsTypes="AA">
                                      <p:cBhvr>
                                        <p:cTn id="159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99 -0.80856 L 0.00017 -0.0210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3941 -0.79791 " pathEditMode="relative" ptsTypes="AA">
                                      <p:cBhvr>
                                        <p:cTn id="16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80857 L 0.00052 -0.0210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1.11111E-6 -0.80833 " pathEditMode="relative" ptsTypes="AA">
                                      <p:cBhvr>
                                        <p:cTn id="17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80856 L 0.00086 -0.0104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7037E-7 L -0.03942 -0.79791 " pathEditMode="relative" ptsTypes="AA">
                                      <p:cBhvr>
                                        <p:cTn id="18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2 -0.80857 L 0.00121 -0.01065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19549 -0.52153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 -0.51458 L 0.00087 -0.0002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51852E-6 L -0.05503 -0.4095 " pathEditMode="relative" ptsTypes="AA">
                                      <p:cBhvr>
                                        <p:cTn id="20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-0.40949 L -5.55556E-7 2.22222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8.51852E-6 L -0.10242 -0.39885 " pathEditMode="relative" ptsTypes="AA">
                                      <p:cBhvr>
                                        <p:cTn id="21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91 -0.40949 L -0.00747 -0.0210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44 L -0.14878 -0.4094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78 -0.40949 L -0.00712 -0.01042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3438 -0.73125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7 -0.73125 L 0.00487 0.00394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18519E-6 L -0.07083 -0.72454 " pathEditMode="relative" ptsTypes="AA">
                                      <p:cBhvr>
                                        <p:cTn id="24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-0.73125 L -0.00261 -0.00671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18519E-6 L -0.11025 -0.72454 " pathEditMode="relative" ptsTypes="AA">
                                      <p:cBhvr>
                                        <p:cTn id="24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73125 L -0.00226 -0.00672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18519E-6 L -0.14965 -0.71389 " pathEditMode="relative" ptsTypes="AA">
                                      <p:cBhvr>
                                        <p:cTn id="25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56 -0.73125 L -0.00208 -0.0173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18519E-6 L -0.18906 -0.71389 " pathEditMode="relative" ptsTypes="AA">
                                      <p:cBhvr>
                                        <p:cTn id="26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62 -0.73125 L -0.00156 -0.01737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0.00301 L -0.07795 -0.57755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57755 L -0.00712 -0.01065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07326 -0.31944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63 -0.33079 L 0.0066 -0.00509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59259E-6 L 0.01563 -0.31482 " pathEditMode="relative" ptsTypes="AA">
                                      <p:cBhvr>
                                        <p:cTn id="29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33079 L -0.00086 -0.01597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92593E-6 L -0.0316 -0.31481 " pathEditMode="relative" ptsTypes="AA">
                                      <p:cBhvr>
                                        <p:cTn id="303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 -0.32037 L 0.0033 -0.01597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462 -0.80856 " pathEditMode="relative" ptsTypes="AA">
                                      <p:cBhvr>
                                        <p:cTn id="312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1 -0.80857 L 3.33333E-6 1.11111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05521 -0.79815 " pathEditMode="relative" ptsTypes="AA">
                                      <p:cBhvr>
                                        <p:cTn id="321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6 -0.80857 L 0.00278 0.00879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2963E-6 L 0.01581 -0.79792 " pathEditMode="relative" ptsTypes="AA">
                                      <p:cBhvr>
                                        <p:cTn id="330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80857 L 0.00069 -0.01042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2963E-6 L -0.02361 -0.79792 " pathEditMode="relative" ptsTypes="AA">
                                      <p:cBhvr>
                                        <p:cTn id="339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80857 L 0.00104 -0.01042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06302 -0.79815 " pathEditMode="relative" ptsTypes="AA">
                                      <p:cBhvr>
                                        <p:cTn id="348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-0.80856 L 0.00139 -7.40741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3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65 -0.80833 " pathEditMode="relative" ptsTypes="AA">
                                      <p:cBhvr>
                                        <p:cTn id="37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3 -0.80903 L -0.00035 0.00995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-0.73495 " pathEditMode="relative" ptsTypes="AA">
                                      <p:cBhvr>
                                        <p:cTn id="37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-0.73773 L 0.00017 -0.00278 " pathEditMode="relative" rAng="0" ptsTypes="AA">
                                      <p:cBhvr>
                                        <p:cTn id="38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05 -0.80833 " pathEditMode="relative" ptsTypes="AA">
                                      <p:cBhvr>
                                        <p:cTn id="38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87 -0.80903 L 5.55556E-7 -0.00069 " pathEditMode="relative" rAng="0" ptsTypes="AA">
                                      <p:cBhvr>
                                        <p:cTn id="39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2453 " pathEditMode="relative" ptsTypes="AA">
                                      <p:cBhvr>
                                        <p:cTn id="39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73172 L -0.00312 0.00347 " pathEditMode="relative" rAng="0" ptsTypes="AA">
                                      <p:cBhvr>
                                        <p:cTn id="40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08" grpId="0" animBg="1"/>
      <p:bldP spid="110" grpId="0" animBg="1"/>
      <p:bldP spid="110" grpId="1" animBg="1"/>
      <p:bldP spid="111" grpId="0" animBg="1"/>
      <p:bldP spid="111" grpId="1" animBg="1"/>
      <p:bldP spid="113" grpId="0" animBg="1"/>
      <p:bldP spid="113" grpId="1" animBg="1"/>
      <p:bldP spid="114" grpId="0" animBg="1"/>
      <p:bldP spid="114" grpId="1" animBg="1"/>
      <p:bldP spid="120" grpId="0" animBg="1"/>
      <p:bldP spid="122" grpId="0" animBg="1"/>
      <p:bldP spid="122" grpId="1" animBg="1"/>
      <p:bldP spid="125" grpId="0" animBg="1"/>
      <p:bldP spid="125" grpId="1" animBg="1"/>
      <p:bldP spid="126" grpId="0" animBg="1"/>
      <p:bldP spid="126" grpId="1" animBg="1"/>
      <p:bldP spid="129" grpId="0" animBg="1"/>
      <p:bldP spid="129" grpId="1" animBg="1"/>
      <p:bldP spid="131" grpId="0" animBg="1"/>
      <p:bldP spid="131" grpId="1" animBg="1"/>
      <p:bldP spid="132" grpId="0" animBg="1"/>
      <p:bldP spid="132" grpId="1" animBg="1"/>
      <p:bldP spid="134" grpId="0" animBg="1"/>
      <p:bldP spid="134" grpId="1" animBg="1"/>
      <p:bldP spid="138" grpId="0" animBg="1"/>
      <p:bldP spid="138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7" grpId="0" animBg="1"/>
      <p:bldP spid="147" grpId="1" animBg="1"/>
      <p:bldP spid="148" grpId="0" animBg="1"/>
      <p:bldP spid="148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72" grpId="0" animBg="1"/>
      <p:bldP spid="172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81" grpId="0" animBg="1"/>
      <p:bldP spid="181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17" grpId="0" animBg="1"/>
      <p:bldP spid="117" grpId="1" animBg="1"/>
      <p:bldP spid="118" grpId="0" animBg="1"/>
      <p:bldP spid="118" grpId="1" animBg="1"/>
      <p:bldP spid="137" grpId="0" animBg="1"/>
      <p:bldP spid="137" grpId="1" animBg="1"/>
      <p:bldP spid="152" grpId="0" animBg="1"/>
      <p:bldP spid="15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000250"/>
            <a:ext cx="35528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3650" y="428625"/>
            <a:ext cx="6467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Текст 4"/>
          <p:cNvSpPr txBox="1">
            <a:spLocks/>
          </p:cNvSpPr>
          <p:nvPr/>
        </p:nvSpPr>
        <p:spPr>
          <a:xfrm>
            <a:off x="1142976" y="500042"/>
            <a:ext cx="1143008" cy="107157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4800" b="1" dirty="0">
                <a:solidFill>
                  <a:srgbClr val="7030A0"/>
                </a:solidFill>
                <a:latin typeface="+mn-lt"/>
                <a:cs typeface="+mn-cs"/>
              </a:rPr>
              <a:t>S</a:t>
            </a:r>
            <a:endParaRPr lang="ru-RU" sz="48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0" y="3929066"/>
            <a:ext cx="1785918" cy="50006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Форма </a:t>
            </a:r>
            <a:r>
              <a:rPr lang="ru-RU" sz="2400" dirty="0" err="1" smtClean="0">
                <a:solidFill>
                  <a:srgbClr val="00B050"/>
                </a:solidFill>
              </a:rPr>
              <a:t>орбитали</a:t>
            </a:r>
            <a:r>
              <a:rPr lang="ru-RU" sz="2400" dirty="0" smtClean="0">
                <a:solidFill>
                  <a:srgbClr val="00B050"/>
                </a:solidFill>
              </a:rPr>
              <a:t>: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2" name="Заголовок 27"/>
          <p:cNvSpPr txBox="1">
            <a:spLocks/>
          </p:cNvSpPr>
          <p:nvPr/>
        </p:nvSpPr>
        <p:spPr>
          <a:xfrm>
            <a:off x="0" y="4572008"/>
            <a:ext cx="3286116" cy="92869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Номер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энергетического уровня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47" name="Заголовок 27"/>
          <p:cNvSpPr txBox="1">
            <a:spLocks/>
          </p:cNvSpPr>
          <p:nvPr/>
        </p:nvSpPr>
        <p:spPr>
          <a:xfrm>
            <a:off x="0" y="5143512"/>
            <a:ext cx="2571736" cy="128588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Число  электронов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  </a:t>
            </a:r>
            <a:r>
              <a:rPr lang="ru-RU" sz="24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орбитали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72" name="Заголовок 27"/>
          <p:cNvSpPr txBox="1">
            <a:spLocks/>
          </p:cNvSpPr>
          <p:nvPr/>
        </p:nvSpPr>
        <p:spPr>
          <a:xfrm>
            <a:off x="242886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  уровень</a:t>
            </a:r>
          </a:p>
        </p:txBody>
      </p:sp>
      <p:sp>
        <p:nvSpPr>
          <p:cNvPr id="73" name="Заголовок 27"/>
          <p:cNvSpPr txBox="1">
            <a:spLocks/>
          </p:cNvSpPr>
          <p:nvPr/>
        </p:nvSpPr>
        <p:spPr>
          <a:xfrm>
            <a:off x="4643438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  уровень</a:t>
            </a:r>
          </a:p>
        </p:txBody>
      </p:sp>
      <p:sp>
        <p:nvSpPr>
          <p:cNvPr id="74" name="Заголовок 27"/>
          <p:cNvSpPr txBox="1">
            <a:spLocks/>
          </p:cNvSpPr>
          <p:nvPr/>
        </p:nvSpPr>
        <p:spPr>
          <a:xfrm>
            <a:off x="707233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3  уровень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07193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 flipH="1">
            <a:off x="664368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4429125"/>
            <a:ext cx="885825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0" y="5572125"/>
            <a:ext cx="8929688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Семиугольник 107"/>
          <p:cNvSpPr/>
          <p:nvPr/>
        </p:nvSpPr>
        <p:spPr>
          <a:xfrm>
            <a:off x="264318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0" name="Восьмиугольник 109"/>
          <p:cNvSpPr/>
          <p:nvPr/>
        </p:nvSpPr>
        <p:spPr>
          <a:xfrm>
            <a:off x="492918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1" name="Десятиугольник 110"/>
          <p:cNvSpPr/>
          <p:nvPr/>
        </p:nvSpPr>
        <p:spPr>
          <a:xfrm>
            <a:off x="728662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3" name="Прямоугольник с двумя скругленными соседними углами 112"/>
          <p:cNvSpPr/>
          <p:nvPr/>
        </p:nvSpPr>
        <p:spPr>
          <a:xfrm>
            <a:off x="728662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4" name="Прямоугольник с двумя скругленными противолежащими углами 113"/>
          <p:cNvSpPr/>
          <p:nvPr/>
        </p:nvSpPr>
        <p:spPr>
          <a:xfrm>
            <a:off x="4929188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500438" y="3857625"/>
            <a:ext cx="2857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2" name="Прямоугольник с двумя скругленными противолежащими углами 121"/>
          <p:cNvSpPr/>
          <p:nvPr/>
        </p:nvSpPr>
        <p:spPr>
          <a:xfrm>
            <a:off x="5429250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5" name="Прямоугольник с двумя скругленными соседними углами 124"/>
          <p:cNvSpPr/>
          <p:nvPr/>
        </p:nvSpPr>
        <p:spPr>
          <a:xfrm>
            <a:off x="7715250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6" name="Прямоугольник с двумя скругленными соседними углами 125"/>
          <p:cNvSpPr/>
          <p:nvPr/>
        </p:nvSpPr>
        <p:spPr>
          <a:xfrm>
            <a:off x="814387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9" name="Трапеция 128"/>
          <p:cNvSpPr/>
          <p:nvPr/>
        </p:nvSpPr>
        <p:spPr>
          <a:xfrm>
            <a:off x="3500438" y="4714875"/>
            <a:ext cx="357187" cy="42862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1" name="Семиугольник 130"/>
          <p:cNvSpPr/>
          <p:nvPr/>
        </p:nvSpPr>
        <p:spPr>
          <a:xfrm>
            <a:off x="3071813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2" name="Семиугольник 131"/>
          <p:cNvSpPr/>
          <p:nvPr/>
        </p:nvSpPr>
        <p:spPr>
          <a:xfrm>
            <a:off x="350043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4" name="Блок-схема: ручное управление 133"/>
          <p:cNvSpPr/>
          <p:nvPr/>
        </p:nvSpPr>
        <p:spPr>
          <a:xfrm>
            <a:off x="5429250" y="4714875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8" name="Шестиугольник 137"/>
          <p:cNvSpPr/>
          <p:nvPr/>
        </p:nvSpPr>
        <p:spPr>
          <a:xfrm>
            <a:off x="8143875" y="4572000"/>
            <a:ext cx="357188" cy="3571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0" name="Восьмиугольник 139"/>
          <p:cNvSpPr/>
          <p:nvPr/>
        </p:nvSpPr>
        <p:spPr>
          <a:xfrm>
            <a:off x="5286375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41" name="Восьмиугольник 140"/>
          <p:cNvSpPr/>
          <p:nvPr/>
        </p:nvSpPr>
        <p:spPr>
          <a:xfrm>
            <a:off x="5643563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2" name="Восьмиугольник 141"/>
          <p:cNvSpPr/>
          <p:nvPr/>
        </p:nvSpPr>
        <p:spPr>
          <a:xfrm>
            <a:off x="6000750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3" name="Десятиугольник 142"/>
          <p:cNvSpPr/>
          <p:nvPr/>
        </p:nvSpPr>
        <p:spPr>
          <a:xfrm>
            <a:off x="7643813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4" name="Десятиугольник 143"/>
          <p:cNvSpPr/>
          <p:nvPr/>
        </p:nvSpPr>
        <p:spPr>
          <a:xfrm>
            <a:off x="8001000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5" name="Десятиугольник 144"/>
          <p:cNvSpPr/>
          <p:nvPr/>
        </p:nvSpPr>
        <p:spPr>
          <a:xfrm>
            <a:off x="835818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7" name="Прямоугольник с двумя скругленными противолежащими углами 146"/>
          <p:cNvSpPr/>
          <p:nvPr/>
        </p:nvSpPr>
        <p:spPr>
          <a:xfrm>
            <a:off x="4929188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8" name="Прямоугольник с двумя скругленными противолежащими углами 147"/>
          <p:cNvSpPr/>
          <p:nvPr/>
        </p:nvSpPr>
        <p:spPr>
          <a:xfrm>
            <a:off x="5429250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1" name="Заголовок 27"/>
          <p:cNvSpPr txBox="1">
            <a:spLocks/>
          </p:cNvSpPr>
          <p:nvPr/>
        </p:nvSpPr>
        <p:spPr>
          <a:xfrm>
            <a:off x="6715140" y="614364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3" name="Заголовок 27"/>
          <p:cNvSpPr txBox="1">
            <a:spLocks/>
          </p:cNvSpPr>
          <p:nvPr/>
        </p:nvSpPr>
        <p:spPr>
          <a:xfrm>
            <a:off x="6786578" y="328612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4" name="Заголовок 27"/>
          <p:cNvSpPr txBox="1">
            <a:spLocks/>
          </p:cNvSpPr>
          <p:nvPr/>
        </p:nvSpPr>
        <p:spPr>
          <a:xfrm>
            <a:off x="6786578" y="385762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5" name="Заголовок 27"/>
          <p:cNvSpPr txBox="1">
            <a:spLocks/>
          </p:cNvSpPr>
          <p:nvPr/>
        </p:nvSpPr>
        <p:spPr>
          <a:xfrm>
            <a:off x="4214810" y="6286520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6" name="Заголовок 27"/>
          <p:cNvSpPr txBox="1">
            <a:spLocks/>
          </p:cNvSpPr>
          <p:nvPr/>
        </p:nvSpPr>
        <p:spPr>
          <a:xfrm>
            <a:off x="4214810" y="571501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7" name="Заголовок 27"/>
          <p:cNvSpPr txBox="1">
            <a:spLocks/>
          </p:cNvSpPr>
          <p:nvPr/>
        </p:nvSpPr>
        <p:spPr>
          <a:xfrm>
            <a:off x="4286248" y="5143512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8" name="Заголовок 27"/>
          <p:cNvSpPr txBox="1">
            <a:spLocks/>
          </p:cNvSpPr>
          <p:nvPr/>
        </p:nvSpPr>
        <p:spPr>
          <a:xfrm>
            <a:off x="4286248" y="464344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9" name="Заголовок 27"/>
          <p:cNvSpPr txBox="1">
            <a:spLocks/>
          </p:cNvSpPr>
          <p:nvPr/>
        </p:nvSpPr>
        <p:spPr>
          <a:xfrm>
            <a:off x="4286248" y="321468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0" name="Заголовок 27"/>
          <p:cNvSpPr txBox="1">
            <a:spLocks/>
          </p:cNvSpPr>
          <p:nvPr/>
        </p:nvSpPr>
        <p:spPr>
          <a:xfrm>
            <a:off x="4286248" y="3857628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1" name="Восьмиугольник 160"/>
          <p:cNvSpPr/>
          <p:nvPr/>
        </p:nvSpPr>
        <p:spPr>
          <a:xfrm>
            <a:off x="63579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62" name="Восьмиугольник 161"/>
          <p:cNvSpPr/>
          <p:nvPr/>
        </p:nvSpPr>
        <p:spPr>
          <a:xfrm>
            <a:off x="492918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63" name="Восьмиугольник 162"/>
          <p:cNvSpPr/>
          <p:nvPr/>
        </p:nvSpPr>
        <p:spPr>
          <a:xfrm>
            <a:off x="5286375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64" name="Восьмиугольник 163"/>
          <p:cNvSpPr/>
          <p:nvPr/>
        </p:nvSpPr>
        <p:spPr>
          <a:xfrm>
            <a:off x="5643563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65" name="Восьмиугольник 164"/>
          <p:cNvSpPr/>
          <p:nvPr/>
        </p:nvSpPr>
        <p:spPr>
          <a:xfrm>
            <a:off x="6000750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66" name="Восьмиугольник 165"/>
          <p:cNvSpPr/>
          <p:nvPr/>
        </p:nvSpPr>
        <p:spPr>
          <a:xfrm>
            <a:off x="63579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72" name="Блок-схема: ручное управление 171"/>
          <p:cNvSpPr/>
          <p:nvPr/>
        </p:nvSpPr>
        <p:spPr>
          <a:xfrm>
            <a:off x="5429250" y="5143500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5" name="Прямоугольник с двумя скругленными соседними углами 174"/>
          <p:cNvSpPr/>
          <p:nvPr/>
        </p:nvSpPr>
        <p:spPr>
          <a:xfrm>
            <a:off x="728662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6" name="Прямоугольник с двумя скругленными соседними углами 175"/>
          <p:cNvSpPr/>
          <p:nvPr/>
        </p:nvSpPr>
        <p:spPr>
          <a:xfrm>
            <a:off x="7715250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7" name="Прямоугольник с двумя скругленными соседними углами 176"/>
          <p:cNvSpPr/>
          <p:nvPr/>
        </p:nvSpPr>
        <p:spPr>
          <a:xfrm>
            <a:off x="814387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1" name="Шестиугольник 180"/>
          <p:cNvSpPr/>
          <p:nvPr/>
        </p:nvSpPr>
        <p:spPr>
          <a:xfrm>
            <a:off x="8143875" y="5072063"/>
            <a:ext cx="357188" cy="3571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3" name="Заголовок 27"/>
          <p:cNvSpPr txBox="1">
            <a:spLocks/>
          </p:cNvSpPr>
          <p:nvPr/>
        </p:nvSpPr>
        <p:spPr>
          <a:xfrm>
            <a:off x="6715140" y="564357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4" name="Заголовок 27"/>
          <p:cNvSpPr txBox="1">
            <a:spLocks/>
          </p:cNvSpPr>
          <p:nvPr/>
        </p:nvSpPr>
        <p:spPr>
          <a:xfrm>
            <a:off x="6786578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5" name="Заголовок 27"/>
          <p:cNvSpPr txBox="1">
            <a:spLocks/>
          </p:cNvSpPr>
          <p:nvPr/>
        </p:nvSpPr>
        <p:spPr>
          <a:xfrm>
            <a:off x="6786578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6" name="Десятиугольник 185"/>
          <p:cNvSpPr/>
          <p:nvPr/>
        </p:nvSpPr>
        <p:spPr>
          <a:xfrm>
            <a:off x="864393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7" name="Десятиугольник 186"/>
          <p:cNvSpPr/>
          <p:nvPr/>
        </p:nvSpPr>
        <p:spPr>
          <a:xfrm>
            <a:off x="728662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88" name="Десятиугольник 187"/>
          <p:cNvSpPr/>
          <p:nvPr/>
        </p:nvSpPr>
        <p:spPr>
          <a:xfrm>
            <a:off x="7643813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89" name="Десятиугольник 188"/>
          <p:cNvSpPr/>
          <p:nvPr/>
        </p:nvSpPr>
        <p:spPr>
          <a:xfrm>
            <a:off x="800100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90" name="Десятиугольник 189"/>
          <p:cNvSpPr/>
          <p:nvPr/>
        </p:nvSpPr>
        <p:spPr>
          <a:xfrm>
            <a:off x="828675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91" name="Десятиугольник 190"/>
          <p:cNvSpPr/>
          <p:nvPr/>
        </p:nvSpPr>
        <p:spPr>
          <a:xfrm>
            <a:off x="8643938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" name="Заголовок 27"/>
          <p:cNvSpPr txBox="1">
            <a:spLocks/>
          </p:cNvSpPr>
          <p:nvPr/>
        </p:nvSpPr>
        <p:spPr>
          <a:xfrm>
            <a:off x="2786050" y="0"/>
            <a:ext cx="528641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поле</a:t>
            </a:r>
          </a:p>
        </p:txBody>
      </p:sp>
      <p:sp>
        <p:nvSpPr>
          <p:cNvPr id="94" name="Текст 4"/>
          <p:cNvSpPr txBox="1">
            <a:spLocks/>
          </p:cNvSpPr>
          <p:nvPr/>
        </p:nvSpPr>
        <p:spPr>
          <a:xfrm>
            <a:off x="500034" y="1571612"/>
            <a:ext cx="642942" cy="50006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3600" b="1" dirty="0">
                <a:solidFill>
                  <a:srgbClr val="7030A0"/>
                </a:solidFill>
                <a:latin typeface="+mn-lt"/>
                <a:cs typeface="+mn-cs"/>
              </a:rPr>
              <a:t>16</a:t>
            </a:r>
            <a:endParaRPr lang="ru-RU" sz="3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95" name="Заголовок 27"/>
          <p:cNvSpPr txBox="1">
            <a:spLocks/>
          </p:cNvSpPr>
          <p:nvPr/>
        </p:nvSpPr>
        <p:spPr>
          <a:xfrm>
            <a:off x="2500298" y="2000240"/>
            <a:ext cx="3571900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формула </a:t>
            </a:r>
          </a:p>
        </p:txBody>
      </p:sp>
      <p:pic>
        <p:nvPicPr>
          <p:cNvPr id="22597" name="Рисунок 96" descr="0111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1513" y="1285875"/>
            <a:ext cx="85248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Рисунок 97" descr="chel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2285992"/>
            <a:ext cx="1800237" cy="1500198"/>
          </a:xfrm>
          <a:prstGeom prst="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3" name="Заголовок 27"/>
          <p:cNvSpPr txBox="1">
            <a:spLocks/>
          </p:cNvSpPr>
          <p:nvPr/>
        </p:nvSpPr>
        <p:spPr>
          <a:xfrm>
            <a:off x="4929190" y="4643446"/>
            <a:ext cx="357190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4" name="Заголовок 27"/>
          <p:cNvSpPr txBox="1">
            <a:spLocks/>
          </p:cNvSpPr>
          <p:nvPr/>
        </p:nvSpPr>
        <p:spPr>
          <a:xfrm>
            <a:off x="4929190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5" name="Заголовок 27"/>
          <p:cNvSpPr txBox="1">
            <a:spLocks/>
          </p:cNvSpPr>
          <p:nvPr/>
        </p:nvSpPr>
        <p:spPr>
          <a:xfrm>
            <a:off x="764383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6" name="Заголовок 27"/>
          <p:cNvSpPr txBox="1">
            <a:spLocks/>
          </p:cNvSpPr>
          <p:nvPr/>
        </p:nvSpPr>
        <p:spPr>
          <a:xfrm>
            <a:off x="764383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7" name="Заголовок 27"/>
          <p:cNvSpPr txBox="1">
            <a:spLocks/>
          </p:cNvSpPr>
          <p:nvPr/>
        </p:nvSpPr>
        <p:spPr>
          <a:xfrm>
            <a:off x="728664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9" name="Заголовок 27"/>
          <p:cNvSpPr txBox="1">
            <a:spLocks/>
          </p:cNvSpPr>
          <p:nvPr/>
        </p:nvSpPr>
        <p:spPr>
          <a:xfrm>
            <a:off x="728664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16" name="Блок-схема: сохраненные данные 115">
            <a:hlinkClick r:id="rId9" action="ppaction://hlinksldjump"/>
          </p:cNvPr>
          <p:cNvSpPr/>
          <p:nvPr/>
        </p:nvSpPr>
        <p:spPr>
          <a:xfrm>
            <a:off x="0" y="6429375"/>
            <a:ext cx="2571750" cy="42862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0000"/>
                </a:solidFill>
              </a:rPr>
              <a:t>ЭЛЕМЕНТЫ...</a:t>
            </a:r>
          </a:p>
        </p:txBody>
      </p:sp>
      <p:sp>
        <p:nvSpPr>
          <p:cNvPr id="117" name="Восьмиугольник 116"/>
          <p:cNvSpPr/>
          <p:nvPr/>
        </p:nvSpPr>
        <p:spPr>
          <a:xfrm>
            <a:off x="46434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8" name="Восьмиугольник 117"/>
          <p:cNvSpPr/>
          <p:nvPr/>
        </p:nvSpPr>
        <p:spPr>
          <a:xfrm>
            <a:off x="46434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37" name="Десятиугольник 136"/>
          <p:cNvSpPr/>
          <p:nvPr/>
        </p:nvSpPr>
        <p:spPr>
          <a:xfrm>
            <a:off x="700087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52" name="Десятиугольник 151"/>
          <p:cNvSpPr/>
          <p:nvPr/>
        </p:nvSpPr>
        <p:spPr>
          <a:xfrm>
            <a:off x="700087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ransition spd="med">
    <p:sndAc>
      <p:stSnd>
        <p:snd r:embed="rId3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-0.05973 -0.5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3 -0.52315 L -0.00469 -0.019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973 L -0.00868 -0.39815 " pathEditMode="relative" ptsTypes="AA">
                                      <p:cBhvr>
                                        <p:cTn id="1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39815 L -0.00087 -0.0201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66667E-6 L 0.11805 -0.73519 " pathEditMode="relative" ptsTypes="AA">
                                      <p:cBhvr>
                                        <p:cTn id="2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73518 L -3.61111E-6 -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33333E-6 L 0.07084 -0.73495 " pathEditMode="relative" ptsTypes="AA">
                                      <p:cBhvr>
                                        <p:cTn id="3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18 -0.73518 L 0.00035 -0.000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2361 -0.73495 " pathEditMode="relative" ptsTypes="AA">
                                      <p:cBhvr>
                                        <p:cTn id="4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73518 L 0.0007 -0.0106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00185 L -0.13351 -0.5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51 -0.525 L 0.00035 -1.85185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972 L -0.02327 -0.3981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7 -0.39815 L 0.00833 -0.0201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-0.07796 -0.3981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39815 L 0.00087 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0052 -0.7372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73727 L 0.00052 -0.0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-0.73727 L 0.0007 -0.0233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66667E-6 L -0.03923 -0.72454 " pathEditMode="relative" ptsTypes="AA">
                                      <p:cBhvr>
                                        <p:cTn id="9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7864 -0.73495 " pathEditMode="relative" ptsTypes="AA">
                                      <p:cBhvr>
                                        <p:cTn id="9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6 -0.73727 L 0.00105 -0.0020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66667E-6 L -0.11806 -0.72454 " pathEditMode="relative" ptsTypes="AA">
                                      <p:cBhvr>
                                        <p:cTn id="10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73727 L 0.00139 -0.0127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01076 -0.5909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59098 L -0.00295 0.0076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6.66667E-6 L -0.15747 -0.72454 " pathEditMode="relative" ptsTypes="AA">
                                      <p:cBhvr>
                                        <p:cTn id="123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73 -0.73727 L 0.00174 -0.0127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92593E-6 L 0.09445 -0.31481 " pathEditMode="relative" ptsTypes="AA">
                                      <p:cBhvr>
                                        <p:cTn id="13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-0.31482 L 1.66667E-6 -0.0104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532 L 0.03975 -0.3148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5 -0.31482 L 0.00034 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1805 -0.80856 " pathEditMode="relative" ptsTypes="AA">
                                      <p:cBhvr>
                                        <p:cTn id="15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80857 L -8.33333E-7 -0.0104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7882 -0.80833 " pathEditMode="relative" ptsTypes="AA">
                                      <p:cBhvr>
                                        <p:cTn id="159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99 -0.80856 L 0.00017 -0.0210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3941 -0.79791 " pathEditMode="relative" ptsTypes="AA">
                                      <p:cBhvr>
                                        <p:cTn id="16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80857 L 0.00052 -0.0210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1.11111E-6 -0.80833 " pathEditMode="relative" ptsTypes="AA">
                                      <p:cBhvr>
                                        <p:cTn id="17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80856 L 0.00086 -0.0104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7037E-7 L -0.03942 -0.79791 " pathEditMode="relative" ptsTypes="AA">
                                      <p:cBhvr>
                                        <p:cTn id="18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2 -0.80857 L 0.00121 -0.01065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19549 -0.52153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 -0.51458 L 0.00087 -0.0002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51852E-6 L -0.05503 -0.4095 " pathEditMode="relative" ptsTypes="AA">
                                      <p:cBhvr>
                                        <p:cTn id="20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-0.40949 L -5.55556E-7 2.22222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8.51852E-6 L -0.10242 -0.39885 " pathEditMode="relative" ptsTypes="AA">
                                      <p:cBhvr>
                                        <p:cTn id="21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91 -0.40949 L -0.00747 -0.0210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44 L -0.14878 -0.4094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78 -0.40949 L -0.00712 -0.01042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3438 -0.73125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7 -0.73125 L 0.00487 0.00394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18519E-6 L -0.07083 -0.72454 " pathEditMode="relative" ptsTypes="AA">
                                      <p:cBhvr>
                                        <p:cTn id="24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-0.73125 L -0.00261 -0.00671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18519E-6 L -0.11025 -0.72454 " pathEditMode="relative" ptsTypes="AA">
                                      <p:cBhvr>
                                        <p:cTn id="24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73125 L -0.00226 -0.00672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18519E-6 L -0.14965 -0.71389 " pathEditMode="relative" ptsTypes="AA">
                                      <p:cBhvr>
                                        <p:cTn id="25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56 -0.73125 L -0.00208 -0.0173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18519E-6 L -0.18906 -0.71389 " pathEditMode="relative" ptsTypes="AA">
                                      <p:cBhvr>
                                        <p:cTn id="26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62 -0.73125 L -0.00156 -0.01737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0.00301 L -0.07795 -0.57755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57755 L -0.00712 -0.01065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07326 -0.31944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63 -0.33079 L 0.0066 -0.00509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59259E-6 L 0.01563 -0.31482 " pathEditMode="relative" ptsTypes="AA">
                                      <p:cBhvr>
                                        <p:cTn id="29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33079 L -0.00086 -0.01597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92593E-6 L -0.0316 -0.31481 " pathEditMode="relative" ptsTypes="AA">
                                      <p:cBhvr>
                                        <p:cTn id="303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 -0.32037 L 0.0033 -0.01597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462 -0.80856 " pathEditMode="relative" ptsTypes="AA">
                                      <p:cBhvr>
                                        <p:cTn id="312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1 -0.80857 L 3.33333E-6 1.11111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05521 -0.79815 " pathEditMode="relative" ptsTypes="AA">
                                      <p:cBhvr>
                                        <p:cTn id="321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6 -0.80857 L 0.00278 0.00879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2963E-6 L 0.01581 -0.79792 " pathEditMode="relative" ptsTypes="AA">
                                      <p:cBhvr>
                                        <p:cTn id="330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80857 L 0.00069 -0.01042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2963E-6 L -0.02361 -0.79792 " pathEditMode="relative" ptsTypes="AA">
                                      <p:cBhvr>
                                        <p:cTn id="339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80857 L 0.00104 -0.01042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06302 -0.79815 " pathEditMode="relative" ptsTypes="AA">
                                      <p:cBhvr>
                                        <p:cTn id="348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-0.80856 L 0.00139 -7.40741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3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65 -0.80833 " pathEditMode="relative" ptsTypes="AA">
                                      <p:cBhvr>
                                        <p:cTn id="37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3 -0.80903 L -0.00035 0.00995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-0.73495 " pathEditMode="relative" ptsTypes="AA">
                                      <p:cBhvr>
                                        <p:cTn id="37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-0.73773 L 0.00017 -0.00278 " pathEditMode="relative" rAng="0" ptsTypes="AA">
                                      <p:cBhvr>
                                        <p:cTn id="38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05 -0.80833 " pathEditMode="relative" ptsTypes="AA">
                                      <p:cBhvr>
                                        <p:cTn id="38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87 -0.80903 L 5.55556E-7 -0.00069 " pathEditMode="relative" rAng="0" ptsTypes="AA">
                                      <p:cBhvr>
                                        <p:cTn id="39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2453 " pathEditMode="relative" ptsTypes="AA">
                                      <p:cBhvr>
                                        <p:cTn id="39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73172 L -0.00312 0.00347 " pathEditMode="relative" rAng="0" ptsTypes="AA">
                                      <p:cBhvr>
                                        <p:cTn id="40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08" grpId="0" animBg="1"/>
      <p:bldP spid="110" grpId="0" animBg="1"/>
      <p:bldP spid="110" grpId="1" animBg="1"/>
      <p:bldP spid="111" grpId="0" animBg="1"/>
      <p:bldP spid="111" grpId="1" animBg="1"/>
      <p:bldP spid="113" grpId="0" animBg="1"/>
      <p:bldP spid="113" grpId="1" animBg="1"/>
      <p:bldP spid="114" grpId="0" animBg="1"/>
      <p:bldP spid="114" grpId="1" animBg="1"/>
      <p:bldP spid="120" grpId="0" animBg="1"/>
      <p:bldP spid="122" grpId="0" animBg="1"/>
      <p:bldP spid="122" grpId="1" animBg="1"/>
      <p:bldP spid="125" grpId="0" animBg="1"/>
      <p:bldP spid="125" grpId="1" animBg="1"/>
      <p:bldP spid="126" grpId="0" animBg="1"/>
      <p:bldP spid="126" grpId="1" animBg="1"/>
      <p:bldP spid="129" grpId="0" animBg="1"/>
      <p:bldP spid="129" grpId="1" animBg="1"/>
      <p:bldP spid="131" grpId="0" animBg="1"/>
      <p:bldP spid="131" grpId="1" animBg="1"/>
      <p:bldP spid="132" grpId="0" animBg="1"/>
      <p:bldP spid="132" grpId="1" animBg="1"/>
      <p:bldP spid="134" grpId="0" animBg="1"/>
      <p:bldP spid="134" grpId="1" animBg="1"/>
      <p:bldP spid="138" grpId="0" animBg="1"/>
      <p:bldP spid="138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7" grpId="0" animBg="1"/>
      <p:bldP spid="147" grpId="1" animBg="1"/>
      <p:bldP spid="148" grpId="0" animBg="1"/>
      <p:bldP spid="148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72" grpId="0" animBg="1"/>
      <p:bldP spid="172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81" grpId="0" animBg="1"/>
      <p:bldP spid="181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17" grpId="0" animBg="1"/>
      <p:bldP spid="117" grpId="1" animBg="1"/>
      <p:bldP spid="118" grpId="0" animBg="1"/>
      <p:bldP spid="118" grpId="1" animBg="1"/>
      <p:bldP spid="137" grpId="0" animBg="1"/>
      <p:bldP spid="137" grpId="1" animBg="1"/>
      <p:bldP spid="152" grpId="0" animBg="1"/>
      <p:bldP spid="15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000250"/>
            <a:ext cx="3562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3650" y="428625"/>
            <a:ext cx="6467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Текст 4"/>
          <p:cNvSpPr txBox="1">
            <a:spLocks/>
          </p:cNvSpPr>
          <p:nvPr/>
        </p:nvSpPr>
        <p:spPr>
          <a:xfrm>
            <a:off x="1142976" y="500042"/>
            <a:ext cx="1143008" cy="107157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4800" b="1" dirty="0" err="1">
                <a:solidFill>
                  <a:srgbClr val="7030A0"/>
                </a:solidFill>
                <a:latin typeface="+mn-lt"/>
                <a:cs typeface="+mn-cs"/>
              </a:rPr>
              <a:t>Cl</a:t>
            </a:r>
            <a:endParaRPr lang="ru-RU" sz="48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0" y="3929066"/>
            <a:ext cx="1785918" cy="50006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Форма </a:t>
            </a:r>
            <a:r>
              <a:rPr lang="ru-RU" sz="2400" dirty="0" err="1" smtClean="0">
                <a:solidFill>
                  <a:srgbClr val="00B050"/>
                </a:solidFill>
              </a:rPr>
              <a:t>орбитали</a:t>
            </a:r>
            <a:r>
              <a:rPr lang="ru-RU" sz="2400" dirty="0" smtClean="0">
                <a:solidFill>
                  <a:srgbClr val="00B050"/>
                </a:solidFill>
              </a:rPr>
              <a:t>: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2" name="Заголовок 27"/>
          <p:cNvSpPr txBox="1">
            <a:spLocks/>
          </p:cNvSpPr>
          <p:nvPr/>
        </p:nvSpPr>
        <p:spPr>
          <a:xfrm>
            <a:off x="0" y="4572008"/>
            <a:ext cx="3286116" cy="92869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Номер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энергетического уровня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47" name="Заголовок 27"/>
          <p:cNvSpPr txBox="1">
            <a:spLocks/>
          </p:cNvSpPr>
          <p:nvPr/>
        </p:nvSpPr>
        <p:spPr>
          <a:xfrm>
            <a:off x="0" y="5143512"/>
            <a:ext cx="2571736" cy="128588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Число  электронов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  </a:t>
            </a:r>
            <a:r>
              <a:rPr lang="ru-RU" sz="24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орбитали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72" name="Заголовок 27"/>
          <p:cNvSpPr txBox="1">
            <a:spLocks/>
          </p:cNvSpPr>
          <p:nvPr/>
        </p:nvSpPr>
        <p:spPr>
          <a:xfrm>
            <a:off x="242886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  уровень</a:t>
            </a:r>
          </a:p>
        </p:txBody>
      </p:sp>
      <p:sp>
        <p:nvSpPr>
          <p:cNvPr id="73" name="Заголовок 27"/>
          <p:cNvSpPr txBox="1">
            <a:spLocks/>
          </p:cNvSpPr>
          <p:nvPr/>
        </p:nvSpPr>
        <p:spPr>
          <a:xfrm>
            <a:off x="4643438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  уровень</a:t>
            </a:r>
          </a:p>
        </p:txBody>
      </p:sp>
      <p:sp>
        <p:nvSpPr>
          <p:cNvPr id="74" name="Заголовок 27"/>
          <p:cNvSpPr txBox="1">
            <a:spLocks/>
          </p:cNvSpPr>
          <p:nvPr/>
        </p:nvSpPr>
        <p:spPr>
          <a:xfrm>
            <a:off x="707233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3  уровень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07193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 flipH="1">
            <a:off x="664368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4429125"/>
            <a:ext cx="885825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0" y="5572125"/>
            <a:ext cx="8929688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Семиугольник 107"/>
          <p:cNvSpPr/>
          <p:nvPr/>
        </p:nvSpPr>
        <p:spPr>
          <a:xfrm>
            <a:off x="264318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0" name="Восьмиугольник 109"/>
          <p:cNvSpPr/>
          <p:nvPr/>
        </p:nvSpPr>
        <p:spPr>
          <a:xfrm>
            <a:off x="492918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1" name="Десятиугольник 110"/>
          <p:cNvSpPr/>
          <p:nvPr/>
        </p:nvSpPr>
        <p:spPr>
          <a:xfrm>
            <a:off x="728662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3" name="Прямоугольник с двумя скругленными соседними углами 112"/>
          <p:cNvSpPr/>
          <p:nvPr/>
        </p:nvSpPr>
        <p:spPr>
          <a:xfrm>
            <a:off x="728662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4" name="Прямоугольник с двумя скругленными противолежащими углами 113"/>
          <p:cNvSpPr/>
          <p:nvPr/>
        </p:nvSpPr>
        <p:spPr>
          <a:xfrm>
            <a:off x="4929188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500438" y="3857625"/>
            <a:ext cx="2857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2" name="Прямоугольник с двумя скругленными противолежащими углами 121"/>
          <p:cNvSpPr/>
          <p:nvPr/>
        </p:nvSpPr>
        <p:spPr>
          <a:xfrm>
            <a:off x="5429250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5" name="Прямоугольник с двумя скругленными соседними углами 124"/>
          <p:cNvSpPr/>
          <p:nvPr/>
        </p:nvSpPr>
        <p:spPr>
          <a:xfrm>
            <a:off x="7715250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6" name="Прямоугольник с двумя скругленными соседними углами 125"/>
          <p:cNvSpPr/>
          <p:nvPr/>
        </p:nvSpPr>
        <p:spPr>
          <a:xfrm>
            <a:off x="814387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9" name="Трапеция 128"/>
          <p:cNvSpPr/>
          <p:nvPr/>
        </p:nvSpPr>
        <p:spPr>
          <a:xfrm>
            <a:off x="3500438" y="4714875"/>
            <a:ext cx="357187" cy="42862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1" name="Семиугольник 130"/>
          <p:cNvSpPr/>
          <p:nvPr/>
        </p:nvSpPr>
        <p:spPr>
          <a:xfrm>
            <a:off x="3071813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2" name="Семиугольник 131"/>
          <p:cNvSpPr/>
          <p:nvPr/>
        </p:nvSpPr>
        <p:spPr>
          <a:xfrm>
            <a:off x="350043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4" name="Блок-схема: ручное управление 133"/>
          <p:cNvSpPr/>
          <p:nvPr/>
        </p:nvSpPr>
        <p:spPr>
          <a:xfrm>
            <a:off x="5429250" y="4714875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8" name="Шестиугольник 137"/>
          <p:cNvSpPr/>
          <p:nvPr/>
        </p:nvSpPr>
        <p:spPr>
          <a:xfrm>
            <a:off x="8143875" y="4572000"/>
            <a:ext cx="357188" cy="3571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0" name="Восьмиугольник 139"/>
          <p:cNvSpPr/>
          <p:nvPr/>
        </p:nvSpPr>
        <p:spPr>
          <a:xfrm>
            <a:off x="5286375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41" name="Восьмиугольник 140"/>
          <p:cNvSpPr/>
          <p:nvPr/>
        </p:nvSpPr>
        <p:spPr>
          <a:xfrm>
            <a:off x="5643563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2" name="Восьмиугольник 141"/>
          <p:cNvSpPr/>
          <p:nvPr/>
        </p:nvSpPr>
        <p:spPr>
          <a:xfrm>
            <a:off x="6000750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3" name="Десятиугольник 142"/>
          <p:cNvSpPr/>
          <p:nvPr/>
        </p:nvSpPr>
        <p:spPr>
          <a:xfrm>
            <a:off x="7643813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4" name="Десятиугольник 143"/>
          <p:cNvSpPr/>
          <p:nvPr/>
        </p:nvSpPr>
        <p:spPr>
          <a:xfrm>
            <a:off x="8001000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5" name="Десятиугольник 144"/>
          <p:cNvSpPr/>
          <p:nvPr/>
        </p:nvSpPr>
        <p:spPr>
          <a:xfrm>
            <a:off x="835818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7" name="Прямоугольник с двумя скругленными противолежащими углами 146"/>
          <p:cNvSpPr/>
          <p:nvPr/>
        </p:nvSpPr>
        <p:spPr>
          <a:xfrm>
            <a:off x="4929188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8" name="Прямоугольник с двумя скругленными противолежащими углами 147"/>
          <p:cNvSpPr/>
          <p:nvPr/>
        </p:nvSpPr>
        <p:spPr>
          <a:xfrm>
            <a:off x="5429250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1" name="Заголовок 27"/>
          <p:cNvSpPr txBox="1">
            <a:spLocks/>
          </p:cNvSpPr>
          <p:nvPr/>
        </p:nvSpPr>
        <p:spPr>
          <a:xfrm>
            <a:off x="6715140" y="614364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3" name="Заголовок 27"/>
          <p:cNvSpPr txBox="1">
            <a:spLocks/>
          </p:cNvSpPr>
          <p:nvPr/>
        </p:nvSpPr>
        <p:spPr>
          <a:xfrm>
            <a:off x="6786578" y="328612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4" name="Заголовок 27"/>
          <p:cNvSpPr txBox="1">
            <a:spLocks/>
          </p:cNvSpPr>
          <p:nvPr/>
        </p:nvSpPr>
        <p:spPr>
          <a:xfrm>
            <a:off x="6786578" y="385762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5" name="Заголовок 27"/>
          <p:cNvSpPr txBox="1">
            <a:spLocks/>
          </p:cNvSpPr>
          <p:nvPr/>
        </p:nvSpPr>
        <p:spPr>
          <a:xfrm>
            <a:off x="4214810" y="6286520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6" name="Заголовок 27"/>
          <p:cNvSpPr txBox="1">
            <a:spLocks/>
          </p:cNvSpPr>
          <p:nvPr/>
        </p:nvSpPr>
        <p:spPr>
          <a:xfrm>
            <a:off x="4214810" y="571501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7" name="Заголовок 27"/>
          <p:cNvSpPr txBox="1">
            <a:spLocks/>
          </p:cNvSpPr>
          <p:nvPr/>
        </p:nvSpPr>
        <p:spPr>
          <a:xfrm>
            <a:off x="4286248" y="5143512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8" name="Заголовок 27"/>
          <p:cNvSpPr txBox="1">
            <a:spLocks/>
          </p:cNvSpPr>
          <p:nvPr/>
        </p:nvSpPr>
        <p:spPr>
          <a:xfrm>
            <a:off x="4286248" y="464344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9" name="Заголовок 27"/>
          <p:cNvSpPr txBox="1">
            <a:spLocks/>
          </p:cNvSpPr>
          <p:nvPr/>
        </p:nvSpPr>
        <p:spPr>
          <a:xfrm>
            <a:off x="4286248" y="321468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0" name="Заголовок 27"/>
          <p:cNvSpPr txBox="1">
            <a:spLocks/>
          </p:cNvSpPr>
          <p:nvPr/>
        </p:nvSpPr>
        <p:spPr>
          <a:xfrm>
            <a:off x="4286248" y="3857628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1" name="Восьмиугольник 160"/>
          <p:cNvSpPr/>
          <p:nvPr/>
        </p:nvSpPr>
        <p:spPr>
          <a:xfrm>
            <a:off x="63579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62" name="Восьмиугольник 161"/>
          <p:cNvSpPr/>
          <p:nvPr/>
        </p:nvSpPr>
        <p:spPr>
          <a:xfrm>
            <a:off x="492918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63" name="Восьмиугольник 162"/>
          <p:cNvSpPr/>
          <p:nvPr/>
        </p:nvSpPr>
        <p:spPr>
          <a:xfrm>
            <a:off x="5286375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64" name="Восьмиугольник 163"/>
          <p:cNvSpPr/>
          <p:nvPr/>
        </p:nvSpPr>
        <p:spPr>
          <a:xfrm>
            <a:off x="5643563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65" name="Восьмиугольник 164"/>
          <p:cNvSpPr/>
          <p:nvPr/>
        </p:nvSpPr>
        <p:spPr>
          <a:xfrm>
            <a:off x="6000750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66" name="Восьмиугольник 165"/>
          <p:cNvSpPr/>
          <p:nvPr/>
        </p:nvSpPr>
        <p:spPr>
          <a:xfrm>
            <a:off x="63579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72" name="Блок-схема: ручное управление 171"/>
          <p:cNvSpPr/>
          <p:nvPr/>
        </p:nvSpPr>
        <p:spPr>
          <a:xfrm>
            <a:off x="5429250" y="5143500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5" name="Прямоугольник с двумя скругленными соседними углами 174"/>
          <p:cNvSpPr/>
          <p:nvPr/>
        </p:nvSpPr>
        <p:spPr>
          <a:xfrm>
            <a:off x="728662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6" name="Прямоугольник с двумя скругленными соседними углами 175"/>
          <p:cNvSpPr/>
          <p:nvPr/>
        </p:nvSpPr>
        <p:spPr>
          <a:xfrm>
            <a:off x="7715250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7" name="Прямоугольник с двумя скругленными соседними углами 176"/>
          <p:cNvSpPr/>
          <p:nvPr/>
        </p:nvSpPr>
        <p:spPr>
          <a:xfrm>
            <a:off x="814387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1" name="Шестиугольник 180"/>
          <p:cNvSpPr/>
          <p:nvPr/>
        </p:nvSpPr>
        <p:spPr>
          <a:xfrm>
            <a:off x="8143875" y="5072063"/>
            <a:ext cx="357188" cy="3571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3" name="Заголовок 27"/>
          <p:cNvSpPr txBox="1">
            <a:spLocks/>
          </p:cNvSpPr>
          <p:nvPr/>
        </p:nvSpPr>
        <p:spPr>
          <a:xfrm>
            <a:off x="6715140" y="564357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4" name="Заголовок 27"/>
          <p:cNvSpPr txBox="1">
            <a:spLocks/>
          </p:cNvSpPr>
          <p:nvPr/>
        </p:nvSpPr>
        <p:spPr>
          <a:xfrm>
            <a:off x="6786578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5" name="Заголовок 27"/>
          <p:cNvSpPr txBox="1">
            <a:spLocks/>
          </p:cNvSpPr>
          <p:nvPr/>
        </p:nvSpPr>
        <p:spPr>
          <a:xfrm>
            <a:off x="6786578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6" name="Десятиугольник 185"/>
          <p:cNvSpPr/>
          <p:nvPr/>
        </p:nvSpPr>
        <p:spPr>
          <a:xfrm>
            <a:off x="864393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7" name="Десятиугольник 186"/>
          <p:cNvSpPr/>
          <p:nvPr/>
        </p:nvSpPr>
        <p:spPr>
          <a:xfrm>
            <a:off x="728662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88" name="Десятиугольник 187"/>
          <p:cNvSpPr/>
          <p:nvPr/>
        </p:nvSpPr>
        <p:spPr>
          <a:xfrm>
            <a:off x="7643813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89" name="Десятиугольник 188"/>
          <p:cNvSpPr/>
          <p:nvPr/>
        </p:nvSpPr>
        <p:spPr>
          <a:xfrm>
            <a:off x="800100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90" name="Десятиугольник 189"/>
          <p:cNvSpPr/>
          <p:nvPr/>
        </p:nvSpPr>
        <p:spPr>
          <a:xfrm>
            <a:off x="828675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91" name="Десятиугольник 190"/>
          <p:cNvSpPr/>
          <p:nvPr/>
        </p:nvSpPr>
        <p:spPr>
          <a:xfrm>
            <a:off x="8643938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" name="Заголовок 27"/>
          <p:cNvSpPr txBox="1">
            <a:spLocks/>
          </p:cNvSpPr>
          <p:nvPr/>
        </p:nvSpPr>
        <p:spPr>
          <a:xfrm>
            <a:off x="2786050" y="0"/>
            <a:ext cx="528641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поле</a:t>
            </a:r>
          </a:p>
        </p:txBody>
      </p:sp>
      <p:sp>
        <p:nvSpPr>
          <p:cNvPr id="94" name="Текст 4"/>
          <p:cNvSpPr txBox="1">
            <a:spLocks/>
          </p:cNvSpPr>
          <p:nvPr/>
        </p:nvSpPr>
        <p:spPr>
          <a:xfrm>
            <a:off x="500034" y="1571612"/>
            <a:ext cx="642942" cy="50006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3600" b="1" dirty="0">
                <a:solidFill>
                  <a:srgbClr val="7030A0"/>
                </a:solidFill>
                <a:latin typeface="+mn-lt"/>
                <a:cs typeface="+mn-cs"/>
              </a:rPr>
              <a:t>17</a:t>
            </a:r>
            <a:endParaRPr lang="ru-RU" sz="3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95" name="Заголовок 27"/>
          <p:cNvSpPr txBox="1">
            <a:spLocks/>
          </p:cNvSpPr>
          <p:nvPr/>
        </p:nvSpPr>
        <p:spPr>
          <a:xfrm>
            <a:off x="2500298" y="2000240"/>
            <a:ext cx="3571900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формула </a:t>
            </a:r>
          </a:p>
        </p:txBody>
      </p:sp>
      <p:pic>
        <p:nvPicPr>
          <p:cNvPr id="23621" name="Рисунок 96" descr="0111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1513" y="1285875"/>
            <a:ext cx="85248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Рисунок 97" descr="chel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2285992"/>
            <a:ext cx="1800237" cy="1500198"/>
          </a:xfrm>
          <a:prstGeom prst="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3" name="Заголовок 27"/>
          <p:cNvSpPr txBox="1">
            <a:spLocks/>
          </p:cNvSpPr>
          <p:nvPr/>
        </p:nvSpPr>
        <p:spPr>
          <a:xfrm>
            <a:off x="4929190" y="4643446"/>
            <a:ext cx="357190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4" name="Заголовок 27"/>
          <p:cNvSpPr txBox="1">
            <a:spLocks/>
          </p:cNvSpPr>
          <p:nvPr/>
        </p:nvSpPr>
        <p:spPr>
          <a:xfrm>
            <a:off x="4929190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5" name="Заголовок 27"/>
          <p:cNvSpPr txBox="1">
            <a:spLocks/>
          </p:cNvSpPr>
          <p:nvPr/>
        </p:nvSpPr>
        <p:spPr>
          <a:xfrm>
            <a:off x="764383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6" name="Заголовок 27"/>
          <p:cNvSpPr txBox="1">
            <a:spLocks/>
          </p:cNvSpPr>
          <p:nvPr/>
        </p:nvSpPr>
        <p:spPr>
          <a:xfrm>
            <a:off x="764383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7" name="Заголовок 27"/>
          <p:cNvSpPr txBox="1">
            <a:spLocks/>
          </p:cNvSpPr>
          <p:nvPr/>
        </p:nvSpPr>
        <p:spPr>
          <a:xfrm>
            <a:off x="728664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9" name="Заголовок 27"/>
          <p:cNvSpPr txBox="1">
            <a:spLocks/>
          </p:cNvSpPr>
          <p:nvPr/>
        </p:nvSpPr>
        <p:spPr>
          <a:xfrm>
            <a:off x="728664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16" name="Блок-схема: сохраненные данные 115">
            <a:hlinkClick r:id="rId9" action="ppaction://hlinksldjump"/>
          </p:cNvPr>
          <p:cNvSpPr/>
          <p:nvPr/>
        </p:nvSpPr>
        <p:spPr>
          <a:xfrm>
            <a:off x="0" y="6429375"/>
            <a:ext cx="2571750" cy="42862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0000"/>
                </a:solidFill>
              </a:rPr>
              <a:t>ЭЛЕМЕНТЫ...</a:t>
            </a:r>
          </a:p>
        </p:txBody>
      </p:sp>
      <p:sp>
        <p:nvSpPr>
          <p:cNvPr id="117" name="Восьмиугольник 116"/>
          <p:cNvSpPr/>
          <p:nvPr/>
        </p:nvSpPr>
        <p:spPr>
          <a:xfrm>
            <a:off x="46434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8" name="Восьмиугольник 117"/>
          <p:cNvSpPr/>
          <p:nvPr/>
        </p:nvSpPr>
        <p:spPr>
          <a:xfrm>
            <a:off x="46434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37" name="Десятиугольник 136"/>
          <p:cNvSpPr/>
          <p:nvPr/>
        </p:nvSpPr>
        <p:spPr>
          <a:xfrm>
            <a:off x="700087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52" name="Десятиугольник 151"/>
          <p:cNvSpPr/>
          <p:nvPr/>
        </p:nvSpPr>
        <p:spPr>
          <a:xfrm>
            <a:off x="700087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ransition spd="med">
    <p:sndAc>
      <p:stSnd>
        <p:snd r:embed="rId3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-0.05973 -0.5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3 -0.52315 L -0.00469 -0.019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973 L -0.00868 -0.39815 " pathEditMode="relative" ptsTypes="AA">
                                      <p:cBhvr>
                                        <p:cTn id="1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39815 L -0.00087 -0.0201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66667E-6 L 0.11805 -0.73519 " pathEditMode="relative" ptsTypes="AA">
                                      <p:cBhvr>
                                        <p:cTn id="2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73518 L -3.61111E-6 -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33333E-6 L 0.07084 -0.73495 " pathEditMode="relative" ptsTypes="AA">
                                      <p:cBhvr>
                                        <p:cTn id="3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18 -0.73518 L 0.00035 -0.000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2361 -0.73495 " pathEditMode="relative" ptsTypes="AA">
                                      <p:cBhvr>
                                        <p:cTn id="4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73518 L 0.0007 -0.0106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00185 L -0.13351 -0.5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51 -0.525 L 0.00035 -1.85185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972 L -0.02327 -0.3981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7 -0.39815 L 0.00833 -0.0201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-0.07796 -0.3981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39815 L 0.00087 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0052 -0.7372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73727 L 0.00052 -0.0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-0.73727 L 0.0007 -0.0233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66667E-6 L -0.03923 -0.72454 " pathEditMode="relative" ptsTypes="AA">
                                      <p:cBhvr>
                                        <p:cTn id="9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7864 -0.73495 " pathEditMode="relative" ptsTypes="AA">
                                      <p:cBhvr>
                                        <p:cTn id="9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6 -0.73727 L 0.00105 -0.0020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66667E-6 L -0.11806 -0.72454 " pathEditMode="relative" ptsTypes="AA">
                                      <p:cBhvr>
                                        <p:cTn id="10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73727 L 0.00139 -0.0127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01076 -0.5909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59098 L -0.00295 0.0076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6.66667E-6 L -0.15747 -0.72454 " pathEditMode="relative" ptsTypes="AA">
                                      <p:cBhvr>
                                        <p:cTn id="123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73 -0.73727 L 0.00174 -0.0127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92593E-6 L 0.09445 -0.31481 " pathEditMode="relative" ptsTypes="AA">
                                      <p:cBhvr>
                                        <p:cTn id="13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-0.31482 L 1.66667E-6 -0.0104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532 L 0.03975 -0.3148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5 -0.31482 L 0.00034 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1805 -0.80856 " pathEditMode="relative" ptsTypes="AA">
                                      <p:cBhvr>
                                        <p:cTn id="15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80857 L -8.33333E-7 -0.0104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7882 -0.80833 " pathEditMode="relative" ptsTypes="AA">
                                      <p:cBhvr>
                                        <p:cTn id="159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99 -0.80856 L 0.00017 -0.0210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3941 -0.79791 " pathEditMode="relative" ptsTypes="AA">
                                      <p:cBhvr>
                                        <p:cTn id="16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80857 L 0.00052 -0.0210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1.11111E-6 -0.80833 " pathEditMode="relative" ptsTypes="AA">
                                      <p:cBhvr>
                                        <p:cTn id="17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80856 L 0.00086 -0.0104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7037E-7 L -0.03942 -0.79791 " pathEditMode="relative" ptsTypes="AA">
                                      <p:cBhvr>
                                        <p:cTn id="18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2 -0.80857 L 0.00121 -0.01065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19549 -0.52153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 -0.51458 L 0.00087 -0.0002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51852E-6 L -0.05503 -0.4095 " pathEditMode="relative" ptsTypes="AA">
                                      <p:cBhvr>
                                        <p:cTn id="20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-0.40949 L -5.55556E-7 2.22222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8.51852E-6 L -0.10242 -0.39885 " pathEditMode="relative" ptsTypes="AA">
                                      <p:cBhvr>
                                        <p:cTn id="21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91 -0.40949 L -0.00747 -0.0210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44 L -0.14878 -0.4094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78 -0.40949 L -0.00712 -0.01042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3438 -0.73125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7 -0.73125 L 0.00487 0.00394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18519E-6 L -0.07083 -0.72454 " pathEditMode="relative" ptsTypes="AA">
                                      <p:cBhvr>
                                        <p:cTn id="24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-0.73125 L -0.00261 -0.00671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18519E-6 L -0.11025 -0.72454 " pathEditMode="relative" ptsTypes="AA">
                                      <p:cBhvr>
                                        <p:cTn id="24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73125 L -0.00226 -0.00672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18519E-6 L -0.14965 -0.71389 " pathEditMode="relative" ptsTypes="AA">
                                      <p:cBhvr>
                                        <p:cTn id="25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56 -0.73125 L -0.00208 -0.0173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18519E-6 L -0.18906 -0.71389 " pathEditMode="relative" ptsTypes="AA">
                                      <p:cBhvr>
                                        <p:cTn id="26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62 -0.73125 L -0.00156 -0.01737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0.00301 L -0.07795 -0.57755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57755 L -0.00712 -0.01065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07326 -0.31944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63 -0.33079 L 0.0066 -0.00509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59259E-6 L 0.01563 -0.31482 " pathEditMode="relative" ptsTypes="AA">
                                      <p:cBhvr>
                                        <p:cTn id="29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33079 L -0.00086 -0.01597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92593E-6 L -0.0316 -0.31481 " pathEditMode="relative" ptsTypes="AA">
                                      <p:cBhvr>
                                        <p:cTn id="303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 -0.32037 L 0.0033 -0.01597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462 -0.80856 " pathEditMode="relative" ptsTypes="AA">
                                      <p:cBhvr>
                                        <p:cTn id="312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1 -0.80857 L 3.33333E-6 1.11111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05521 -0.79815 " pathEditMode="relative" ptsTypes="AA">
                                      <p:cBhvr>
                                        <p:cTn id="321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6 -0.80857 L 0.00278 0.00879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2963E-6 L 0.01581 -0.79792 " pathEditMode="relative" ptsTypes="AA">
                                      <p:cBhvr>
                                        <p:cTn id="330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80857 L 0.00069 -0.01042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2963E-6 L -0.02361 -0.79792 " pathEditMode="relative" ptsTypes="AA">
                                      <p:cBhvr>
                                        <p:cTn id="339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80857 L 0.00104 -0.01042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06302 -0.79815 " pathEditMode="relative" ptsTypes="AA">
                                      <p:cBhvr>
                                        <p:cTn id="348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-0.80856 L 0.00139 -7.40741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3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65 -0.80833 " pathEditMode="relative" ptsTypes="AA">
                                      <p:cBhvr>
                                        <p:cTn id="37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3 -0.80903 L -0.00035 0.00995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-0.73495 " pathEditMode="relative" ptsTypes="AA">
                                      <p:cBhvr>
                                        <p:cTn id="37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-0.73773 L 0.00017 -0.00278 " pathEditMode="relative" rAng="0" ptsTypes="AA">
                                      <p:cBhvr>
                                        <p:cTn id="38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05 -0.80833 " pathEditMode="relative" ptsTypes="AA">
                                      <p:cBhvr>
                                        <p:cTn id="38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87 -0.80903 L 5.55556E-7 -0.00069 " pathEditMode="relative" rAng="0" ptsTypes="AA">
                                      <p:cBhvr>
                                        <p:cTn id="39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2453 " pathEditMode="relative" ptsTypes="AA">
                                      <p:cBhvr>
                                        <p:cTn id="39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73172 L -0.00312 0.00347 " pathEditMode="relative" rAng="0" ptsTypes="AA">
                                      <p:cBhvr>
                                        <p:cTn id="40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08" grpId="0" animBg="1"/>
      <p:bldP spid="110" grpId="0" animBg="1"/>
      <p:bldP spid="110" grpId="1" animBg="1"/>
      <p:bldP spid="111" grpId="0" animBg="1"/>
      <p:bldP spid="111" grpId="1" animBg="1"/>
      <p:bldP spid="113" grpId="0" animBg="1"/>
      <p:bldP spid="113" grpId="1" animBg="1"/>
      <p:bldP spid="114" grpId="0" animBg="1"/>
      <p:bldP spid="114" grpId="1" animBg="1"/>
      <p:bldP spid="120" grpId="0" animBg="1"/>
      <p:bldP spid="122" grpId="0" animBg="1"/>
      <p:bldP spid="122" grpId="1" animBg="1"/>
      <p:bldP spid="125" grpId="0" animBg="1"/>
      <p:bldP spid="125" grpId="1" animBg="1"/>
      <p:bldP spid="126" grpId="0" animBg="1"/>
      <p:bldP spid="126" grpId="1" animBg="1"/>
      <p:bldP spid="129" grpId="0" animBg="1"/>
      <p:bldP spid="129" grpId="1" animBg="1"/>
      <p:bldP spid="131" grpId="0" animBg="1"/>
      <p:bldP spid="131" grpId="1" animBg="1"/>
      <p:bldP spid="132" grpId="0" animBg="1"/>
      <p:bldP spid="132" grpId="1" animBg="1"/>
      <p:bldP spid="134" grpId="0" animBg="1"/>
      <p:bldP spid="134" grpId="1" animBg="1"/>
      <p:bldP spid="138" grpId="0" animBg="1"/>
      <p:bldP spid="138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7" grpId="0" animBg="1"/>
      <p:bldP spid="147" grpId="1" animBg="1"/>
      <p:bldP spid="148" grpId="0" animBg="1"/>
      <p:bldP spid="148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72" grpId="0" animBg="1"/>
      <p:bldP spid="172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81" grpId="0" animBg="1"/>
      <p:bldP spid="181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17" grpId="0" animBg="1"/>
      <p:bldP spid="117" grpId="1" animBg="1"/>
      <p:bldP spid="118" grpId="0" animBg="1"/>
      <p:bldP spid="118" grpId="1" animBg="1"/>
      <p:bldP spid="137" grpId="0" animBg="1"/>
      <p:bldP spid="137" grpId="1" animBg="1"/>
      <p:bldP spid="152" grpId="0" animBg="1"/>
      <p:bldP spid="15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</a:rPr>
              <a:t>Выберите элемент</a:t>
            </a:r>
            <a:endParaRPr lang="ru-RU" dirty="0"/>
          </a:p>
        </p:txBody>
      </p:sp>
      <p:sp>
        <p:nvSpPr>
          <p:cNvPr id="8" name="Текст 4">
            <a:hlinkClick r:id="rId3" action="ppaction://hlinksldjump"/>
          </p:cNvPr>
          <p:cNvSpPr txBox="1">
            <a:spLocks/>
          </p:cNvSpPr>
          <p:nvPr/>
        </p:nvSpPr>
        <p:spPr>
          <a:xfrm>
            <a:off x="285720" y="2786058"/>
            <a:ext cx="642938" cy="5683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2600" b="1" dirty="0">
                <a:solidFill>
                  <a:srgbClr val="7030A0"/>
                </a:solidFill>
                <a:latin typeface="+mn-lt"/>
                <a:cs typeface="+mn-cs"/>
              </a:rPr>
              <a:t>H</a:t>
            </a:r>
            <a:endParaRPr lang="ru-RU" sz="2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9" name="Текст 4">
            <a:hlinkClick r:id="rId5" action="ppaction://hlinksldjump"/>
          </p:cNvPr>
          <p:cNvSpPr txBox="1">
            <a:spLocks/>
          </p:cNvSpPr>
          <p:nvPr/>
        </p:nvSpPr>
        <p:spPr>
          <a:xfrm>
            <a:off x="1357290" y="4286256"/>
            <a:ext cx="642938" cy="5683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2600" b="1" dirty="0">
                <a:solidFill>
                  <a:srgbClr val="7030A0"/>
                </a:solidFill>
                <a:latin typeface="+mn-lt"/>
                <a:cs typeface="+mn-cs"/>
              </a:rPr>
              <a:t>Na</a:t>
            </a:r>
            <a:endParaRPr lang="ru-RU" sz="2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10" name="Текст 4">
            <a:hlinkClick r:id="rId6" action="ppaction://hlinksldjump"/>
          </p:cNvPr>
          <p:cNvSpPr txBox="1">
            <a:spLocks/>
          </p:cNvSpPr>
          <p:nvPr/>
        </p:nvSpPr>
        <p:spPr>
          <a:xfrm>
            <a:off x="1142976" y="2786058"/>
            <a:ext cx="714376" cy="5683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2600" b="1" dirty="0">
                <a:solidFill>
                  <a:srgbClr val="7030A0"/>
                </a:solidFill>
                <a:latin typeface="+mn-lt"/>
                <a:cs typeface="+mn-cs"/>
              </a:rPr>
              <a:t>He</a:t>
            </a:r>
            <a:endParaRPr lang="ru-RU" sz="2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11" name="Текст 4">
            <a:hlinkClick r:id="rId7" action="ppaction://hlinksldjump"/>
          </p:cNvPr>
          <p:cNvSpPr txBox="1">
            <a:spLocks/>
          </p:cNvSpPr>
          <p:nvPr/>
        </p:nvSpPr>
        <p:spPr>
          <a:xfrm>
            <a:off x="2143108" y="4286256"/>
            <a:ext cx="714380" cy="5683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2600" b="1" dirty="0">
                <a:solidFill>
                  <a:srgbClr val="7030A0"/>
                </a:solidFill>
                <a:latin typeface="+mn-lt"/>
                <a:cs typeface="+mn-cs"/>
              </a:rPr>
              <a:t>Mg</a:t>
            </a:r>
            <a:endParaRPr lang="ru-RU" sz="2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12" name="Текст 4">
            <a:hlinkClick r:id="rId8" action="ppaction://hlinksldjump"/>
          </p:cNvPr>
          <p:cNvSpPr txBox="1">
            <a:spLocks/>
          </p:cNvSpPr>
          <p:nvPr/>
        </p:nvSpPr>
        <p:spPr>
          <a:xfrm>
            <a:off x="3929058" y="2786058"/>
            <a:ext cx="642938" cy="5683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2600" b="1" dirty="0">
                <a:solidFill>
                  <a:srgbClr val="7030A0"/>
                </a:solidFill>
                <a:latin typeface="+mn-lt"/>
                <a:cs typeface="+mn-cs"/>
              </a:rPr>
              <a:t>B</a:t>
            </a:r>
            <a:endParaRPr lang="ru-RU" sz="2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13" name="Текст 4">
            <a:hlinkClick r:id="rId9" action="ppaction://hlinksldjump"/>
          </p:cNvPr>
          <p:cNvSpPr txBox="1">
            <a:spLocks/>
          </p:cNvSpPr>
          <p:nvPr/>
        </p:nvSpPr>
        <p:spPr>
          <a:xfrm>
            <a:off x="3929058" y="4286256"/>
            <a:ext cx="642938" cy="5683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2600" b="1" dirty="0">
                <a:solidFill>
                  <a:srgbClr val="7030A0"/>
                </a:solidFill>
                <a:latin typeface="+mn-lt"/>
                <a:cs typeface="+mn-cs"/>
              </a:rPr>
              <a:t>Si</a:t>
            </a:r>
            <a:endParaRPr lang="ru-RU" sz="2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14" name="Текст 4">
            <a:hlinkClick r:id="rId10" action="ppaction://hlinksldjump"/>
          </p:cNvPr>
          <p:cNvSpPr txBox="1">
            <a:spLocks/>
          </p:cNvSpPr>
          <p:nvPr/>
        </p:nvSpPr>
        <p:spPr>
          <a:xfrm>
            <a:off x="3000364" y="2786058"/>
            <a:ext cx="642938" cy="5683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2600" b="1" dirty="0">
                <a:solidFill>
                  <a:srgbClr val="7030A0"/>
                </a:solidFill>
                <a:latin typeface="+mn-lt"/>
                <a:cs typeface="+mn-cs"/>
              </a:rPr>
              <a:t>Be</a:t>
            </a:r>
            <a:endParaRPr lang="ru-RU" sz="2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15" name="Текст 4">
            <a:hlinkClick r:id="rId11" action="ppaction://hlinksldjump"/>
          </p:cNvPr>
          <p:cNvSpPr txBox="1">
            <a:spLocks/>
          </p:cNvSpPr>
          <p:nvPr/>
        </p:nvSpPr>
        <p:spPr>
          <a:xfrm>
            <a:off x="3071802" y="4286256"/>
            <a:ext cx="642938" cy="5683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2600" b="1" dirty="0">
                <a:solidFill>
                  <a:srgbClr val="7030A0"/>
                </a:solidFill>
                <a:latin typeface="+mn-lt"/>
                <a:cs typeface="+mn-cs"/>
              </a:rPr>
              <a:t>Al</a:t>
            </a:r>
            <a:endParaRPr lang="ru-RU" sz="2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16" name="Текст 4">
            <a:hlinkClick r:id="rId12" action="ppaction://hlinksldjump"/>
          </p:cNvPr>
          <p:cNvSpPr txBox="1">
            <a:spLocks/>
          </p:cNvSpPr>
          <p:nvPr/>
        </p:nvSpPr>
        <p:spPr>
          <a:xfrm>
            <a:off x="2071670" y="2786058"/>
            <a:ext cx="642938" cy="5683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2600" b="1" dirty="0">
                <a:solidFill>
                  <a:srgbClr val="7030A0"/>
                </a:solidFill>
                <a:latin typeface="+mn-lt"/>
                <a:cs typeface="+mn-cs"/>
              </a:rPr>
              <a:t>Li</a:t>
            </a:r>
            <a:endParaRPr lang="ru-RU" sz="2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17" name="Текст 4"/>
          <p:cNvSpPr>
            <a:spLocks noGrp="1"/>
          </p:cNvSpPr>
          <p:nvPr>
            <p:ph type="body" idx="1"/>
          </p:nvPr>
        </p:nvSpPr>
        <p:spPr>
          <a:xfrm>
            <a:off x="214282" y="3500438"/>
            <a:ext cx="857256" cy="2857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>
                <a:solidFill>
                  <a:srgbClr val="7030A0"/>
                </a:solidFill>
              </a:rPr>
              <a:t>водород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18" name="Текст 4">
            <a:hlinkClick r:id="rId13" action="ppaction://hlinksldjump"/>
          </p:cNvPr>
          <p:cNvSpPr txBox="1">
            <a:spLocks/>
          </p:cNvSpPr>
          <p:nvPr/>
        </p:nvSpPr>
        <p:spPr>
          <a:xfrm>
            <a:off x="5786446" y="4286256"/>
            <a:ext cx="642938" cy="5683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2600" b="1" dirty="0">
                <a:solidFill>
                  <a:srgbClr val="7030A0"/>
                </a:solidFill>
                <a:latin typeface="+mn-lt"/>
                <a:cs typeface="+mn-cs"/>
              </a:rPr>
              <a:t>S</a:t>
            </a:r>
            <a:endParaRPr lang="ru-RU" sz="2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19" name="Текст 4">
            <a:hlinkClick r:id="rId14" action="ppaction://hlinksldjump"/>
          </p:cNvPr>
          <p:cNvSpPr txBox="1">
            <a:spLocks/>
          </p:cNvSpPr>
          <p:nvPr/>
        </p:nvSpPr>
        <p:spPr>
          <a:xfrm>
            <a:off x="4857752" y="2786058"/>
            <a:ext cx="642938" cy="5683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2600" b="1" dirty="0">
                <a:solidFill>
                  <a:srgbClr val="7030A0"/>
                </a:solidFill>
                <a:latin typeface="+mn-lt"/>
                <a:cs typeface="+mn-cs"/>
              </a:rPr>
              <a:t>C</a:t>
            </a:r>
            <a:endParaRPr lang="ru-RU" sz="2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20" name="Текст 4">
            <a:hlinkClick r:id="rId15" action="ppaction://hlinksldjump"/>
          </p:cNvPr>
          <p:cNvSpPr txBox="1">
            <a:spLocks/>
          </p:cNvSpPr>
          <p:nvPr/>
        </p:nvSpPr>
        <p:spPr>
          <a:xfrm>
            <a:off x="4857752" y="4286256"/>
            <a:ext cx="642938" cy="5683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2600" b="1" dirty="0">
                <a:solidFill>
                  <a:srgbClr val="7030A0"/>
                </a:solidFill>
                <a:latin typeface="+mn-lt"/>
                <a:cs typeface="+mn-cs"/>
              </a:rPr>
              <a:t>P</a:t>
            </a:r>
          </a:p>
        </p:txBody>
      </p:sp>
      <p:sp>
        <p:nvSpPr>
          <p:cNvPr id="21" name="Текст 4">
            <a:hlinkClick r:id="rId16" action="ppaction://hlinksldjump"/>
          </p:cNvPr>
          <p:cNvSpPr txBox="1">
            <a:spLocks/>
          </p:cNvSpPr>
          <p:nvPr/>
        </p:nvSpPr>
        <p:spPr>
          <a:xfrm>
            <a:off x="5786446" y="2786058"/>
            <a:ext cx="642938" cy="5683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2600" b="1" dirty="0">
                <a:solidFill>
                  <a:srgbClr val="7030A0"/>
                </a:solidFill>
                <a:latin typeface="+mn-lt"/>
                <a:cs typeface="+mn-cs"/>
              </a:rPr>
              <a:t>N</a:t>
            </a:r>
            <a:endParaRPr lang="ru-RU" sz="2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22" name="Текст 4">
            <a:hlinkClick r:id="rId17" action="ppaction://hlinksldjump"/>
          </p:cNvPr>
          <p:cNvSpPr txBox="1">
            <a:spLocks/>
          </p:cNvSpPr>
          <p:nvPr/>
        </p:nvSpPr>
        <p:spPr>
          <a:xfrm>
            <a:off x="6643702" y="4286256"/>
            <a:ext cx="714376" cy="5683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2600" b="1" dirty="0" err="1">
                <a:solidFill>
                  <a:srgbClr val="7030A0"/>
                </a:solidFill>
                <a:latin typeface="+mn-lt"/>
                <a:cs typeface="+mn-cs"/>
              </a:rPr>
              <a:t>Cl</a:t>
            </a:r>
            <a:endParaRPr lang="ru-RU" sz="2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23" name="Текст 4">
            <a:hlinkClick r:id="rId18" action="ppaction://hlinksldjump"/>
          </p:cNvPr>
          <p:cNvSpPr txBox="1">
            <a:spLocks/>
          </p:cNvSpPr>
          <p:nvPr/>
        </p:nvSpPr>
        <p:spPr>
          <a:xfrm>
            <a:off x="6715140" y="2786058"/>
            <a:ext cx="642938" cy="5683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2600" b="1" dirty="0">
                <a:solidFill>
                  <a:srgbClr val="7030A0"/>
                </a:solidFill>
                <a:latin typeface="+mn-lt"/>
                <a:cs typeface="+mn-cs"/>
              </a:rPr>
              <a:t>O</a:t>
            </a:r>
            <a:endParaRPr lang="ru-RU" sz="2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24" name="Текст 4">
            <a:hlinkClick r:id="rId19" action="ppaction://hlinksldjump"/>
          </p:cNvPr>
          <p:cNvSpPr txBox="1">
            <a:spLocks/>
          </p:cNvSpPr>
          <p:nvPr/>
        </p:nvSpPr>
        <p:spPr>
          <a:xfrm>
            <a:off x="7572396" y="4286256"/>
            <a:ext cx="642938" cy="5683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2600" b="1" dirty="0" err="1">
                <a:solidFill>
                  <a:srgbClr val="7030A0"/>
                </a:solidFill>
                <a:latin typeface="+mn-lt"/>
                <a:cs typeface="+mn-cs"/>
              </a:rPr>
              <a:t>Ar</a:t>
            </a:r>
            <a:endParaRPr lang="ru-RU" sz="2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25" name="Текст 4"/>
          <p:cNvSpPr>
            <a:spLocks noGrp="1"/>
          </p:cNvSpPr>
          <p:nvPr>
            <p:ph type="body" idx="1"/>
          </p:nvPr>
        </p:nvSpPr>
        <p:spPr>
          <a:xfrm>
            <a:off x="1214414" y="3500438"/>
            <a:ext cx="857256" cy="2857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>
                <a:solidFill>
                  <a:srgbClr val="7030A0"/>
                </a:solidFill>
              </a:rPr>
              <a:t>гелий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26" name="Текст 4"/>
          <p:cNvSpPr>
            <a:spLocks noGrp="1"/>
          </p:cNvSpPr>
          <p:nvPr>
            <p:ph type="body" idx="1"/>
          </p:nvPr>
        </p:nvSpPr>
        <p:spPr>
          <a:xfrm>
            <a:off x="2071670" y="3500438"/>
            <a:ext cx="785818" cy="2857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>
                <a:solidFill>
                  <a:srgbClr val="7030A0"/>
                </a:solidFill>
              </a:rPr>
              <a:t>литий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27" name="Текст 4"/>
          <p:cNvSpPr>
            <a:spLocks noGrp="1"/>
          </p:cNvSpPr>
          <p:nvPr>
            <p:ph type="body" idx="1"/>
          </p:nvPr>
        </p:nvSpPr>
        <p:spPr>
          <a:xfrm>
            <a:off x="2857488" y="3500438"/>
            <a:ext cx="1000132" cy="2857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>
                <a:solidFill>
                  <a:srgbClr val="7030A0"/>
                </a:solidFill>
              </a:rPr>
              <a:t>бериллий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28" name="Текст 4"/>
          <p:cNvSpPr>
            <a:spLocks noGrp="1"/>
          </p:cNvSpPr>
          <p:nvPr>
            <p:ph type="body" idx="1"/>
          </p:nvPr>
        </p:nvSpPr>
        <p:spPr>
          <a:xfrm>
            <a:off x="3929058" y="3500438"/>
            <a:ext cx="714380" cy="2857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>
                <a:solidFill>
                  <a:srgbClr val="7030A0"/>
                </a:solidFill>
              </a:rPr>
              <a:t>бор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29" name="Текст 4"/>
          <p:cNvSpPr>
            <a:spLocks noGrp="1"/>
          </p:cNvSpPr>
          <p:nvPr>
            <p:ph type="body" idx="1"/>
          </p:nvPr>
        </p:nvSpPr>
        <p:spPr>
          <a:xfrm>
            <a:off x="4786314" y="3500438"/>
            <a:ext cx="785818" cy="2857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>
                <a:solidFill>
                  <a:srgbClr val="7030A0"/>
                </a:solidFill>
              </a:rPr>
              <a:t>углерод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30" name="Текст 4"/>
          <p:cNvSpPr>
            <a:spLocks noGrp="1"/>
          </p:cNvSpPr>
          <p:nvPr>
            <p:ph type="body" idx="1"/>
          </p:nvPr>
        </p:nvSpPr>
        <p:spPr>
          <a:xfrm>
            <a:off x="5786446" y="3500438"/>
            <a:ext cx="785818" cy="2857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>
                <a:solidFill>
                  <a:srgbClr val="7030A0"/>
                </a:solidFill>
              </a:rPr>
              <a:t>азот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31" name="Текст 4"/>
          <p:cNvSpPr>
            <a:spLocks noGrp="1"/>
          </p:cNvSpPr>
          <p:nvPr>
            <p:ph type="body" idx="1"/>
          </p:nvPr>
        </p:nvSpPr>
        <p:spPr>
          <a:xfrm>
            <a:off x="6572264" y="3500438"/>
            <a:ext cx="928694" cy="2857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>
                <a:solidFill>
                  <a:srgbClr val="7030A0"/>
                </a:solidFill>
              </a:rPr>
              <a:t>кислород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32" name="Текст 4"/>
          <p:cNvSpPr>
            <a:spLocks noGrp="1"/>
          </p:cNvSpPr>
          <p:nvPr>
            <p:ph type="body" idx="1"/>
          </p:nvPr>
        </p:nvSpPr>
        <p:spPr>
          <a:xfrm>
            <a:off x="1214414" y="5000636"/>
            <a:ext cx="857256" cy="2857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>
                <a:solidFill>
                  <a:srgbClr val="7030A0"/>
                </a:solidFill>
              </a:rPr>
              <a:t>натрий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33" name="Текст 4"/>
          <p:cNvSpPr>
            <a:spLocks noGrp="1"/>
          </p:cNvSpPr>
          <p:nvPr>
            <p:ph type="body" idx="1"/>
          </p:nvPr>
        </p:nvSpPr>
        <p:spPr>
          <a:xfrm>
            <a:off x="2071670" y="5000636"/>
            <a:ext cx="857256" cy="2857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>
                <a:solidFill>
                  <a:srgbClr val="7030A0"/>
                </a:solidFill>
              </a:rPr>
              <a:t>магний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34" name="Текст 4"/>
          <p:cNvSpPr>
            <a:spLocks noGrp="1"/>
          </p:cNvSpPr>
          <p:nvPr>
            <p:ph type="body" idx="1"/>
          </p:nvPr>
        </p:nvSpPr>
        <p:spPr>
          <a:xfrm>
            <a:off x="2857488" y="5000636"/>
            <a:ext cx="1000132" cy="2857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>
                <a:solidFill>
                  <a:srgbClr val="7030A0"/>
                </a:solidFill>
              </a:rPr>
              <a:t>алюминий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35" name="Текст 4"/>
          <p:cNvSpPr>
            <a:spLocks noGrp="1"/>
          </p:cNvSpPr>
          <p:nvPr>
            <p:ph type="body" idx="1"/>
          </p:nvPr>
        </p:nvSpPr>
        <p:spPr>
          <a:xfrm>
            <a:off x="3857620" y="5000636"/>
            <a:ext cx="928694" cy="2857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>
                <a:solidFill>
                  <a:srgbClr val="7030A0"/>
                </a:solidFill>
              </a:rPr>
              <a:t>кремний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36" name="Текст 4"/>
          <p:cNvSpPr>
            <a:spLocks noGrp="1"/>
          </p:cNvSpPr>
          <p:nvPr>
            <p:ph type="body" idx="1"/>
          </p:nvPr>
        </p:nvSpPr>
        <p:spPr>
          <a:xfrm>
            <a:off x="4786314" y="5000636"/>
            <a:ext cx="1000132" cy="2857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>
                <a:solidFill>
                  <a:srgbClr val="7030A0"/>
                </a:solidFill>
              </a:rPr>
              <a:t>фосфор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37" name="Текст 4"/>
          <p:cNvSpPr>
            <a:spLocks noGrp="1"/>
          </p:cNvSpPr>
          <p:nvPr>
            <p:ph type="body" idx="1"/>
          </p:nvPr>
        </p:nvSpPr>
        <p:spPr>
          <a:xfrm>
            <a:off x="5786446" y="5000636"/>
            <a:ext cx="714380" cy="2857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>
                <a:solidFill>
                  <a:srgbClr val="7030A0"/>
                </a:solidFill>
              </a:rPr>
              <a:t>сера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38" name="Текст 4"/>
          <p:cNvSpPr>
            <a:spLocks noGrp="1"/>
          </p:cNvSpPr>
          <p:nvPr>
            <p:ph type="body" idx="1"/>
          </p:nvPr>
        </p:nvSpPr>
        <p:spPr>
          <a:xfrm>
            <a:off x="6715140" y="5000636"/>
            <a:ext cx="785818" cy="2857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>
                <a:solidFill>
                  <a:srgbClr val="7030A0"/>
                </a:solidFill>
              </a:rPr>
              <a:t>хлор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42" name="Текст 4">
            <a:hlinkClick r:id="rId20" action="ppaction://hlinksldjump"/>
          </p:cNvPr>
          <p:cNvSpPr txBox="1">
            <a:spLocks/>
          </p:cNvSpPr>
          <p:nvPr/>
        </p:nvSpPr>
        <p:spPr>
          <a:xfrm>
            <a:off x="7572396" y="2786058"/>
            <a:ext cx="642938" cy="5683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2600" b="1" dirty="0">
                <a:solidFill>
                  <a:srgbClr val="7030A0"/>
                </a:solidFill>
                <a:latin typeface="+mn-lt"/>
                <a:cs typeface="+mn-cs"/>
              </a:rPr>
              <a:t>F</a:t>
            </a:r>
            <a:endParaRPr lang="ru-RU" sz="2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44" name="Текст 4">
            <a:hlinkClick r:id="rId21" action="ppaction://hlinksldjump"/>
          </p:cNvPr>
          <p:cNvSpPr txBox="1">
            <a:spLocks/>
          </p:cNvSpPr>
          <p:nvPr/>
        </p:nvSpPr>
        <p:spPr>
          <a:xfrm>
            <a:off x="357158" y="4286256"/>
            <a:ext cx="642938" cy="5683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2600" b="1" dirty="0">
                <a:solidFill>
                  <a:srgbClr val="7030A0"/>
                </a:solidFill>
                <a:latin typeface="+mn-lt"/>
                <a:cs typeface="+mn-cs"/>
              </a:rPr>
              <a:t>Ne</a:t>
            </a:r>
            <a:endParaRPr lang="ru-RU" sz="2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46" name="Текст 4"/>
          <p:cNvSpPr>
            <a:spLocks noGrp="1"/>
          </p:cNvSpPr>
          <p:nvPr>
            <p:ph type="body" idx="1"/>
          </p:nvPr>
        </p:nvSpPr>
        <p:spPr>
          <a:xfrm>
            <a:off x="7572396" y="3500438"/>
            <a:ext cx="714380" cy="2857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>
                <a:solidFill>
                  <a:srgbClr val="7030A0"/>
                </a:solidFill>
              </a:rPr>
              <a:t>фтор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47" name="Текст 4"/>
          <p:cNvSpPr>
            <a:spLocks noGrp="1"/>
          </p:cNvSpPr>
          <p:nvPr>
            <p:ph type="body" idx="1"/>
          </p:nvPr>
        </p:nvSpPr>
        <p:spPr>
          <a:xfrm>
            <a:off x="357158" y="5000636"/>
            <a:ext cx="642942" cy="2857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>
                <a:solidFill>
                  <a:srgbClr val="7030A0"/>
                </a:solidFill>
              </a:rPr>
              <a:t>неон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48" name="Текст 4"/>
          <p:cNvSpPr>
            <a:spLocks noGrp="1"/>
          </p:cNvSpPr>
          <p:nvPr>
            <p:ph type="body" idx="1"/>
          </p:nvPr>
        </p:nvSpPr>
        <p:spPr>
          <a:xfrm>
            <a:off x="7572396" y="5000636"/>
            <a:ext cx="714380" cy="2857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>
                <a:solidFill>
                  <a:srgbClr val="7030A0"/>
                </a:solidFill>
              </a:rPr>
              <a:t>аргон</a:t>
            </a:r>
            <a:endParaRPr lang="ru-RU" sz="1200" dirty="0">
              <a:solidFill>
                <a:srgbClr val="7030A0"/>
              </a:solidFill>
            </a:endParaRPr>
          </a:p>
        </p:txBody>
      </p:sp>
      <p:pic>
        <p:nvPicPr>
          <p:cNvPr id="6183" name="Рисунок 39" descr="2b211.gif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857875" y="642938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000250"/>
            <a:ext cx="3562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3650" y="428625"/>
            <a:ext cx="6467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Текст 4"/>
          <p:cNvSpPr txBox="1">
            <a:spLocks/>
          </p:cNvSpPr>
          <p:nvPr/>
        </p:nvSpPr>
        <p:spPr>
          <a:xfrm>
            <a:off x="1142976" y="500042"/>
            <a:ext cx="1143008" cy="107157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4800" b="1" dirty="0" err="1">
                <a:solidFill>
                  <a:srgbClr val="7030A0"/>
                </a:solidFill>
                <a:latin typeface="+mn-lt"/>
                <a:cs typeface="+mn-cs"/>
              </a:rPr>
              <a:t>Ar</a:t>
            </a:r>
            <a:endParaRPr lang="ru-RU" sz="48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0" y="3929066"/>
            <a:ext cx="1785918" cy="50006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Форма </a:t>
            </a:r>
            <a:r>
              <a:rPr lang="ru-RU" sz="2400" dirty="0" err="1" smtClean="0">
                <a:solidFill>
                  <a:srgbClr val="00B050"/>
                </a:solidFill>
              </a:rPr>
              <a:t>орбитали</a:t>
            </a:r>
            <a:r>
              <a:rPr lang="ru-RU" sz="2400" dirty="0" smtClean="0">
                <a:solidFill>
                  <a:srgbClr val="00B050"/>
                </a:solidFill>
              </a:rPr>
              <a:t>: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2" name="Заголовок 27"/>
          <p:cNvSpPr txBox="1">
            <a:spLocks/>
          </p:cNvSpPr>
          <p:nvPr/>
        </p:nvSpPr>
        <p:spPr>
          <a:xfrm>
            <a:off x="0" y="4572008"/>
            <a:ext cx="3286116" cy="92869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Номер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энергетического уровня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47" name="Заголовок 27"/>
          <p:cNvSpPr txBox="1">
            <a:spLocks/>
          </p:cNvSpPr>
          <p:nvPr/>
        </p:nvSpPr>
        <p:spPr>
          <a:xfrm>
            <a:off x="0" y="5143512"/>
            <a:ext cx="2571736" cy="128588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Число  электронов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  </a:t>
            </a:r>
            <a:r>
              <a:rPr lang="ru-RU" sz="24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орбитали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72" name="Заголовок 27"/>
          <p:cNvSpPr txBox="1">
            <a:spLocks/>
          </p:cNvSpPr>
          <p:nvPr/>
        </p:nvSpPr>
        <p:spPr>
          <a:xfrm>
            <a:off x="242886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  уровень</a:t>
            </a:r>
          </a:p>
        </p:txBody>
      </p:sp>
      <p:sp>
        <p:nvSpPr>
          <p:cNvPr id="73" name="Заголовок 27"/>
          <p:cNvSpPr txBox="1">
            <a:spLocks/>
          </p:cNvSpPr>
          <p:nvPr/>
        </p:nvSpPr>
        <p:spPr>
          <a:xfrm>
            <a:off x="4643438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  уровень</a:t>
            </a:r>
          </a:p>
        </p:txBody>
      </p:sp>
      <p:sp>
        <p:nvSpPr>
          <p:cNvPr id="74" name="Заголовок 27"/>
          <p:cNvSpPr txBox="1">
            <a:spLocks/>
          </p:cNvSpPr>
          <p:nvPr/>
        </p:nvSpPr>
        <p:spPr>
          <a:xfrm>
            <a:off x="707233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3  уровень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07193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 flipH="1">
            <a:off x="664368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4429125"/>
            <a:ext cx="885825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0" y="5572125"/>
            <a:ext cx="8929688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Семиугольник 107"/>
          <p:cNvSpPr/>
          <p:nvPr/>
        </p:nvSpPr>
        <p:spPr>
          <a:xfrm>
            <a:off x="264318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0" name="Восьмиугольник 109"/>
          <p:cNvSpPr/>
          <p:nvPr/>
        </p:nvSpPr>
        <p:spPr>
          <a:xfrm>
            <a:off x="492918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1" name="Десятиугольник 110"/>
          <p:cNvSpPr/>
          <p:nvPr/>
        </p:nvSpPr>
        <p:spPr>
          <a:xfrm>
            <a:off x="728662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3" name="Прямоугольник с двумя скругленными соседними углами 112"/>
          <p:cNvSpPr/>
          <p:nvPr/>
        </p:nvSpPr>
        <p:spPr>
          <a:xfrm>
            <a:off x="728662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4" name="Прямоугольник с двумя скругленными противолежащими углами 113"/>
          <p:cNvSpPr/>
          <p:nvPr/>
        </p:nvSpPr>
        <p:spPr>
          <a:xfrm>
            <a:off x="4929188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500438" y="3857625"/>
            <a:ext cx="2857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2" name="Прямоугольник с двумя скругленными противолежащими углами 121"/>
          <p:cNvSpPr/>
          <p:nvPr/>
        </p:nvSpPr>
        <p:spPr>
          <a:xfrm>
            <a:off x="5429250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5" name="Прямоугольник с двумя скругленными соседними углами 124"/>
          <p:cNvSpPr/>
          <p:nvPr/>
        </p:nvSpPr>
        <p:spPr>
          <a:xfrm>
            <a:off x="7715250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6" name="Прямоугольник с двумя скругленными соседними углами 125"/>
          <p:cNvSpPr/>
          <p:nvPr/>
        </p:nvSpPr>
        <p:spPr>
          <a:xfrm>
            <a:off x="814387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9" name="Трапеция 128"/>
          <p:cNvSpPr/>
          <p:nvPr/>
        </p:nvSpPr>
        <p:spPr>
          <a:xfrm>
            <a:off x="3500438" y="4714875"/>
            <a:ext cx="357187" cy="42862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1" name="Семиугольник 130"/>
          <p:cNvSpPr/>
          <p:nvPr/>
        </p:nvSpPr>
        <p:spPr>
          <a:xfrm>
            <a:off x="3071813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2" name="Семиугольник 131"/>
          <p:cNvSpPr/>
          <p:nvPr/>
        </p:nvSpPr>
        <p:spPr>
          <a:xfrm>
            <a:off x="350043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4" name="Блок-схема: ручное управление 133"/>
          <p:cNvSpPr/>
          <p:nvPr/>
        </p:nvSpPr>
        <p:spPr>
          <a:xfrm>
            <a:off x="5429250" y="4714875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8" name="Шестиугольник 137"/>
          <p:cNvSpPr/>
          <p:nvPr/>
        </p:nvSpPr>
        <p:spPr>
          <a:xfrm>
            <a:off x="8143875" y="4572000"/>
            <a:ext cx="357188" cy="3571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0" name="Восьмиугольник 139"/>
          <p:cNvSpPr/>
          <p:nvPr/>
        </p:nvSpPr>
        <p:spPr>
          <a:xfrm>
            <a:off x="5286375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41" name="Восьмиугольник 140"/>
          <p:cNvSpPr/>
          <p:nvPr/>
        </p:nvSpPr>
        <p:spPr>
          <a:xfrm>
            <a:off x="5643563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2" name="Восьмиугольник 141"/>
          <p:cNvSpPr/>
          <p:nvPr/>
        </p:nvSpPr>
        <p:spPr>
          <a:xfrm>
            <a:off x="6000750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3" name="Десятиугольник 142"/>
          <p:cNvSpPr/>
          <p:nvPr/>
        </p:nvSpPr>
        <p:spPr>
          <a:xfrm>
            <a:off x="7643813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4" name="Десятиугольник 143"/>
          <p:cNvSpPr/>
          <p:nvPr/>
        </p:nvSpPr>
        <p:spPr>
          <a:xfrm>
            <a:off x="8001000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5" name="Десятиугольник 144"/>
          <p:cNvSpPr/>
          <p:nvPr/>
        </p:nvSpPr>
        <p:spPr>
          <a:xfrm>
            <a:off x="835818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7" name="Прямоугольник с двумя скругленными противолежащими углами 146"/>
          <p:cNvSpPr/>
          <p:nvPr/>
        </p:nvSpPr>
        <p:spPr>
          <a:xfrm>
            <a:off x="4929188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8" name="Прямоугольник с двумя скругленными противолежащими углами 147"/>
          <p:cNvSpPr/>
          <p:nvPr/>
        </p:nvSpPr>
        <p:spPr>
          <a:xfrm>
            <a:off x="5429250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1" name="Заголовок 27"/>
          <p:cNvSpPr txBox="1">
            <a:spLocks/>
          </p:cNvSpPr>
          <p:nvPr/>
        </p:nvSpPr>
        <p:spPr>
          <a:xfrm>
            <a:off x="6715140" y="614364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3" name="Заголовок 27"/>
          <p:cNvSpPr txBox="1">
            <a:spLocks/>
          </p:cNvSpPr>
          <p:nvPr/>
        </p:nvSpPr>
        <p:spPr>
          <a:xfrm>
            <a:off x="6786578" y="328612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4" name="Заголовок 27"/>
          <p:cNvSpPr txBox="1">
            <a:spLocks/>
          </p:cNvSpPr>
          <p:nvPr/>
        </p:nvSpPr>
        <p:spPr>
          <a:xfrm>
            <a:off x="6786578" y="385762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5" name="Заголовок 27"/>
          <p:cNvSpPr txBox="1">
            <a:spLocks/>
          </p:cNvSpPr>
          <p:nvPr/>
        </p:nvSpPr>
        <p:spPr>
          <a:xfrm>
            <a:off x="4214810" y="6286520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6" name="Заголовок 27"/>
          <p:cNvSpPr txBox="1">
            <a:spLocks/>
          </p:cNvSpPr>
          <p:nvPr/>
        </p:nvSpPr>
        <p:spPr>
          <a:xfrm>
            <a:off x="4214810" y="571501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7" name="Заголовок 27"/>
          <p:cNvSpPr txBox="1">
            <a:spLocks/>
          </p:cNvSpPr>
          <p:nvPr/>
        </p:nvSpPr>
        <p:spPr>
          <a:xfrm>
            <a:off x="4286248" y="5143512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8" name="Заголовок 27"/>
          <p:cNvSpPr txBox="1">
            <a:spLocks/>
          </p:cNvSpPr>
          <p:nvPr/>
        </p:nvSpPr>
        <p:spPr>
          <a:xfrm>
            <a:off x="4286248" y="464344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9" name="Заголовок 27"/>
          <p:cNvSpPr txBox="1">
            <a:spLocks/>
          </p:cNvSpPr>
          <p:nvPr/>
        </p:nvSpPr>
        <p:spPr>
          <a:xfrm>
            <a:off x="4286248" y="321468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0" name="Заголовок 27"/>
          <p:cNvSpPr txBox="1">
            <a:spLocks/>
          </p:cNvSpPr>
          <p:nvPr/>
        </p:nvSpPr>
        <p:spPr>
          <a:xfrm>
            <a:off x="4286248" y="3857628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1" name="Восьмиугольник 160"/>
          <p:cNvSpPr/>
          <p:nvPr/>
        </p:nvSpPr>
        <p:spPr>
          <a:xfrm>
            <a:off x="63579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62" name="Восьмиугольник 161"/>
          <p:cNvSpPr/>
          <p:nvPr/>
        </p:nvSpPr>
        <p:spPr>
          <a:xfrm>
            <a:off x="492918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63" name="Восьмиугольник 162"/>
          <p:cNvSpPr/>
          <p:nvPr/>
        </p:nvSpPr>
        <p:spPr>
          <a:xfrm>
            <a:off x="5286375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64" name="Восьмиугольник 163"/>
          <p:cNvSpPr/>
          <p:nvPr/>
        </p:nvSpPr>
        <p:spPr>
          <a:xfrm>
            <a:off x="5643563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65" name="Восьмиугольник 164"/>
          <p:cNvSpPr/>
          <p:nvPr/>
        </p:nvSpPr>
        <p:spPr>
          <a:xfrm>
            <a:off x="6000750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66" name="Восьмиугольник 165"/>
          <p:cNvSpPr/>
          <p:nvPr/>
        </p:nvSpPr>
        <p:spPr>
          <a:xfrm>
            <a:off x="63579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72" name="Блок-схема: ручное управление 171"/>
          <p:cNvSpPr/>
          <p:nvPr/>
        </p:nvSpPr>
        <p:spPr>
          <a:xfrm>
            <a:off x="5429250" y="5143500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5" name="Прямоугольник с двумя скругленными соседними углами 174"/>
          <p:cNvSpPr/>
          <p:nvPr/>
        </p:nvSpPr>
        <p:spPr>
          <a:xfrm>
            <a:off x="728662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6" name="Прямоугольник с двумя скругленными соседними углами 175"/>
          <p:cNvSpPr/>
          <p:nvPr/>
        </p:nvSpPr>
        <p:spPr>
          <a:xfrm>
            <a:off x="7715250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7" name="Прямоугольник с двумя скругленными соседними углами 176"/>
          <p:cNvSpPr/>
          <p:nvPr/>
        </p:nvSpPr>
        <p:spPr>
          <a:xfrm>
            <a:off x="814387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1" name="Шестиугольник 180"/>
          <p:cNvSpPr/>
          <p:nvPr/>
        </p:nvSpPr>
        <p:spPr>
          <a:xfrm>
            <a:off x="8143875" y="5072063"/>
            <a:ext cx="357188" cy="3571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3" name="Заголовок 27"/>
          <p:cNvSpPr txBox="1">
            <a:spLocks/>
          </p:cNvSpPr>
          <p:nvPr/>
        </p:nvSpPr>
        <p:spPr>
          <a:xfrm>
            <a:off x="6715140" y="564357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4" name="Заголовок 27"/>
          <p:cNvSpPr txBox="1">
            <a:spLocks/>
          </p:cNvSpPr>
          <p:nvPr/>
        </p:nvSpPr>
        <p:spPr>
          <a:xfrm>
            <a:off x="6786578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5" name="Заголовок 27"/>
          <p:cNvSpPr txBox="1">
            <a:spLocks/>
          </p:cNvSpPr>
          <p:nvPr/>
        </p:nvSpPr>
        <p:spPr>
          <a:xfrm>
            <a:off x="6786578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6" name="Десятиугольник 185"/>
          <p:cNvSpPr/>
          <p:nvPr/>
        </p:nvSpPr>
        <p:spPr>
          <a:xfrm>
            <a:off x="864393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7" name="Десятиугольник 186"/>
          <p:cNvSpPr/>
          <p:nvPr/>
        </p:nvSpPr>
        <p:spPr>
          <a:xfrm>
            <a:off x="728662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88" name="Десятиугольник 187"/>
          <p:cNvSpPr/>
          <p:nvPr/>
        </p:nvSpPr>
        <p:spPr>
          <a:xfrm>
            <a:off x="7643813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89" name="Десятиугольник 188"/>
          <p:cNvSpPr/>
          <p:nvPr/>
        </p:nvSpPr>
        <p:spPr>
          <a:xfrm>
            <a:off x="800100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90" name="Десятиугольник 189"/>
          <p:cNvSpPr/>
          <p:nvPr/>
        </p:nvSpPr>
        <p:spPr>
          <a:xfrm>
            <a:off x="828675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91" name="Десятиугольник 190"/>
          <p:cNvSpPr/>
          <p:nvPr/>
        </p:nvSpPr>
        <p:spPr>
          <a:xfrm>
            <a:off x="8643938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" name="Заголовок 27"/>
          <p:cNvSpPr txBox="1">
            <a:spLocks/>
          </p:cNvSpPr>
          <p:nvPr/>
        </p:nvSpPr>
        <p:spPr>
          <a:xfrm>
            <a:off x="2786050" y="0"/>
            <a:ext cx="528641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поле</a:t>
            </a:r>
          </a:p>
        </p:txBody>
      </p:sp>
      <p:sp>
        <p:nvSpPr>
          <p:cNvPr id="94" name="Текст 4"/>
          <p:cNvSpPr txBox="1">
            <a:spLocks/>
          </p:cNvSpPr>
          <p:nvPr/>
        </p:nvSpPr>
        <p:spPr>
          <a:xfrm>
            <a:off x="500034" y="1571612"/>
            <a:ext cx="642942" cy="50006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3600" b="1" dirty="0">
                <a:solidFill>
                  <a:srgbClr val="7030A0"/>
                </a:solidFill>
                <a:latin typeface="+mn-lt"/>
                <a:cs typeface="+mn-cs"/>
              </a:rPr>
              <a:t>18</a:t>
            </a:r>
            <a:endParaRPr lang="ru-RU" sz="3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95" name="Заголовок 27"/>
          <p:cNvSpPr txBox="1">
            <a:spLocks/>
          </p:cNvSpPr>
          <p:nvPr/>
        </p:nvSpPr>
        <p:spPr>
          <a:xfrm>
            <a:off x="2500298" y="2000240"/>
            <a:ext cx="3571900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формула </a:t>
            </a:r>
          </a:p>
        </p:txBody>
      </p:sp>
      <p:pic>
        <p:nvPicPr>
          <p:cNvPr id="24645" name="Рисунок 96" descr="0111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1513" y="1285875"/>
            <a:ext cx="85248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Рисунок 97" descr="chel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2285992"/>
            <a:ext cx="1800237" cy="1500198"/>
          </a:xfrm>
          <a:prstGeom prst="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3" name="Заголовок 27"/>
          <p:cNvSpPr txBox="1">
            <a:spLocks/>
          </p:cNvSpPr>
          <p:nvPr/>
        </p:nvSpPr>
        <p:spPr>
          <a:xfrm>
            <a:off x="4929190" y="4643446"/>
            <a:ext cx="357190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4" name="Заголовок 27"/>
          <p:cNvSpPr txBox="1">
            <a:spLocks/>
          </p:cNvSpPr>
          <p:nvPr/>
        </p:nvSpPr>
        <p:spPr>
          <a:xfrm>
            <a:off x="4929190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5" name="Заголовок 27"/>
          <p:cNvSpPr txBox="1">
            <a:spLocks/>
          </p:cNvSpPr>
          <p:nvPr/>
        </p:nvSpPr>
        <p:spPr>
          <a:xfrm>
            <a:off x="764383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6" name="Заголовок 27"/>
          <p:cNvSpPr txBox="1">
            <a:spLocks/>
          </p:cNvSpPr>
          <p:nvPr/>
        </p:nvSpPr>
        <p:spPr>
          <a:xfrm>
            <a:off x="764383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7" name="Заголовок 27"/>
          <p:cNvSpPr txBox="1">
            <a:spLocks/>
          </p:cNvSpPr>
          <p:nvPr/>
        </p:nvSpPr>
        <p:spPr>
          <a:xfrm>
            <a:off x="728664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9" name="Заголовок 27"/>
          <p:cNvSpPr txBox="1">
            <a:spLocks/>
          </p:cNvSpPr>
          <p:nvPr/>
        </p:nvSpPr>
        <p:spPr>
          <a:xfrm>
            <a:off x="728664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16" name="Блок-схема: сохраненные данные 115">
            <a:hlinkClick r:id="rId9" action="ppaction://hlinksldjump"/>
          </p:cNvPr>
          <p:cNvSpPr/>
          <p:nvPr/>
        </p:nvSpPr>
        <p:spPr>
          <a:xfrm>
            <a:off x="0" y="6429375"/>
            <a:ext cx="2571750" cy="42862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0000"/>
                </a:solidFill>
              </a:rPr>
              <a:t>ЭЛЕМЕНТЫ...</a:t>
            </a:r>
          </a:p>
        </p:txBody>
      </p:sp>
      <p:sp>
        <p:nvSpPr>
          <p:cNvPr id="117" name="Восьмиугольник 116"/>
          <p:cNvSpPr/>
          <p:nvPr/>
        </p:nvSpPr>
        <p:spPr>
          <a:xfrm>
            <a:off x="46434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8" name="Восьмиугольник 117"/>
          <p:cNvSpPr/>
          <p:nvPr/>
        </p:nvSpPr>
        <p:spPr>
          <a:xfrm>
            <a:off x="46434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37" name="Десятиугольник 136"/>
          <p:cNvSpPr/>
          <p:nvPr/>
        </p:nvSpPr>
        <p:spPr>
          <a:xfrm>
            <a:off x="700087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52" name="Десятиугольник 151"/>
          <p:cNvSpPr/>
          <p:nvPr/>
        </p:nvSpPr>
        <p:spPr>
          <a:xfrm>
            <a:off x="700087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ransition spd="med">
    <p:sndAc>
      <p:stSnd>
        <p:snd r:embed="rId3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-0.05973 -0.5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3 -0.52315 L -0.00469 -0.019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973 L -0.00868 -0.39815 " pathEditMode="relative" ptsTypes="AA">
                                      <p:cBhvr>
                                        <p:cTn id="1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39815 L -0.00087 -0.0201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66667E-6 L 0.11805 -0.73519 " pathEditMode="relative" ptsTypes="AA">
                                      <p:cBhvr>
                                        <p:cTn id="2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73518 L -3.61111E-6 -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33333E-6 L 0.07084 -0.73495 " pathEditMode="relative" ptsTypes="AA">
                                      <p:cBhvr>
                                        <p:cTn id="3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18 -0.73518 L 0.00035 -0.000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2361 -0.73495 " pathEditMode="relative" ptsTypes="AA">
                                      <p:cBhvr>
                                        <p:cTn id="4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73518 L 0.0007 -0.0106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00185 L -0.13351 -0.5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51 -0.525 L 0.00035 -1.85185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972 L -0.02327 -0.3981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7 -0.39815 L 0.00833 -0.0201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-0.07796 -0.3981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39815 L 0.00087 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0052 -0.7372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73727 L 0.00052 -0.0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-0.73727 L 0.0007 -0.0233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66667E-6 L -0.03923 -0.72454 " pathEditMode="relative" ptsTypes="AA">
                                      <p:cBhvr>
                                        <p:cTn id="9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7864 -0.73495 " pathEditMode="relative" ptsTypes="AA">
                                      <p:cBhvr>
                                        <p:cTn id="9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6 -0.73727 L 0.00105 -0.0020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66667E-6 L -0.11806 -0.72454 " pathEditMode="relative" ptsTypes="AA">
                                      <p:cBhvr>
                                        <p:cTn id="10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73727 L 0.00139 -0.0127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01076 -0.5909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59098 L -0.00295 0.0076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6.66667E-6 L -0.15747 -0.72454 " pathEditMode="relative" ptsTypes="AA">
                                      <p:cBhvr>
                                        <p:cTn id="123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73 -0.73727 L 0.00174 -0.0127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92593E-6 L 0.09445 -0.31481 " pathEditMode="relative" ptsTypes="AA">
                                      <p:cBhvr>
                                        <p:cTn id="13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-0.31482 L 1.66667E-6 -0.0104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532 L 0.03975 -0.3148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5 -0.31482 L 0.00034 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1805 -0.80856 " pathEditMode="relative" ptsTypes="AA">
                                      <p:cBhvr>
                                        <p:cTn id="15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80857 L -8.33333E-7 -0.0104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7882 -0.80833 " pathEditMode="relative" ptsTypes="AA">
                                      <p:cBhvr>
                                        <p:cTn id="159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99 -0.80856 L 0.00017 -0.0210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3941 -0.79791 " pathEditMode="relative" ptsTypes="AA">
                                      <p:cBhvr>
                                        <p:cTn id="16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80857 L 0.00052 -0.0210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1.11111E-6 -0.80833 " pathEditMode="relative" ptsTypes="AA">
                                      <p:cBhvr>
                                        <p:cTn id="17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80856 L 0.00086 -0.0104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7037E-7 L -0.03942 -0.79791 " pathEditMode="relative" ptsTypes="AA">
                                      <p:cBhvr>
                                        <p:cTn id="18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2 -0.80857 L 0.00121 -0.01065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19549 -0.52153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 -0.51458 L 0.00087 -0.0002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51852E-6 L -0.05503 -0.4095 " pathEditMode="relative" ptsTypes="AA">
                                      <p:cBhvr>
                                        <p:cTn id="20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-0.40949 L -5.55556E-7 2.22222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8.51852E-6 L -0.10242 -0.39885 " pathEditMode="relative" ptsTypes="AA">
                                      <p:cBhvr>
                                        <p:cTn id="21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91 -0.40949 L -0.00747 -0.0210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44 L -0.14878 -0.4094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78 -0.40949 L -0.00712 -0.01042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3438 -0.73125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7 -0.73125 L 0.00487 0.00394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18519E-6 L -0.07083 -0.72454 " pathEditMode="relative" ptsTypes="AA">
                                      <p:cBhvr>
                                        <p:cTn id="24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-0.73125 L -0.00261 -0.00671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18519E-6 L -0.11025 -0.72454 " pathEditMode="relative" ptsTypes="AA">
                                      <p:cBhvr>
                                        <p:cTn id="24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73125 L -0.00226 -0.00672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18519E-6 L -0.14965 -0.71389 " pathEditMode="relative" ptsTypes="AA">
                                      <p:cBhvr>
                                        <p:cTn id="25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56 -0.73125 L -0.00208 -0.0173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18519E-6 L -0.18906 -0.71389 " pathEditMode="relative" ptsTypes="AA">
                                      <p:cBhvr>
                                        <p:cTn id="26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62 -0.73125 L -0.00156 -0.01737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0.00301 L -0.07795 -0.57755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57755 L -0.00712 -0.01065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07326 -0.31944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63 -0.33079 L 0.0066 -0.00509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59259E-6 L 0.01563 -0.31482 " pathEditMode="relative" ptsTypes="AA">
                                      <p:cBhvr>
                                        <p:cTn id="29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33079 L -0.00086 -0.01597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92593E-6 L -0.0316 -0.31481 " pathEditMode="relative" ptsTypes="AA">
                                      <p:cBhvr>
                                        <p:cTn id="303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 -0.32037 L 0.0033 -0.01597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462 -0.80856 " pathEditMode="relative" ptsTypes="AA">
                                      <p:cBhvr>
                                        <p:cTn id="312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1 -0.80857 L 3.33333E-6 1.11111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05521 -0.79815 " pathEditMode="relative" ptsTypes="AA">
                                      <p:cBhvr>
                                        <p:cTn id="321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6 -0.80857 L 0.00278 0.00879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2963E-6 L 0.01581 -0.79792 " pathEditMode="relative" ptsTypes="AA">
                                      <p:cBhvr>
                                        <p:cTn id="330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80857 L 0.00069 -0.01042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2963E-6 L -0.02361 -0.79792 " pathEditMode="relative" ptsTypes="AA">
                                      <p:cBhvr>
                                        <p:cTn id="339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80857 L 0.00104 -0.01042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06302 -0.79815 " pathEditMode="relative" ptsTypes="AA">
                                      <p:cBhvr>
                                        <p:cTn id="348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-0.80856 L 0.00139 -7.40741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3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65 -0.80833 " pathEditMode="relative" ptsTypes="AA">
                                      <p:cBhvr>
                                        <p:cTn id="37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3 -0.80903 L -0.00035 0.00995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-0.73495 " pathEditMode="relative" ptsTypes="AA">
                                      <p:cBhvr>
                                        <p:cTn id="37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-0.73773 L 0.00017 -0.00278 " pathEditMode="relative" rAng="0" ptsTypes="AA">
                                      <p:cBhvr>
                                        <p:cTn id="38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05 -0.80833 " pathEditMode="relative" ptsTypes="AA">
                                      <p:cBhvr>
                                        <p:cTn id="38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87 -0.80903 L 5.55556E-7 -0.00069 " pathEditMode="relative" rAng="0" ptsTypes="AA">
                                      <p:cBhvr>
                                        <p:cTn id="39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2453 " pathEditMode="relative" ptsTypes="AA">
                                      <p:cBhvr>
                                        <p:cTn id="39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73172 L -0.00312 0.00347 " pathEditMode="relative" rAng="0" ptsTypes="AA">
                                      <p:cBhvr>
                                        <p:cTn id="40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08" grpId="0" animBg="1"/>
      <p:bldP spid="110" grpId="0" animBg="1"/>
      <p:bldP spid="110" grpId="1" animBg="1"/>
      <p:bldP spid="111" grpId="0" animBg="1"/>
      <p:bldP spid="111" grpId="1" animBg="1"/>
      <p:bldP spid="113" grpId="0" animBg="1"/>
      <p:bldP spid="113" grpId="1" animBg="1"/>
      <p:bldP spid="114" grpId="0" animBg="1"/>
      <p:bldP spid="114" grpId="1" animBg="1"/>
      <p:bldP spid="120" grpId="0" animBg="1"/>
      <p:bldP spid="122" grpId="0" animBg="1"/>
      <p:bldP spid="122" grpId="1" animBg="1"/>
      <p:bldP spid="125" grpId="0" animBg="1"/>
      <p:bldP spid="125" grpId="1" animBg="1"/>
      <p:bldP spid="126" grpId="0" animBg="1"/>
      <p:bldP spid="126" grpId="1" animBg="1"/>
      <p:bldP spid="129" grpId="0" animBg="1"/>
      <p:bldP spid="129" grpId="1" animBg="1"/>
      <p:bldP spid="131" grpId="0" animBg="1"/>
      <p:bldP spid="131" grpId="1" animBg="1"/>
      <p:bldP spid="132" grpId="0" animBg="1"/>
      <p:bldP spid="132" grpId="1" animBg="1"/>
      <p:bldP spid="134" grpId="0" animBg="1"/>
      <p:bldP spid="134" grpId="1" animBg="1"/>
      <p:bldP spid="138" grpId="0" animBg="1"/>
      <p:bldP spid="138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7" grpId="0" animBg="1"/>
      <p:bldP spid="147" grpId="1" animBg="1"/>
      <p:bldP spid="148" grpId="0" animBg="1"/>
      <p:bldP spid="148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72" grpId="0" animBg="1"/>
      <p:bldP spid="172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81" grpId="0" animBg="1"/>
      <p:bldP spid="181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17" grpId="0" animBg="1"/>
      <p:bldP spid="117" grpId="1" animBg="1"/>
      <p:bldP spid="118" grpId="0" animBg="1"/>
      <p:bldP spid="118" grpId="1" animBg="1"/>
      <p:bldP spid="137" grpId="0" animBg="1"/>
      <p:bldP spid="137" grpId="1" animBg="1"/>
      <p:bldP spid="152" grpId="0" animBg="1"/>
      <p:bldP spid="15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3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53578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 Руководитель учитель химии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Шубный  Иван  Андреевич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Выполнил ученик </a:t>
            </a:r>
            <a:r>
              <a:rPr lang="ru-RU" sz="5300" dirty="0" smtClean="0">
                <a:solidFill>
                  <a:srgbClr val="FF0000"/>
                </a:solidFill>
              </a:rPr>
              <a:t>11</a:t>
            </a:r>
            <a:r>
              <a:rPr lang="ru-RU" dirty="0" smtClean="0">
                <a:solidFill>
                  <a:srgbClr val="FF0000"/>
                </a:solidFill>
              </a:rPr>
              <a:t> класса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Харин Илья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000250"/>
            <a:ext cx="35718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3650" y="428625"/>
            <a:ext cx="6467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Текст 4"/>
          <p:cNvSpPr txBox="1">
            <a:spLocks/>
          </p:cNvSpPr>
          <p:nvPr/>
        </p:nvSpPr>
        <p:spPr>
          <a:xfrm>
            <a:off x="1142976" y="500042"/>
            <a:ext cx="1071570" cy="107157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4800" b="1" dirty="0">
                <a:solidFill>
                  <a:srgbClr val="7030A0"/>
                </a:solidFill>
                <a:latin typeface="+mn-lt"/>
                <a:cs typeface="+mn-cs"/>
              </a:rPr>
              <a:t>H</a:t>
            </a:r>
            <a:endParaRPr lang="ru-RU" sz="48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0" y="3929066"/>
            <a:ext cx="1785918" cy="50006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Форма </a:t>
            </a:r>
            <a:r>
              <a:rPr lang="ru-RU" sz="2400" dirty="0" err="1" smtClean="0">
                <a:solidFill>
                  <a:srgbClr val="00B050"/>
                </a:solidFill>
              </a:rPr>
              <a:t>орбитали</a:t>
            </a:r>
            <a:r>
              <a:rPr lang="ru-RU" sz="2400" dirty="0" smtClean="0">
                <a:solidFill>
                  <a:srgbClr val="00B050"/>
                </a:solidFill>
              </a:rPr>
              <a:t>: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2" name="Заголовок 27"/>
          <p:cNvSpPr txBox="1">
            <a:spLocks/>
          </p:cNvSpPr>
          <p:nvPr/>
        </p:nvSpPr>
        <p:spPr>
          <a:xfrm>
            <a:off x="0" y="4572008"/>
            <a:ext cx="3286116" cy="92869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Номер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энергетического уровня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47" name="Заголовок 27"/>
          <p:cNvSpPr txBox="1">
            <a:spLocks/>
          </p:cNvSpPr>
          <p:nvPr/>
        </p:nvSpPr>
        <p:spPr>
          <a:xfrm>
            <a:off x="0" y="5143512"/>
            <a:ext cx="2571736" cy="128588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Число  электронов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  </a:t>
            </a:r>
            <a:r>
              <a:rPr lang="ru-RU" sz="24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орбитали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72" name="Заголовок 27"/>
          <p:cNvSpPr txBox="1">
            <a:spLocks/>
          </p:cNvSpPr>
          <p:nvPr/>
        </p:nvSpPr>
        <p:spPr>
          <a:xfrm>
            <a:off x="242886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  уровень</a:t>
            </a:r>
          </a:p>
        </p:txBody>
      </p:sp>
      <p:sp>
        <p:nvSpPr>
          <p:cNvPr id="73" name="Заголовок 27"/>
          <p:cNvSpPr txBox="1">
            <a:spLocks/>
          </p:cNvSpPr>
          <p:nvPr/>
        </p:nvSpPr>
        <p:spPr>
          <a:xfrm>
            <a:off x="4643438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  уровень</a:t>
            </a:r>
          </a:p>
        </p:txBody>
      </p:sp>
      <p:sp>
        <p:nvSpPr>
          <p:cNvPr id="74" name="Заголовок 27"/>
          <p:cNvSpPr txBox="1">
            <a:spLocks/>
          </p:cNvSpPr>
          <p:nvPr/>
        </p:nvSpPr>
        <p:spPr>
          <a:xfrm>
            <a:off x="707233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3  уровень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07193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 flipH="1">
            <a:off x="664368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4429125"/>
            <a:ext cx="885825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0" y="5572125"/>
            <a:ext cx="8929688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Семиугольник 107"/>
          <p:cNvSpPr/>
          <p:nvPr/>
        </p:nvSpPr>
        <p:spPr>
          <a:xfrm>
            <a:off x="264318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0" name="Восьмиугольник 109"/>
          <p:cNvSpPr/>
          <p:nvPr/>
        </p:nvSpPr>
        <p:spPr>
          <a:xfrm>
            <a:off x="492918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1" name="Десятиугольник 110"/>
          <p:cNvSpPr/>
          <p:nvPr/>
        </p:nvSpPr>
        <p:spPr>
          <a:xfrm>
            <a:off x="728662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3" name="Прямоугольник с двумя скругленными соседними углами 112"/>
          <p:cNvSpPr/>
          <p:nvPr/>
        </p:nvSpPr>
        <p:spPr>
          <a:xfrm>
            <a:off x="728662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4" name="Прямоугольник с двумя скругленными противолежащими углами 113"/>
          <p:cNvSpPr/>
          <p:nvPr/>
        </p:nvSpPr>
        <p:spPr>
          <a:xfrm>
            <a:off x="4929188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500438" y="3857625"/>
            <a:ext cx="2857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2" name="Прямоугольник с двумя скругленными противолежащими углами 121"/>
          <p:cNvSpPr/>
          <p:nvPr/>
        </p:nvSpPr>
        <p:spPr>
          <a:xfrm>
            <a:off x="5429250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5" name="Прямоугольник с двумя скругленными соседними углами 124"/>
          <p:cNvSpPr/>
          <p:nvPr/>
        </p:nvSpPr>
        <p:spPr>
          <a:xfrm>
            <a:off x="7715250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6" name="Прямоугольник с двумя скругленными соседними углами 125"/>
          <p:cNvSpPr/>
          <p:nvPr/>
        </p:nvSpPr>
        <p:spPr>
          <a:xfrm>
            <a:off x="814387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9" name="Трапеция 128"/>
          <p:cNvSpPr/>
          <p:nvPr/>
        </p:nvSpPr>
        <p:spPr>
          <a:xfrm>
            <a:off x="3500438" y="4714875"/>
            <a:ext cx="357187" cy="42862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1" name="Семиугольник 130"/>
          <p:cNvSpPr/>
          <p:nvPr/>
        </p:nvSpPr>
        <p:spPr>
          <a:xfrm>
            <a:off x="3071813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2" name="Семиугольник 131"/>
          <p:cNvSpPr/>
          <p:nvPr/>
        </p:nvSpPr>
        <p:spPr>
          <a:xfrm>
            <a:off x="350043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4" name="Блок-схема: ручное управление 133"/>
          <p:cNvSpPr/>
          <p:nvPr/>
        </p:nvSpPr>
        <p:spPr>
          <a:xfrm>
            <a:off x="5429250" y="4714875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8" name="Шестиугольник 137"/>
          <p:cNvSpPr/>
          <p:nvPr/>
        </p:nvSpPr>
        <p:spPr>
          <a:xfrm>
            <a:off x="8143875" y="4572000"/>
            <a:ext cx="357188" cy="3571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0" name="Восьмиугольник 139"/>
          <p:cNvSpPr/>
          <p:nvPr/>
        </p:nvSpPr>
        <p:spPr>
          <a:xfrm>
            <a:off x="5286375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41" name="Восьмиугольник 140"/>
          <p:cNvSpPr/>
          <p:nvPr/>
        </p:nvSpPr>
        <p:spPr>
          <a:xfrm>
            <a:off x="5643563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2" name="Восьмиугольник 141"/>
          <p:cNvSpPr/>
          <p:nvPr/>
        </p:nvSpPr>
        <p:spPr>
          <a:xfrm>
            <a:off x="6000750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3" name="Десятиугольник 142"/>
          <p:cNvSpPr/>
          <p:nvPr/>
        </p:nvSpPr>
        <p:spPr>
          <a:xfrm>
            <a:off x="7643813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4" name="Десятиугольник 143"/>
          <p:cNvSpPr/>
          <p:nvPr/>
        </p:nvSpPr>
        <p:spPr>
          <a:xfrm>
            <a:off x="8001000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5" name="Десятиугольник 144"/>
          <p:cNvSpPr/>
          <p:nvPr/>
        </p:nvSpPr>
        <p:spPr>
          <a:xfrm>
            <a:off x="835818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7" name="Прямоугольник с двумя скругленными противолежащими углами 146"/>
          <p:cNvSpPr/>
          <p:nvPr/>
        </p:nvSpPr>
        <p:spPr>
          <a:xfrm>
            <a:off x="4929188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8" name="Прямоугольник с двумя скругленными противолежащими углами 147"/>
          <p:cNvSpPr/>
          <p:nvPr/>
        </p:nvSpPr>
        <p:spPr>
          <a:xfrm>
            <a:off x="5429250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1" name="Заголовок 27"/>
          <p:cNvSpPr txBox="1">
            <a:spLocks/>
          </p:cNvSpPr>
          <p:nvPr/>
        </p:nvSpPr>
        <p:spPr>
          <a:xfrm>
            <a:off x="6715140" y="614364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3" name="Заголовок 27"/>
          <p:cNvSpPr txBox="1">
            <a:spLocks/>
          </p:cNvSpPr>
          <p:nvPr/>
        </p:nvSpPr>
        <p:spPr>
          <a:xfrm>
            <a:off x="6786578" y="328612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4" name="Заголовок 27"/>
          <p:cNvSpPr txBox="1">
            <a:spLocks/>
          </p:cNvSpPr>
          <p:nvPr/>
        </p:nvSpPr>
        <p:spPr>
          <a:xfrm>
            <a:off x="6786578" y="385762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5" name="Заголовок 27"/>
          <p:cNvSpPr txBox="1">
            <a:spLocks/>
          </p:cNvSpPr>
          <p:nvPr/>
        </p:nvSpPr>
        <p:spPr>
          <a:xfrm>
            <a:off x="4214810" y="6286520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6" name="Заголовок 27"/>
          <p:cNvSpPr txBox="1">
            <a:spLocks/>
          </p:cNvSpPr>
          <p:nvPr/>
        </p:nvSpPr>
        <p:spPr>
          <a:xfrm>
            <a:off x="4214810" y="571501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7" name="Заголовок 27"/>
          <p:cNvSpPr txBox="1">
            <a:spLocks/>
          </p:cNvSpPr>
          <p:nvPr/>
        </p:nvSpPr>
        <p:spPr>
          <a:xfrm>
            <a:off x="4286248" y="5143512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8" name="Заголовок 27"/>
          <p:cNvSpPr txBox="1">
            <a:spLocks/>
          </p:cNvSpPr>
          <p:nvPr/>
        </p:nvSpPr>
        <p:spPr>
          <a:xfrm>
            <a:off x="4286248" y="464344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9" name="Заголовок 27"/>
          <p:cNvSpPr txBox="1">
            <a:spLocks/>
          </p:cNvSpPr>
          <p:nvPr/>
        </p:nvSpPr>
        <p:spPr>
          <a:xfrm>
            <a:off x="4286248" y="321468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0" name="Заголовок 27"/>
          <p:cNvSpPr txBox="1">
            <a:spLocks/>
          </p:cNvSpPr>
          <p:nvPr/>
        </p:nvSpPr>
        <p:spPr>
          <a:xfrm>
            <a:off x="4286248" y="3857628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1" name="Восьмиугольник 160"/>
          <p:cNvSpPr/>
          <p:nvPr/>
        </p:nvSpPr>
        <p:spPr>
          <a:xfrm>
            <a:off x="63579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62" name="Восьмиугольник 161"/>
          <p:cNvSpPr/>
          <p:nvPr/>
        </p:nvSpPr>
        <p:spPr>
          <a:xfrm>
            <a:off x="492918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63" name="Восьмиугольник 162"/>
          <p:cNvSpPr/>
          <p:nvPr/>
        </p:nvSpPr>
        <p:spPr>
          <a:xfrm>
            <a:off x="5286375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64" name="Восьмиугольник 163"/>
          <p:cNvSpPr/>
          <p:nvPr/>
        </p:nvSpPr>
        <p:spPr>
          <a:xfrm>
            <a:off x="5643563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65" name="Восьмиугольник 164"/>
          <p:cNvSpPr/>
          <p:nvPr/>
        </p:nvSpPr>
        <p:spPr>
          <a:xfrm>
            <a:off x="6000750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66" name="Восьмиугольник 165"/>
          <p:cNvSpPr/>
          <p:nvPr/>
        </p:nvSpPr>
        <p:spPr>
          <a:xfrm>
            <a:off x="63579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72" name="Блок-схема: ручное управление 171"/>
          <p:cNvSpPr/>
          <p:nvPr/>
        </p:nvSpPr>
        <p:spPr>
          <a:xfrm>
            <a:off x="5429250" y="5143500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5" name="Прямоугольник с двумя скругленными соседними углами 174"/>
          <p:cNvSpPr/>
          <p:nvPr/>
        </p:nvSpPr>
        <p:spPr>
          <a:xfrm>
            <a:off x="728662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6" name="Прямоугольник с двумя скругленными соседними углами 175"/>
          <p:cNvSpPr/>
          <p:nvPr/>
        </p:nvSpPr>
        <p:spPr>
          <a:xfrm>
            <a:off x="7715250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7" name="Прямоугольник с двумя скругленными соседними углами 176"/>
          <p:cNvSpPr/>
          <p:nvPr/>
        </p:nvSpPr>
        <p:spPr>
          <a:xfrm>
            <a:off x="814387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1" name="Шестиугольник 180"/>
          <p:cNvSpPr/>
          <p:nvPr/>
        </p:nvSpPr>
        <p:spPr>
          <a:xfrm>
            <a:off x="8143875" y="5072063"/>
            <a:ext cx="357188" cy="3571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3" name="Заголовок 27"/>
          <p:cNvSpPr txBox="1">
            <a:spLocks/>
          </p:cNvSpPr>
          <p:nvPr/>
        </p:nvSpPr>
        <p:spPr>
          <a:xfrm>
            <a:off x="6715140" y="564357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4" name="Заголовок 27"/>
          <p:cNvSpPr txBox="1">
            <a:spLocks/>
          </p:cNvSpPr>
          <p:nvPr/>
        </p:nvSpPr>
        <p:spPr>
          <a:xfrm>
            <a:off x="6786578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5" name="Заголовок 27"/>
          <p:cNvSpPr txBox="1">
            <a:spLocks/>
          </p:cNvSpPr>
          <p:nvPr/>
        </p:nvSpPr>
        <p:spPr>
          <a:xfrm>
            <a:off x="6786578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6" name="Десятиугольник 185"/>
          <p:cNvSpPr/>
          <p:nvPr/>
        </p:nvSpPr>
        <p:spPr>
          <a:xfrm>
            <a:off x="864393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7" name="Десятиугольник 186"/>
          <p:cNvSpPr/>
          <p:nvPr/>
        </p:nvSpPr>
        <p:spPr>
          <a:xfrm>
            <a:off x="728662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88" name="Десятиугольник 187"/>
          <p:cNvSpPr/>
          <p:nvPr/>
        </p:nvSpPr>
        <p:spPr>
          <a:xfrm>
            <a:off x="7643813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89" name="Десятиугольник 188"/>
          <p:cNvSpPr/>
          <p:nvPr/>
        </p:nvSpPr>
        <p:spPr>
          <a:xfrm>
            <a:off x="800100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90" name="Десятиугольник 189"/>
          <p:cNvSpPr/>
          <p:nvPr/>
        </p:nvSpPr>
        <p:spPr>
          <a:xfrm>
            <a:off x="828675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91" name="Десятиугольник 190"/>
          <p:cNvSpPr/>
          <p:nvPr/>
        </p:nvSpPr>
        <p:spPr>
          <a:xfrm>
            <a:off x="8643938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" name="Заголовок 27"/>
          <p:cNvSpPr txBox="1">
            <a:spLocks/>
          </p:cNvSpPr>
          <p:nvPr/>
        </p:nvSpPr>
        <p:spPr>
          <a:xfrm>
            <a:off x="2786050" y="0"/>
            <a:ext cx="528641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поле</a:t>
            </a:r>
          </a:p>
        </p:txBody>
      </p:sp>
      <p:sp>
        <p:nvSpPr>
          <p:cNvPr id="94" name="Текст 4"/>
          <p:cNvSpPr txBox="1">
            <a:spLocks/>
          </p:cNvSpPr>
          <p:nvPr/>
        </p:nvSpPr>
        <p:spPr>
          <a:xfrm>
            <a:off x="571472" y="1571612"/>
            <a:ext cx="571504" cy="50006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ru-RU" sz="3600" b="1" dirty="0">
                <a:solidFill>
                  <a:srgbClr val="7030A0"/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95" name="Заголовок 27"/>
          <p:cNvSpPr txBox="1">
            <a:spLocks/>
          </p:cNvSpPr>
          <p:nvPr/>
        </p:nvSpPr>
        <p:spPr>
          <a:xfrm>
            <a:off x="2500298" y="2000240"/>
            <a:ext cx="3571900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формула </a:t>
            </a:r>
          </a:p>
        </p:txBody>
      </p:sp>
      <p:pic>
        <p:nvPicPr>
          <p:cNvPr id="7237" name="Рисунок 96" descr="0111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1513" y="1285875"/>
            <a:ext cx="85248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Рисунок 97" descr="chel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2285992"/>
            <a:ext cx="1800237" cy="1500198"/>
          </a:xfrm>
          <a:prstGeom prst="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3" name="Заголовок 27"/>
          <p:cNvSpPr txBox="1">
            <a:spLocks/>
          </p:cNvSpPr>
          <p:nvPr/>
        </p:nvSpPr>
        <p:spPr>
          <a:xfrm>
            <a:off x="4929190" y="4643446"/>
            <a:ext cx="357190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4" name="Заголовок 27"/>
          <p:cNvSpPr txBox="1">
            <a:spLocks/>
          </p:cNvSpPr>
          <p:nvPr/>
        </p:nvSpPr>
        <p:spPr>
          <a:xfrm>
            <a:off x="4929190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5" name="Заголовок 27"/>
          <p:cNvSpPr txBox="1">
            <a:spLocks/>
          </p:cNvSpPr>
          <p:nvPr/>
        </p:nvSpPr>
        <p:spPr>
          <a:xfrm>
            <a:off x="764383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6" name="Заголовок 27"/>
          <p:cNvSpPr txBox="1">
            <a:spLocks/>
          </p:cNvSpPr>
          <p:nvPr/>
        </p:nvSpPr>
        <p:spPr>
          <a:xfrm>
            <a:off x="764383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7" name="Заголовок 27"/>
          <p:cNvSpPr txBox="1">
            <a:spLocks/>
          </p:cNvSpPr>
          <p:nvPr/>
        </p:nvSpPr>
        <p:spPr>
          <a:xfrm>
            <a:off x="728664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9" name="Заголовок 27"/>
          <p:cNvSpPr txBox="1">
            <a:spLocks/>
          </p:cNvSpPr>
          <p:nvPr/>
        </p:nvSpPr>
        <p:spPr>
          <a:xfrm>
            <a:off x="728664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16" name="Блок-схема: сохраненные данные 115">
            <a:hlinkClick r:id="rId9" action="ppaction://hlinksldjump"/>
          </p:cNvPr>
          <p:cNvSpPr/>
          <p:nvPr/>
        </p:nvSpPr>
        <p:spPr>
          <a:xfrm>
            <a:off x="0" y="6429375"/>
            <a:ext cx="2571750" cy="42862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0000"/>
                </a:solidFill>
              </a:rPr>
              <a:t>ЭЛЕМЕНТЫ...</a:t>
            </a:r>
          </a:p>
        </p:txBody>
      </p:sp>
      <p:sp>
        <p:nvSpPr>
          <p:cNvPr id="117" name="Восьмиугольник 116"/>
          <p:cNvSpPr/>
          <p:nvPr/>
        </p:nvSpPr>
        <p:spPr>
          <a:xfrm>
            <a:off x="46434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8" name="Восьмиугольник 117"/>
          <p:cNvSpPr/>
          <p:nvPr/>
        </p:nvSpPr>
        <p:spPr>
          <a:xfrm>
            <a:off x="46434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37" name="Десятиугольник 136"/>
          <p:cNvSpPr/>
          <p:nvPr/>
        </p:nvSpPr>
        <p:spPr>
          <a:xfrm>
            <a:off x="700087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52" name="Десятиугольник 151"/>
          <p:cNvSpPr/>
          <p:nvPr/>
        </p:nvSpPr>
        <p:spPr>
          <a:xfrm>
            <a:off x="700087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ransition spd="med">
    <p:sndAc>
      <p:stSnd>
        <p:snd r:embed="rId3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-0.05973 -0.5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3 -0.52315 L -0.00469 -0.019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973 L -0.00868 -0.39815 " pathEditMode="relative" ptsTypes="AA">
                                      <p:cBhvr>
                                        <p:cTn id="1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39815 L -0.00087 -0.0201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66667E-6 L 0.11805 -0.73519 " pathEditMode="relative" ptsTypes="AA">
                                      <p:cBhvr>
                                        <p:cTn id="2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73518 L -3.61111E-6 -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33333E-6 L 0.07084 -0.73495 " pathEditMode="relative" ptsTypes="AA">
                                      <p:cBhvr>
                                        <p:cTn id="3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18 -0.73518 L 0.00035 -0.000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2361 -0.73495 " pathEditMode="relative" ptsTypes="AA">
                                      <p:cBhvr>
                                        <p:cTn id="4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73518 L 0.0007 -0.0106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00185 L -0.13351 -0.5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51 -0.525 L 0.00035 -1.85185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972 L -0.02327 -0.3981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7 -0.39815 L 0.00833 -0.0201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-0.07796 -0.3981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39815 L 0.00087 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0052 -0.7372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73727 L 0.00052 -0.0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-0.73727 L 0.0007 -0.0233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66667E-6 L -0.03923 -0.72454 " pathEditMode="relative" ptsTypes="AA">
                                      <p:cBhvr>
                                        <p:cTn id="9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7864 -0.73495 " pathEditMode="relative" ptsTypes="AA">
                                      <p:cBhvr>
                                        <p:cTn id="9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6 -0.73727 L 0.00105 -0.0020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66667E-6 L -0.11806 -0.72454 " pathEditMode="relative" ptsTypes="AA">
                                      <p:cBhvr>
                                        <p:cTn id="10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73727 L 0.00139 -0.0127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01076 -0.5909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59098 L -0.00295 0.0076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6.66667E-6 L -0.15747 -0.72454 " pathEditMode="relative" ptsTypes="AA">
                                      <p:cBhvr>
                                        <p:cTn id="123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73 -0.73727 L 0.00174 -0.0127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92593E-6 L 0.09445 -0.31481 " pathEditMode="relative" ptsTypes="AA">
                                      <p:cBhvr>
                                        <p:cTn id="13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-0.31482 L 1.66667E-6 -0.0104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532 L 0.03975 -0.3148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5 -0.31482 L 0.00034 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1805 -0.80856 " pathEditMode="relative" ptsTypes="AA">
                                      <p:cBhvr>
                                        <p:cTn id="15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80857 L -8.33333E-7 -0.0104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7882 -0.80833 " pathEditMode="relative" ptsTypes="AA">
                                      <p:cBhvr>
                                        <p:cTn id="159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99 -0.80856 L 0.00017 -0.0210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3941 -0.79791 " pathEditMode="relative" ptsTypes="AA">
                                      <p:cBhvr>
                                        <p:cTn id="16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80857 L 0.00052 -0.0210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1.11111E-6 -0.80833 " pathEditMode="relative" ptsTypes="AA">
                                      <p:cBhvr>
                                        <p:cTn id="17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80856 L 0.00086 -0.0104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7037E-7 L -0.03942 -0.79791 " pathEditMode="relative" ptsTypes="AA">
                                      <p:cBhvr>
                                        <p:cTn id="18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2 -0.80857 L 0.00121 -0.01065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19549 -0.52153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 -0.51458 L 0.00087 -0.0002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51852E-6 L -0.05503 -0.4095 " pathEditMode="relative" ptsTypes="AA">
                                      <p:cBhvr>
                                        <p:cTn id="20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-0.40949 L -5.55556E-7 2.22222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8.51852E-6 L -0.10242 -0.39885 " pathEditMode="relative" ptsTypes="AA">
                                      <p:cBhvr>
                                        <p:cTn id="21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91 -0.40949 L -0.00747 -0.0210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44 L -0.14878 -0.4094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78 -0.40949 L -0.00712 -0.01042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3438 -0.73125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7 -0.73125 L 0.00487 0.00394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18519E-6 L -0.07083 -0.72454 " pathEditMode="relative" ptsTypes="AA">
                                      <p:cBhvr>
                                        <p:cTn id="24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-0.73125 L -0.00261 -0.00671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18519E-6 L -0.11025 -0.72454 " pathEditMode="relative" ptsTypes="AA">
                                      <p:cBhvr>
                                        <p:cTn id="24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73125 L -0.00226 -0.00672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18519E-6 L -0.14965 -0.71389 " pathEditMode="relative" ptsTypes="AA">
                                      <p:cBhvr>
                                        <p:cTn id="25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56 -0.73125 L -0.00208 -0.0173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18519E-6 L -0.18906 -0.71389 " pathEditMode="relative" ptsTypes="AA">
                                      <p:cBhvr>
                                        <p:cTn id="26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62 -0.73125 L -0.00156 -0.01737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0.00301 L -0.07795 -0.57755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57755 L -0.00712 -0.01065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07326 -0.31944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63 -0.33079 L 0.0066 -0.00509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59259E-6 L 0.01563 -0.31482 " pathEditMode="relative" ptsTypes="AA">
                                      <p:cBhvr>
                                        <p:cTn id="29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33079 L -0.00086 -0.01597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92593E-6 L -0.0316 -0.31481 " pathEditMode="relative" ptsTypes="AA">
                                      <p:cBhvr>
                                        <p:cTn id="303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 -0.32037 L 0.0033 -0.01597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462 -0.80856 " pathEditMode="relative" ptsTypes="AA">
                                      <p:cBhvr>
                                        <p:cTn id="312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1 -0.80857 L 3.33333E-6 1.11111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05521 -0.79815 " pathEditMode="relative" ptsTypes="AA">
                                      <p:cBhvr>
                                        <p:cTn id="321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6 -0.80857 L 0.00278 0.00879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2963E-6 L 0.01581 -0.79792 " pathEditMode="relative" ptsTypes="AA">
                                      <p:cBhvr>
                                        <p:cTn id="330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80857 L 0.00069 -0.01042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2963E-6 L -0.02361 -0.79792 " pathEditMode="relative" ptsTypes="AA">
                                      <p:cBhvr>
                                        <p:cTn id="339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80857 L 0.00104 -0.01042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06302 -0.79815 " pathEditMode="relative" ptsTypes="AA">
                                      <p:cBhvr>
                                        <p:cTn id="348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-0.80856 L 0.00139 -7.40741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65 -0.80833 " pathEditMode="relative" ptsTypes="AA">
                                      <p:cBhvr>
                                        <p:cTn id="37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3 -0.80903 L -0.00035 0.00995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-0.73495 " pathEditMode="relative" ptsTypes="AA">
                                      <p:cBhvr>
                                        <p:cTn id="37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-0.73773 L 0.00017 -0.00278 " pathEditMode="relative" rAng="0" ptsTypes="AA">
                                      <p:cBhvr>
                                        <p:cTn id="38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05 -0.80833 " pathEditMode="relative" ptsTypes="AA">
                                      <p:cBhvr>
                                        <p:cTn id="38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87 -0.80903 L 5.55556E-7 -0.00069 " pathEditMode="relative" rAng="0" ptsTypes="AA">
                                      <p:cBhvr>
                                        <p:cTn id="39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2453 " pathEditMode="relative" ptsTypes="AA">
                                      <p:cBhvr>
                                        <p:cTn id="39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73172 L -0.00312 0.00347 " pathEditMode="relative" rAng="0" ptsTypes="AA">
                                      <p:cBhvr>
                                        <p:cTn id="40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08" grpId="0" animBg="1"/>
      <p:bldP spid="108" grpId="1" animBg="1"/>
      <p:bldP spid="110" grpId="0" animBg="1"/>
      <p:bldP spid="110" grpId="1" animBg="1"/>
      <p:bldP spid="111" grpId="0" animBg="1"/>
      <p:bldP spid="111" grpId="1" animBg="1"/>
      <p:bldP spid="113" grpId="0" animBg="1"/>
      <p:bldP spid="113" grpId="1" animBg="1"/>
      <p:bldP spid="114" grpId="0" animBg="1"/>
      <p:bldP spid="114" grpId="1" animBg="1"/>
      <p:bldP spid="120" grpId="0" animBg="1"/>
      <p:bldP spid="120" grpId="1" animBg="1"/>
      <p:bldP spid="122" grpId="0" animBg="1"/>
      <p:bldP spid="122" grpId="1" animBg="1"/>
      <p:bldP spid="125" grpId="0" animBg="1"/>
      <p:bldP spid="125" grpId="1" animBg="1"/>
      <p:bldP spid="126" grpId="0" animBg="1"/>
      <p:bldP spid="126" grpId="1" animBg="1"/>
      <p:bldP spid="129" grpId="0" animBg="1"/>
      <p:bldP spid="129" grpId="1" animBg="1"/>
      <p:bldP spid="131" grpId="0" animBg="1"/>
      <p:bldP spid="131" grpId="1" animBg="1"/>
      <p:bldP spid="132" grpId="0" animBg="1"/>
      <p:bldP spid="132" grpId="1" animBg="1"/>
      <p:bldP spid="134" grpId="0" animBg="1"/>
      <p:bldP spid="134" grpId="1" animBg="1"/>
      <p:bldP spid="138" grpId="0" animBg="1"/>
      <p:bldP spid="138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7" grpId="0" animBg="1"/>
      <p:bldP spid="147" grpId="1" animBg="1"/>
      <p:bldP spid="148" grpId="0" animBg="1"/>
      <p:bldP spid="148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72" grpId="0" animBg="1"/>
      <p:bldP spid="172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81" grpId="0" animBg="1"/>
      <p:bldP spid="181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17" grpId="0" animBg="1"/>
      <p:bldP spid="117" grpId="1" animBg="1"/>
      <p:bldP spid="118" grpId="0" animBg="1"/>
      <p:bldP spid="118" grpId="1" animBg="1"/>
      <p:bldP spid="137" grpId="0" animBg="1"/>
      <p:bldP spid="137" grpId="1" animBg="1"/>
      <p:bldP spid="152" grpId="0" animBg="1"/>
      <p:bldP spid="15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00025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3650" y="428625"/>
            <a:ext cx="6467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Текст 4"/>
          <p:cNvSpPr txBox="1">
            <a:spLocks/>
          </p:cNvSpPr>
          <p:nvPr/>
        </p:nvSpPr>
        <p:spPr>
          <a:xfrm>
            <a:off x="1142976" y="500042"/>
            <a:ext cx="1071570" cy="107157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4800" b="1" dirty="0">
                <a:solidFill>
                  <a:srgbClr val="7030A0"/>
                </a:solidFill>
                <a:latin typeface="+mn-lt"/>
                <a:cs typeface="+mn-cs"/>
              </a:rPr>
              <a:t>H</a:t>
            </a:r>
            <a:r>
              <a:rPr lang="ru-RU" sz="4800" b="1" dirty="0">
                <a:solidFill>
                  <a:srgbClr val="7030A0"/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0" y="3929066"/>
            <a:ext cx="1785918" cy="50006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Форма </a:t>
            </a:r>
            <a:r>
              <a:rPr lang="ru-RU" sz="2400" dirty="0" err="1" smtClean="0">
                <a:solidFill>
                  <a:srgbClr val="00B050"/>
                </a:solidFill>
              </a:rPr>
              <a:t>орбитали</a:t>
            </a:r>
            <a:r>
              <a:rPr lang="ru-RU" sz="2400" dirty="0" smtClean="0">
                <a:solidFill>
                  <a:srgbClr val="00B050"/>
                </a:solidFill>
              </a:rPr>
              <a:t>: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2" name="Заголовок 27"/>
          <p:cNvSpPr txBox="1">
            <a:spLocks/>
          </p:cNvSpPr>
          <p:nvPr/>
        </p:nvSpPr>
        <p:spPr>
          <a:xfrm>
            <a:off x="0" y="4572008"/>
            <a:ext cx="3286116" cy="92869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Номер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энергетического уровня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47" name="Заголовок 27"/>
          <p:cNvSpPr txBox="1">
            <a:spLocks/>
          </p:cNvSpPr>
          <p:nvPr/>
        </p:nvSpPr>
        <p:spPr>
          <a:xfrm>
            <a:off x="0" y="5143512"/>
            <a:ext cx="2571736" cy="128588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Число  электронов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  </a:t>
            </a:r>
            <a:r>
              <a:rPr lang="ru-RU" sz="24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орбитали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72" name="Заголовок 27"/>
          <p:cNvSpPr txBox="1">
            <a:spLocks/>
          </p:cNvSpPr>
          <p:nvPr/>
        </p:nvSpPr>
        <p:spPr>
          <a:xfrm>
            <a:off x="242886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  уровень</a:t>
            </a:r>
          </a:p>
        </p:txBody>
      </p:sp>
      <p:sp>
        <p:nvSpPr>
          <p:cNvPr id="73" name="Заголовок 27"/>
          <p:cNvSpPr txBox="1">
            <a:spLocks/>
          </p:cNvSpPr>
          <p:nvPr/>
        </p:nvSpPr>
        <p:spPr>
          <a:xfrm>
            <a:off x="4643438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  уровень</a:t>
            </a:r>
          </a:p>
        </p:txBody>
      </p:sp>
      <p:sp>
        <p:nvSpPr>
          <p:cNvPr id="74" name="Заголовок 27"/>
          <p:cNvSpPr txBox="1">
            <a:spLocks/>
          </p:cNvSpPr>
          <p:nvPr/>
        </p:nvSpPr>
        <p:spPr>
          <a:xfrm>
            <a:off x="707233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3  уровень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07193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 flipH="1">
            <a:off x="664368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4429125"/>
            <a:ext cx="885825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0" y="5572125"/>
            <a:ext cx="8929688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Семиугольник 107"/>
          <p:cNvSpPr/>
          <p:nvPr/>
        </p:nvSpPr>
        <p:spPr>
          <a:xfrm>
            <a:off x="264318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0" name="Восьмиугольник 109"/>
          <p:cNvSpPr/>
          <p:nvPr/>
        </p:nvSpPr>
        <p:spPr>
          <a:xfrm>
            <a:off x="492918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1" name="Десятиугольник 110"/>
          <p:cNvSpPr/>
          <p:nvPr/>
        </p:nvSpPr>
        <p:spPr>
          <a:xfrm>
            <a:off x="728662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3" name="Прямоугольник с двумя скругленными соседними углами 112"/>
          <p:cNvSpPr/>
          <p:nvPr/>
        </p:nvSpPr>
        <p:spPr>
          <a:xfrm>
            <a:off x="728662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4" name="Прямоугольник с двумя скругленными противолежащими углами 113"/>
          <p:cNvSpPr/>
          <p:nvPr/>
        </p:nvSpPr>
        <p:spPr>
          <a:xfrm>
            <a:off x="4929188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500438" y="3857625"/>
            <a:ext cx="2857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2" name="Прямоугольник с двумя скругленными противолежащими углами 121"/>
          <p:cNvSpPr/>
          <p:nvPr/>
        </p:nvSpPr>
        <p:spPr>
          <a:xfrm>
            <a:off x="5429250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5" name="Прямоугольник с двумя скругленными соседними углами 124"/>
          <p:cNvSpPr/>
          <p:nvPr/>
        </p:nvSpPr>
        <p:spPr>
          <a:xfrm>
            <a:off x="7715250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6" name="Прямоугольник с двумя скругленными соседними углами 125"/>
          <p:cNvSpPr/>
          <p:nvPr/>
        </p:nvSpPr>
        <p:spPr>
          <a:xfrm>
            <a:off x="814387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9" name="Трапеция 128"/>
          <p:cNvSpPr/>
          <p:nvPr/>
        </p:nvSpPr>
        <p:spPr>
          <a:xfrm>
            <a:off x="3500438" y="4714875"/>
            <a:ext cx="357187" cy="42862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1" name="Семиугольник 130"/>
          <p:cNvSpPr/>
          <p:nvPr/>
        </p:nvSpPr>
        <p:spPr>
          <a:xfrm>
            <a:off x="3071813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2" name="Семиугольник 131"/>
          <p:cNvSpPr/>
          <p:nvPr/>
        </p:nvSpPr>
        <p:spPr>
          <a:xfrm>
            <a:off x="350043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4" name="Блок-схема: ручное управление 133"/>
          <p:cNvSpPr/>
          <p:nvPr/>
        </p:nvSpPr>
        <p:spPr>
          <a:xfrm>
            <a:off x="5429250" y="4714875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8" name="Шестиугольник 137"/>
          <p:cNvSpPr/>
          <p:nvPr/>
        </p:nvSpPr>
        <p:spPr>
          <a:xfrm>
            <a:off x="8143875" y="4572000"/>
            <a:ext cx="357188" cy="3571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0" name="Восьмиугольник 139"/>
          <p:cNvSpPr/>
          <p:nvPr/>
        </p:nvSpPr>
        <p:spPr>
          <a:xfrm>
            <a:off x="5286375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41" name="Восьмиугольник 140"/>
          <p:cNvSpPr/>
          <p:nvPr/>
        </p:nvSpPr>
        <p:spPr>
          <a:xfrm>
            <a:off x="5643563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2" name="Восьмиугольник 141"/>
          <p:cNvSpPr/>
          <p:nvPr/>
        </p:nvSpPr>
        <p:spPr>
          <a:xfrm>
            <a:off x="6000750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3" name="Десятиугольник 142"/>
          <p:cNvSpPr/>
          <p:nvPr/>
        </p:nvSpPr>
        <p:spPr>
          <a:xfrm>
            <a:off x="7643813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4" name="Десятиугольник 143"/>
          <p:cNvSpPr/>
          <p:nvPr/>
        </p:nvSpPr>
        <p:spPr>
          <a:xfrm>
            <a:off x="8001000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5" name="Десятиугольник 144"/>
          <p:cNvSpPr/>
          <p:nvPr/>
        </p:nvSpPr>
        <p:spPr>
          <a:xfrm>
            <a:off x="835818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7" name="Прямоугольник с двумя скругленными противолежащими углами 146"/>
          <p:cNvSpPr/>
          <p:nvPr/>
        </p:nvSpPr>
        <p:spPr>
          <a:xfrm>
            <a:off x="4929188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8" name="Прямоугольник с двумя скругленными противолежащими углами 147"/>
          <p:cNvSpPr/>
          <p:nvPr/>
        </p:nvSpPr>
        <p:spPr>
          <a:xfrm>
            <a:off x="5429250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1" name="Заголовок 27"/>
          <p:cNvSpPr txBox="1">
            <a:spLocks/>
          </p:cNvSpPr>
          <p:nvPr/>
        </p:nvSpPr>
        <p:spPr>
          <a:xfrm>
            <a:off x="6715140" y="614364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3" name="Заголовок 27"/>
          <p:cNvSpPr txBox="1">
            <a:spLocks/>
          </p:cNvSpPr>
          <p:nvPr/>
        </p:nvSpPr>
        <p:spPr>
          <a:xfrm>
            <a:off x="6786578" y="328612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4" name="Заголовок 27"/>
          <p:cNvSpPr txBox="1">
            <a:spLocks/>
          </p:cNvSpPr>
          <p:nvPr/>
        </p:nvSpPr>
        <p:spPr>
          <a:xfrm>
            <a:off x="6786578" y="385762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5" name="Заголовок 27"/>
          <p:cNvSpPr txBox="1">
            <a:spLocks/>
          </p:cNvSpPr>
          <p:nvPr/>
        </p:nvSpPr>
        <p:spPr>
          <a:xfrm>
            <a:off x="4214810" y="6286520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6" name="Заголовок 27"/>
          <p:cNvSpPr txBox="1">
            <a:spLocks/>
          </p:cNvSpPr>
          <p:nvPr/>
        </p:nvSpPr>
        <p:spPr>
          <a:xfrm>
            <a:off x="4214810" y="571501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7" name="Заголовок 27"/>
          <p:cNvSpPr txBox="1">
            <a:spLocks/>
          </p:cNvSpPr>
          <p:nvPr/>
        </p:nvSpPr>
        <p:spPr>
          <a:xfrm>
            <a:off x="4286248" y="5143512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8" name="Заголовок 27"/>
          <p:cNvSpPr txBox="1">
            <a:spLocks/>
          </p:cNvSpPr>
          <p:nvPr/>
        </p:nvSpPr>
        <p:spPr>
          <a:xfrm>
            <a:off x="4286248" y="464344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9" name="Заголовок 27"/>
          <p:cNvSpPr txBox="1">
            <a:spLocks/>
          </p:cNvSpPr>
          <p:nvPr/>
        </p:nvSpPr>
        <p:spPr>
          <a:xfrm>
            <a:off x="4286248" y="321468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0" name="Заголовок 27"/>
          <p:cNvSpPr txBox="1">
            <a:spLocks/>
          </p:cNvSpPr>
          <p:nvPr/>
        </p:nvSpPr>
        <p:spPr>
          <a:xfrm>
            <a:off x="4286248" y="3857628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1" name="Восьмиугольник 160"/>
          <p:cNvSpPr/>
          <p:nvPr/>
        </p:nvSpPr>
        <p:spPr>
          <a:xfrm>
            <a:off x="63579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62" name="Восьмиугольник 161"/>
          <p:cNvSpPr/>
          <p:nvPr/>
        </p:nvSpPr>
        <p:spPr>
          <a:xfrm>
            <a:off x="492918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63" name="Восьмиугольник 162"/>
          <p:cNvSpPr/>
          <p:nvPr/>
        </p:nvSpPr>
        <p:spPr>
          <a:xfrm>
            <a:off x="5286375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64" name="Восьмиугольник 163"/>
          <p:cNvSpPr/>
          <p:nvPr/>
        </p:nvSpPr>
        <p:spPr>
          <a:xfrm>
            <a:off x="5643563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65" name="Восьмиугольник 164"/>
          <p:cNvSpPr/>
          <p:nvPr/>
        </p:nvSpPr>
        <p:spPr>
          <a:xfrm>
            <a:off x="6000750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66" name="Восьмиугольник 165"/>
          <p:cNvSpPr/>
          <p:nvPr/>
        </p:nvSpPr>
        <p:spPr>
          <a:xfrm>
            <a:off x="63579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72" name="Блок-схема: ручное управление 171"/>
          <p:cNvSpPr/>
          <p:nvPr/>
        </p:nvSpPr>
        <p:spPr>
          <a:xfrm>
            <a:off x="5429250" y="5143500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5" name="Прямоугольник с двумя скругленными соседними углами 174"/>
          <p:cNvSpPr/>
          <p:nvPr/>
        </p:nvSpPr>
        <p:spPr>
          <a:xfrm>
            <a:off x="728662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6" name="Прямоугольник с двумя скругленными соседними углами 175"/>
          <p:cNvSpPr/>
          <p:nvPr/>
        </p:nvSpPr>
        <p:spPr>
          <a:xfrm>
            <a:off x="7715250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7" name="Прямоугольник с двумя скругленными соседними углами 176"/>
          <p:cNvSpPr/>
          <p:nvPr/>
        </p:nvSpPr>
        <p:spPr>
          <a:xfrm>
            <a:off x="814387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1" name="Шестиугольник 180"/>
          <p:cNvSpPr/>
          <p:nvPr/>
        </p:nvSpPr>
        <p:spPr>
          <a:xfrm>
            <a:off x="8143875" y="5072063"/>
            <a:ext cx="357188" cy="3571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3" name="Заголовок 27"/>
          <p:cNvSpPr txBox="1">
            <a:spLocks/>
          </p:cNvSpPr>
          <p:nvPr/>
        </p:nvSpPr>
        <p:spPr>
          <a:xfrm>
            <a:off x="6715140" y="564357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4" name="Заголовок 27"/>
          <p:cNvSpPr txBox="1">
            <a:spLocks/>
          </p:cNvSpPr>
          <p:nvPr/>
        </p:nvSpPr>
        <p:spPr>
          <a:xfrm>
            <a:off x="6786578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5" name="Заголовок 27"/>
          <p:cNvSpPr txBox="1">
            <a:spLocks/>
          </p:cNvSpPr>
          <p:nvPr/>
        </p:nvSpPr>
        <p:spPr>
          <a:xfrm>
            <a:off x="6786578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6" name="Десятиугольник 185"/>
          <p:cNvSpPr/>
          <p:nvPr/>
        </p:nvSpPr>
        <p:spPr>
          <a:xfrm>
            <a:off x="864393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7" name="Десятиугольник 186"/>
          <p:cNvSpPr/>
          <p:nvPr/>
        </p:nvSpPr>
        <p:spPr>
          <a:xfrm>
            <a:off x="728662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88" name="Десятиугольник 187"/>
          <p:cNvSpPr/>
          <p:nvPr/>
        </p:nvSpPr>
        <p:spPr>
          <a:xfrm>
            <a:off x="7643813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89" name="Десятиугольник 188"/>
          <p:cNvSpPr/>
          <p:nvPr/>
        </p:nvSpPr>
        <p:spPr>
          <a:xfrm>
            <a:off x="800100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90" name="Десятиугольник 189"/>
          <p:cNvSpPr/>
          <p:nvPr/>
        </p:nvSpPr>
        <p:spPr>
          <a:xfrm>
            <a:off x="828675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91" name="Десятиугольник 190"/>
          <p:cNvSpPr/>
          <p:nvPr/>
        </p:nvSpPr>
        <p:spPr>
          <a:xfrm>
            <a:off x="8643938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" name="Заголовок 27"/>
          <p:cNvSpPr txBox="1">
            <a:spLocks/>
          </p:cNvSpPr>
          <p:nvPr/>
        </p:nvSpPr>
        <p:spPr>
          <a:xfrm>
            <a:off x="2786050" y="0"/>
            <a:ext cx="528641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поле</a:t>
            </a:r>
          </a:p>
        </p:txBody>
      </p:sp>
      <p:sp>
        <p:nvSpPr>
          <p:cNvPr id="94" name="Текст 4"/>
          <p:cNvSpPr txBox="1">
            <a:spLocks/>
          </p:cNvSpPr>
          <p:nvPr/>
        </p:nvSpPr>
        <p:spPr>
          <a:xfrm>
            <a:off x="571472" y="1571612"/>
            <a:ext cx="571504" cy="50006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ru-RU" sz="3600" b="1" dirty="0">
                <a:solidFill>
                  <a:srgbClr val="7030A0"/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95" name="Заголовок 27"/>
          <p:cNvSpPr txBox="1">
            <a:spLocks/>
          </p:cNvSpPr>
          <p:nvPr/>
        </p:nvSpPr>
        <p:spPr>
          <a:xfrm>
            <a:off x="2500298" y="2000240"/>
            <a:ext cx="3571900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формула </a:t>
            </a:r>
          </a:p>
        </p:txBody>
      </p:sp>
      <p:pic>
        <p:nvPicPr>
          <p:cNvPr id="8261" name="Рисунок 96" descr="0111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1513" y="1285875"/>
            <a:ext cx="85248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Рисунок 97" descr="chel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2285992"/>
            <a:ext cx="1800237" cy="1500198"/>
          </a:xfrm>
          <a:prstGeom prst="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3" name="Заголовок 27"/>
          <p:cNvSpPr txBox="1">
            <a:spLocks/>
          </p:cNvSpPr>
          <p:nvPr/>
        </p:nvSpPr>
        <p:spPr>
          <a:xfrm>
            <a:off x="4929190" y="4643446"/>
            <a:ext cx="357190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4" name="Заголовок 27"/>
          <p:cNvSpPr txBox="1">
            <a:spLocks/>
          </p:cNvSpPr>
          <p:nvPr/>
        </p:nvSpPr>
        <p:spPr>
          <a:xfrm>
            <a:off x="4929190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5" name="Заголовок 27"/>
          <p:cNvSpPr txBox="1">
            <a:spLocks/>
          </p:cNvSpPr>
          <p:nvPr/>
        </p:nvSpPr>
        <p:spPr>
          <a:xfrm>
            <a:off x="764383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6" name="Заголовок 27"/>
          <p:cNvSpPr txBox="1">
            <a:spLocks/>
          </p:cNvSpPr>
          <p:nvPr/>
        </p:nvSpPr>
        <p:spPr>
          <a:xfrm>
            <a:off x="764383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7" name="Заголовок 27"/>
          <p:cNvSpPr txBox="1">
            <a:spLocks/>
          </p:cNvSpPr>
          <p:nvPr/>
        </p:nvSpPr>
        <p:spPr>
          <a:xfrm>
            <a:off x="728664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9" name="Заголовок 27"/>
          <p:cNvSpPr txBox="1">
            <a:spLocks/>
          </p:cNvSpPr>
          <p:nvPr/>
        </p:nvSpPr>
        <p:spPr>
          <a:xfrm>
            <a:off x="728664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16" name="Блок-схема: сохраненные данные 115">
            <a:hlinkClick r:id="rId9" action="ppaction://hlinksldjump"/>
          </p:cNvPr>
          <p:cNvSpPr/>
          <p:nvPr/>
        </p:nvSpPr>
        <p:spPr>
          <a:xfrm>
            <a:off x="0" y="6429375"/>
            <a:ext cx="2571750" cy="42862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0000"/>
                </a:solidFill>
              </a:rPr>
              <a:t>ЭЛЕМЕНТЫ...</a:t>
            </a:r>
          </a:p>
        </p:txBody>
      </p:sp>
      <p:sp>
        <p:nvSpPr>
          <p:cNvPr id="117" name="Восьмиугольник 116"/>
          <p:cNvSpPr/>
          <p:nvPr/>
        </p:nvSpPr>
        <p:spPr>
          <a:xfrm>
            <a:off x="46434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8" name="Восьмиугольник 117"/>
          <p:cNvSpPr/>
          <p:nvPr/>
        </p:nvSpPr>
        <p:spPr>
          <a:xfrm>
            <a:off x="46434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37" name="Десятиугольник 136"/>
          <p:cNvSpPr/>
          <p:nvPr/>
        </p:nvSpPr>
        <p:spPr>
          <a:xfrm>
            <a:off x="700087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52" name="Десятиугольник 151"/>
          <p:cNvSpPr/>
          <p:nvPr/>
        </p:nvSpPr>
        <p:spPr>
          <a:xfrm>
            <a:off x="700087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ransition spd="med">
    <p:sndAc>
      <p:stSnd>
        <p:snd r:embed="rId3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-0.05973 -0.5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3 -0.52315 L -0.00469 -0.019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973 L -0.00868 -0.39815 " pathEditMode="relative" ptsTypes="AA">
                                      <p:cBhvr>
                                        <p:cTn id="1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39815 L -0.00087 -0.0201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66667E-6 L 0.11805 -0.73519 " pathEditMode="relative" ptsTypes="AA">
                                      <p:cBhvr>
                                        <p:cTn id="2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73518 L -3.61111E-6 -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33333E-6 L 0.07084 -0.73495 " pathEditMode="relative" ptsTypes="AA">
                                      <p:cBhvr>
                                        <p:cTn id="3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18 -0.73518 L 0.00035 -0.000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2361 -0.73495 " pathEditMode="relative" ptsTypes="AA">
                                      <p:cBhvr>
                                        <p:cTn id="4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73518 L 0.0007 -0.0106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00185 L -0.13351 -0.5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51 -0.525 L 0.00035 -1.85185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972 L -0.02327 -0.3981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7 -0.39815 L 0.00833 -0.0201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-0.07796 -0.3981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39815 L 0.00087 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0052 -0.7372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73727 L 0.00052 -0.0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-0.73727 L 0.0007 -0.0233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66667E-6 L -0.03923 -0.72454 " pathEditMode="relative" ptsTypes="AA">
                                      <p:cBhvr>
                                        <p:cTn id="9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7864 -0.73495 " pathEditMode="relative" ptsTypes="AA">
                                      <p:cBhvr>
                                        <p:cTn id="9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6 -0.73727 L 0.00105 -0.0020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66667E-6 L -0.11806 -0.72454 " pathEditMode="relative" ptsTypes="AA">
                                      <p:cBhvr>
                                        <p:cTn id="10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73727 L 0.00139 -0.0127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01076 -0.5909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59098 L -0.00295 0.0076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6.66667E-6 L -0.15747 -0.72454 " pathEditMode="relative" ptsTypes="AA">
                                      <p:cBhvr>
                                        <p:cTn id="123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73 -0.73727 L 0.00174 -0.0127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92593E-6 L 0.09445 -0.31481 " pathEditMode="relative" ptsTypes="AA">
                                      <p:cBhvr>
                                        <p:cTn id="13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-0.31482 L 1.66667E-6 -0.0104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532 L 0.03975 -0.3148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5 -0.31482 L 0.00034 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1805 -0.80856 " pathEditMode="relative" ptsTypes="AA">
                                      <p:cBhvr>
                                        <p:cTn id="15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80857 L -8.33333E-7 -0.0104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7882 -0.80833 " pathEditMode="relative" ptsTypes="AA">
                                      <p:cBhvr>
                                        <p:cTn id="159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99 -0.80856 L 0.00017 -0.0210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3941 -0.79791 " pathEditMode="relative" ptsTypes="AA">
                                      <p:cBhvr>
                                        <p:cTn id="16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80857 L 0.00052 -0.0210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1.11111E-6 -0.80833 " pathEditMode="relative" ptsTypes="AA">
                                      <p:cBhvr>
                                        <p:cTn id="17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80856 L 0.00086 -0.0104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7037E-7 L -0.03942 -0.79791 " pathEditMode="relative" ptsTypes="AA">
                                      <p:cBhvr>
                                        <p:cTn id="18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2 -0.80857 L 0.00121 -0.01065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19549 -0.52153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 -0.51458 L 0.00087 -0.0002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51852E-6 L -0.05503 -0.4095 " pathEditMode="relative" ptsTypes="AA">
                                      <p:cBhvr>
                                        <p:cTn id="20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-0.40949 L -5.55556E-7 2.22222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8.51852E-6 L -0.10242 -0.39885 " pathEditMode="relative" ptsTypes="AA">
                                      <p:cBhvr>
                                        <p:cTn id="21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91 -0.40949 L -0.00747 -0.0210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44 L -0.14878 -0.4094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78 -0.40949 L -0.00712 -0.01042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3438 -0.73125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7 -0.73125 L 0.00487 0.00394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18519E-6 L -0.07083 -0.72454 " pathEditMode="relative" ptsTypes="AA">
                                      <p:cBhvr>
                                        <p:cTn id="24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-0.73125 L -0.00261 -0.00671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18519E-6 L -0.11025 -0.72454 " pathEditMode="relative" ptsTypes="AA">
                                      <p:cBhvr>
                                        <p:cTn id="24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73125 L -0.00226 -0.00672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18519E-6 L -0.14965 -0.71389 " pathEditMode="relative" ptsTypes="AA">
                                      <p:cBhvr>
                                        <p:cTn id="25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56 -0.73125 L -0.00208 -0.0173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18519E-6 L -0.18906 -0.71389 " pathEditMode="relative" ptsTypes="AA">
                                      <p:cBhvr>
                                        <p:cTn id="26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62 -0.73125 L -0.00156 -0.01737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0.00301 L -0.07795 -0.57755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57755 L -0.00712 -0.01065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07326 -0.31944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63 -0.33079 L 0.0066 -0.00509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59259E-6 L 0.01563 -0.31482 " pathEditMode="relative" ptsTypes="AA">
                                      <p:cBhvr>
                                        <p:cTn id="29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33079 L -0.00086 -0.01597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92593E-6 L -0.0316 -0.31481 " pathEditMode="relative" ptsTypes="AA">
                                      <p:cBhvr>
                                        <p:cTn id="303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 -0.32037 L 0.0033 -0.01597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462 -0.80856 " pathEditMode="relative" ptsTypes="AA">
                                      <p:cBhvr>
                                        <p:cTn id="312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1 -0.80857 L 3.33333E-6 1.11111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05521 -0.79815 " pathEditMode="relative" ptsTypes="AA">
                                      <p:cBhvr>
                                        <p:cTn id="321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6 -0.80857 L 0.00278 0.00879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2963E-6 L 0.01581 -0.79792 " pathEditMode="relative" ptsTypes="AA">
                                      <p:cBhvr>
                                        <p:cTn id="330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80857 L 0.00069 -0.01042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2963E-6 L -0.02361 -0.79792 " pathEditMode="relative" ptsTypes="AA">
                                      <p:cBhvr>
                                        <p:cTn id="339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80857 L 0.00104 -0.01042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06302 -0.79815 " pathEditMode="relative" ptsTypes="AA">
                                      <p:cBhvr>
                                        <p:cTn id="348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-0.80856 L 0.00139 -7.40741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65 -0.80833 " pathEditMode="relative" ptsTypes="AA">
                                      <p:cBhvr>
                                        <p:cTn id="37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3 -0.80903 L -0.00035 0.00995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-0.73495 " pathEditMode="relative" ptsTypes="AA">
                                      <p:cBhvr>
                                        <p:cTn id="37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-0.73773 L 0.00017 -0.00278 " pathEditMode="relative" rAng="0" ptsTypes="AA">
                                      <p:cBhvr>
                                        <p:cTn id="38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05 -0.80833 " pathEditMode="relative" ptsTypes="AA">
                                      <p:cBhvr>
                                        <p:cTn id="38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87 -0.80903 L 5.55556E-7 -0.00069 " pathEditMode="relative" rAng="0" ptsTypes="AA">
                                      <p:cBhvr>
                                        <p:cTn id="39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2453 " pathEditMode="relative" ptsTypes="AA">
                                      <p:cBhvr>
                                        <p:cTn id="39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73172 L -0.00312 0.00347 " pathEditMode="relative" rAng="0" ptsTypes="AA">
                                      <p:cBhvr>
                                        <p:cTn id="40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08" grpId="0" animBg="1"/>
      <p:bldP spid="108" grpId="1" animBg="1"/>
      <p:bldP spid="110" grpId="0" animBg="1"/>
      <p:bldP spid="110" grpId="1" animBg="1"/>
      <p:bldP spid="111" grpId="0" animBg="1"/>
      <p:bldP spid="111" grpId="1" animBg="1"/>
      <p:bldP spid="113" grpId="0" animBg="1"/>
      <p:bldP spid="113" grpId="1" animBg="1"/>
      <p:bldP spid="114" grpId="0" animBg="1"/>
      <p:bldP spid="114" grpId="1" animBg="1"/>
      <p:bldP spid="120" grpId="0" animBg="1"/>
      <p:bldP spid="120" grpId="1" animBg="1"/>
      <p:bldP spid="122" grpId="0" animBg="1"/>
      <p:bldP spid="122" grpId="1" animBg="1"/>
      <p:bldP spid="125" grpId="0" animBg="1"/>
      <p:bldP spid="125" grpId="1" animBg="1"/>
      <p:bldP spid="126" grpId="0" animBg="1"/>
      <p:bldP spid="126" grpId="1" animBg="1"/>
      <p:bldP spid="129" grpId="0" animBg="1"/>
      <p:bldP spid="129" grpId="1" animBg="1"/>
      <p:bldP spid="131" grpId="0" animBg="1"/>
      <p:bldP spid="131" grpId="1" animBg="1"/>
      <p:bldP spid="132" grpId="0" animBg="1"/>
      <p:bldP spid="132" grpId="1" animBg="1"/>
      <p:bldP spid="134" grpId="0" animBg="1"/>
      <p:bldP spid="134" grpId="1" animBg="1"/>
      <p:bldP spid="138" grpId="0" animBg="1"/>
      <p:bldP spid="138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7" grpId="0" animBg="1"/>
      <p:bldP spid="147" grpId="1" animBg="1"/>
      <p:bldP spid="148" grpId="0" animBg="1"/>
      <p:bldP spid="148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72" grpId="0" animBg="1"/>
      <p:bldP spid="172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81" grpId="0" animBg="1"/>
      <p:bldP spid="181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17" grpId="0" animBg="1"/>
      <p:bldP spid="117" grpId="1" animBg="1"/>
      <p:bldP spid="118" grpId="0" animBg="1"/>
      <p:bldP spid="118" grpId="1" animBg="1"/>
      <p:bldP spid="137" grpId="0" animBg="1"/>
      <p:bldP spid="137" grpId="1" animBg="1"/>
      <p:bldP spid="152" grpId="0" animBg="1"/>
      <p:bldP spid="15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000250"/>
            <a:ext cx="35528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3650" y="428625"/>
            <a:ext cx="6467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Текст 4"/>
          <p:cNvSpPr txBox="1">
            <a:spLocks/>
          </p:cNvSpPr>
          <p:nvPr/>
        </p:nvSpPr>
        <p:spPr>
          <a:xfrm>
            <a:off x="1142976" y="500042"/>
            <a:ext cx="1071570" cy="107157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4800" b="1" dirty="0">
                <a:solidFill>
                  <a:srgbClr val="7030A0"/>
                </a:solidFill>
                <a:latin typeface="+mn-lt"/>
                <a:cs typeface="+mn-cs"/>
              </a:rPr>
              <a:t>Li</a:t>
            </a:r>
            <a:endParaRPr lang="ru-RU" sz="48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0" y="3929066"/>
            <a:ext cx="1785918" cy="50006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Форма </a:t>
            </a:r>
            <a:r>
              <a:rPr lang="ru-RU" sz="2400" dirty="0" err="1" smtClean="0">
                <a:solidFill>
                  <a:srgbClr val="00B050"/>
                </a:solidFill>
              </a:rPr>
              <a:t>орбитали</a:t>
            </a:r>
            <a:r>
              <a:rPr lang="ru-RU" sz="2400" dirty="0" smtClean="0">
                <a:solidFill>
                  <a:srgbClr val="00B050"/>
                </a:solidFill>
              </a:rPr>
              <a:t>: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2" name="Заголовок 27"/>
          <p:cNvSpPr txBox="1">
            <a:spLocks/>
          </p:cNvSpPr>
          <p:nvPr/>
        </p:nvSpPr>
        <p:spPr>
          <a:xfrm>
            <a:off x="0" y="4572008"/>
            <a:ext cx="3286116" cy="92869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Номер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энергетического уровня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47" name="Заголовок 27"/>
          <p:cNvSpPr txBox="1">
            <a:spLocks/>
          </p:cNvSpPr>
          <p:nvPr/>
        </p:nvSpPr>
        <p:spPr>
          <a:xfrm>
            <a:off x="0" y="5143512"/>
            <a:ext cx="2571736" cy="128588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Число  электронов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  </a:t>
            </a:r>
            <a:r>
              <a:rPr lang="ru-RU" sz="24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орбитали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72" name="Заголовок 27"/>
          <p:cNvSpPr txBox="1">
            <a:spLocks/>
          </p:cNvSpPr>
          <p:nvPr/>
        </p:nvSpPr>
        <p:spPr>
          <a:xfrm>
            <a:off x="242886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  уровень</a:t>
            </a:r>
          </a:p>
        </p:txBody>
      </p:sp>
      <p:sp>
        <p:nvSpPr>
          <p:cNvPr id="73" name="Заголовок 27"/>
          <p:cNvSpPr txBox="1">
            <a:spLocks/>
          </p:cNvSpPr>
          <p:nvPr/>
        </p:nvSpPr>
        <p:spPr>
          <a:xfrm>
            <a:off x="4643438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  уровень</a:t>
            </a:r>
          </a:p>
        </p:txBody>
      </p:sp>
      <p:sp>
        <p:nvSpPr>
          <p:cNvPr id="74" name="Заголовок 27"/>
          <p:cNvSpPr txBox="1">
            <a:spLocks/>
          </p:cNvSpPr>
          <p:nvPr/>
        </p:nvSpPr>
        <p:spPr>
          <a:xfrm>
            <a:off x="707233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3  уровень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07193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 flipH="1">
            <a:off x="664368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4429125"/>
            <a:ext cx="885825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0" y="5572125"/>
            <a:ext cx="8929688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Семиугольник 107"/>
          <p:cNvSpPr/>
          <p:nvPr/>
        </p:nvSpPr>
        <p:spPr>
          <a:xfrm>
            <a:off x="264318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0" name="Восьмиугольник 109"/>
          <p:cNvSpPr/>
          <p:nvPr/>
        </p:nvSpPr>
        <p:spPr>
          <a:xfrm>
            <a:off x="492918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1" name="Десятиугольник 110"/>
          <p:cNvSpPr/>
          <p:nvPr/>
        </p:nvSpPr>
        <p:spPr>
          <a:xfrm>
            <a:off x="728662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3" name="Прямоугольник с двумя скругленными соседними углами 112"/>
          <p:cNvSpPr/>
          <p:nvPr/>
        </p:nvSpPr>
        <p:spPr>
          <a:xfrm>
            <a:off x="728662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4" name="Прямоугольник с двумя скругленными противолежащими углами 113"/>
          <p:cNvSpPr/>
          <p:nvPr/>
        </p:nvSpPr>
        <p:spPr>
          <a:xfrm>
            <a:off x="4929188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500438" y="3857625"/>
            <a:ext cx="2857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2" name="Прямоугольник с двумя скругленными противолежащими углами 121"/>
          <p:cNvSpPr/>
          <p:nvPr/>
        </p:nvSpPr>
        <p:spPr>
          <a:xfrm>
            <a:off x="5429250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5" name="Прямоугольник с двумя скругленными соседними углами 124"/>
          <p:cNvSpPr/>
          <p:nvPr/>
        </p:nvSpPr>
        <p:spPr>
          <a:xfrm>
            <a:off x="7715250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6" name="Прямоугольник с двумя скругленными соседними углами 125"/>
          <p:cNvSpPr/>
          <p:nvPr/>
        </p:nvSpPr>
        <p:spPr>
          <a:xfrm>
            <a:off x="814387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9" name="Трапеция 128"/>
          <p:cNvSpPr/>
          <p:nvPr/>
        </p:nvSpPr>
        <p:spPr>
          <a:xfrm>
            <a:off x="3500438" y="4714875"/>
            <a:ext cx="357187" cy="42862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1" name="Семиугольник 130"/>
          <p:cNvSpPr/>
          <p:nvPr/>
        </p:nvSpPr>
        <p:spPr>
          <a:xfrm>
            <a:off x="3071813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2" name="Семиугольник 131"/>
          <p:cNvSpPr/>
          <p:nvPr/>
        </p:nvSpPr>
        <p:spPr>
          <a:xfrm>
            <a:off x="350043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4" name="Блок-схема: ручное управление 133"/>
          <p:cNvSpPr/>
          <p:nvPr/>
        </p:nvSpPr>
        <p:spPr>
          <a:xfrm>
            <a:off x="5429250" y="4714875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8" name="Шестиугольник 137"/>
          <p:cNvSpPr/>
          <p:nvPr/>
        </p:nvSpPr>
        <p:spPr>
          <a:xfrm>
            <a:off x="8143875" y="4572000"/>
            <a:ext cx="357188" cy="3571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0" name="Восьмиугольник 139"/>
          <p:cNvSpPr/>
          <p:nvPr/>
        </p:nvSpPr>
        <p:spPr>
          <a:xfrm>
            <a:off x="5286375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41" name="Восьмиугольник 140"/>
          <p:cNvSpPr/>
          <p:nvPr/>
        </p:nvSpPr>
        <p:spPr>
          <a:xfrm>
            <a:off x="5643563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2" name="Восьмиугольник 141"/>
          <p:cNvSpPr/>
          <p:nvPr/>
        </p:nvSpPr>
        <p:spPr>
          <a:xfrm>
            <a:off x="6000750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3" name="Десятиугольник 142"/>
          <p:cNvSpPr/>
          <p:nvPr/>
        </p:nvSpPr>
        <p:spPr>
          <a:xfrm>
            <a:off x="7643813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4" name="Десятиугольник 143"/>
          <p:cNvSpPr/>
          <p:nvPr/>
        </p:nvSpPr>
        <p:spPr>
          <a:xfrm>
            <a:off x="8001000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5" name="Десятиугольник 144"/>
          <p:cNvSpPr/>
          <p:nvPr/>
        </p:nvSpPr>
        <p:spPr>
          <a:xfrm>
            <a:off x="835818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7" name="Прямоугольник с двумя скругленными противолежащими углами 146"/>
          <p:cNvSpPr/>
          <p:nvPr/>
        </p:nvSpPr>
        <p:spPr>
          <a:xfrm>
            <a:off x="4929188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8" name="Прямоугольник с двумя скругленными противолежащими углами 147"/>
          <p:cNvSpPr/>
          <p:nvPr/>
        </p:nvSpPr>
        <p:spPr>
          <a:xfrm>
            <a:off x="5429250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1" name="Заголовок 27"/>
          <p:cNvSpPr txBox="1">
            <a:spLocks/>
          </p:cNvSpPr>
          <p:nvPr/>
        </p:nvSpPr>
        <p:spPr>
          <a:xfrm>
            <a:off x="6715140" y="614364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3" name="Заголовок 27"/>
          <p:cNvSpPr txBox="1">
            <a:spLocks/>
          </p:cNvSpPr>
          <p:nvPr/>
        </p:nvSpPr>
        <p:spPr>
          <a:xfrm>
            <a:off x="6786578" y="328612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4" name="Заголовок 27"/>
          <p:cNvSpPr txBox="1">
            <a:spLocks/>
          </p:cNvSpPr>
          <p:nvPr/>
        </p:nvSpPr>
        <p:spPr>
          <a:xfrm>
            <a:off x="6786578" y="385762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5" name="Заголовок 27"/>
          <p:cNvSpPr txBox="1">
            <a:spLocks/>
          </p:cNvSpPr>
          <p:nvPr/>
        </p:nvSpPr>
        <p:spPr>
          <a:xfrm>
            <a:off x="4214810" y="6286520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6" name="Заголовок 27"/>
          <p:cNvSpPr txBox="1">
            <a:spLocks/>
          </p:cNvSpPr>
          <p:nvPr/>
        </p:nvSpPr>
        <p:spPr>
          <a:xfrm>
            <a:off x="4214810" y="571501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7" name="Заголовок 27"/>
          <p:cNvSpPr txBox="1">
            <a:spLocks/>
          </p:cNvSpPr>
          <p:nvPr/>
        </p:nvSpPr>
        <p:spPr>
          <a:xfrm>
            <a:off x="4286248" y="5143512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8" name="Заголовок 27"/>
          <p:cNvSpPr txBox="1">
            <a:spLocks/>
          </p:cNvSpPr>
          <p:nvPr/>
        </p:nvSpPr>
        <p:spPr>
          <a:xfrm>
            <a:off x="4286248" y="464344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9" name="Заголовок 27"/>
          <p:cNvSpPr txBox="1">
            <a:spLocks/>
          </p:cNvSpPr>
          <p:nvPr/>
        </p:nvSpPr>
        <p:spPr>
          <a:xfrm>
            <a:off x="4286248" y="321468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0" name="Заголовок 27"/>
          <p:cNvSpPr txBox="1">
            <a:spLocks/>
          </p:cNvSpPr>
          <p:nvPr/>
        </p:nvSpPr>
        <p:spPr>
          <a:xfrm>
            <a:off x="4286248" y="3857628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1" name="Восьмиугольник 160"/>
          <p:cNvSpPr/>
          <p:nvPr/>
        </p:nvSpPr>
        <p:spPr>
          <a:xfrm>
            <a:off x="63579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62" name="Восьмиугольник 161"/>
          <p:cNvSpPr/>
          <p:nvPr/>
        </p:nvSpPr>
        <p:spPr>
          <a:xfrm>
            <a:off x="492918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63" name="Восьмиугольник 162"/>
          <p:cNvSpPr/>
          <p:nvPr/>
        </p:nvSpPr>
        <p:spPr>
          <a:xfrm>
            <a:off x="5286375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64" name="Восьмиугольник 163"/>
          <p:cNvSpPr/>
          <p:nvPr/>
        </p:nvSpPr>
        <p:spPr>
          <a:xfrm>
            <a:off x="5643563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65" name="Восьмиугольник 164"/>
          <p:cNvSpPr/>
          <p:nvPr/>
        </p:nvSpPr>
        <p:spPr>
          <a:xfrm>
            <a:off x="6000750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66" name="Восьмиугольник 165"/>
          <p:cNvSpPr/>
          <p:nvPr/>
        </p:nvSpPr>
        <p:spPr>
          <a:xfrm>
            <a:off x="63579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72" name="Блок-схема: ручное управление 171"/>
          <p:cNvSpPr/>
          <p:nvPr/>
        </p:nvSpPr>
        <p:spPr>
          <a:xfrm>
            <a:off x="5429250" y="5143500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5" name="Прямоугольник с двумя скругленными соседними углами 174"/>
          <p:cNvSpPr/>
          <p:nvPr/>
        </p:nvSpPr>
        <p:spPr>
          <a:xfrm>
            <a:off x="728662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6" name="Прямоугольник с двумя скругленными соседними углами 175"/>
          <p:cNvSpPr/>
          <p:nvPr/>
        </p:nvSpPr>
        <p:spPr>
          <a:xfrm>
            <a:off x="7715250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7" name="Прямоугольник с двумя скругленными соседними углами 176"/>
          <p:cNvSpPr/>
          <p:nvPr/>
        </p:nvSpPr>
        <p:spPr>
          <a:xfrm>
            <a:off x="814387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1" name="Шестиугольник 180"/>
          <p:cNvSpPr/>
          <p:nvPr/>
        </p:nvSpPr>
        <p:spPr>
          <a:xfrm>
            <a:off x="8143875" y="5072063"/>
            <a:ext cx="357188" cy="3571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3" name="Заголовок 27"/>
          <p:cNvSpPr txBox="1">
            <a:spLocks/>
          </p:cNvSpPr>
          <p:nvPr/>
        </p:nvSpPr>
        <p:spPr>
          <a:xfrm>
            <a:off x="6715140" y="564357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4" name="Заголовок 27"/>
          <p:cNvSpPr txBox="1">
            <a:spLocks/>
          </p:cNvSpPr>
          <p:nvPr/>
        </p:nvSpPr>
        <p:spPr>
          <a:xfrm>
            <a:off x="6786578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5" name="Заголовок 27"/>
          <p:cNvSpPr txBox="1">
            <a:spLocks/>
          </p:cNvSpPr>
          <p:nvPr/>
        </p:nvSpPr>
        <p:spPr>
          <a:xfrm>
            <a:off x="6786578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6" name="Десятиугольник 185"/>
          <p:cNvSpPr/>
          <p:nvPr/>
        </p:nvSpPr>
        <p:spPr>
          <a:xfrm>
            <a:off x="864393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7" name="Десятиугольник 186"/>
          <p:cNvSpPr/>
          <p:nvPr/>
        </p:nvSpPr>
        <p:spPr>
          <a:xfrm>
            <a:off x="728662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88" name="Десятиугольник 187"/>
          <p:cNvSpPr/>
          <p:nvPr/>
        </p:nvSpPr>
        <p:spPr>
          <a:xfrm>
            <a:off x="7643813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89" name="Десятиугольник 188"/>
          <p:cNvSpPr/>
          <p:nvPr/>
        </p:nvSpPr>
        <p:spPr>
          <a:xfrm>
            <a:off x="800100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90" name="Десятиугольник 189"/>
          <p:cNvSpPr/>
          <p:nvPr/>
        </p:nvSpPr>
        <p:spPr>
          <a:xfrm>
            <a:off x="828675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91" name="Десятиугольник 190"/>
          <p:cNvSpPr/>
          <p:nvPr/>
        </p:nvSpPr>
        <p:spPr>
          <a:xfrm>
            <a:off x="8643938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" name="Заголовок 27"/>
          <p:cNvSpPr txBox="1">
            <a:spLocks/>
          </p:cNvSpPr>
          <p:nvPr/>
        </p:nvSpPr>
        <p:spPr>
          <a:xfrm>
            <a:off x="2786050" y="0"/>
            <a:ext cx="528641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поле</a:t>
            </a:r>
          </a:p>
        </p:txBody>
      </p:sp>
      <p:sp>
        <p:nvSpPr>
          <p:cNvPr id="94" name="Текст 4"/>
          <p:cNvSpPr txBox="1">
            <a:spLocks/>
          </p:cNvSpPr>
          <p:nvPr/>
        </p:nvSpPr>
        <p:spPr>
          <a:xfrm>
            <a:off x="571472" y="1571612"/>
            <a:ext cx="571504" cy="50006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3600" b="1" dirty="0">
                <a:solidFill>
                  <a:srgbClr val="7030A0"/>
                </a:solidFill>
                <a:latin typeface="+mn-lt"/>
                <a:cs typeface="+mn-cs"/>
              </a:rPr>
              <a:t>3</a:t>
            </a:r>
            <a:endParaRPr lang="ru-RU" sz="3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95" name="Заголовок 27"/>
          <p:cNvSpPr txBox="1">
            <a:spLocks/>
          </p:cNvSpPr>
          <p:nvPr/>
        </p:nvSpPr>
        <p:spPr>
          <a:xfrm>
            <a:off x="2500298" y="2000240"/>
            <a:ext cx="3571900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формула </a:t>
            </a:r>
          </a:p>
        </p:txBody>
      </p:sp>
      <p:pic>
        <p:nvPicPr>
          <p:cNvPr id="9285" name="Рисунок 96" descr="0111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1513" y="1285875"/>
            <a:ext cx="85248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Рисунок 97" descr="chel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2285992"/>
            <a:ext cx="1800237" cy="1500198"/>
          </a:xfrm>
          <a:prstGeom prst="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3" name="Заголовок 27"/>
          <p:cNvSpPr txBox="1">
            <a:spLocks/>
          </p:cNvSpPr>
          <p:nvPr/>
        </p:nvSpPr>
        <p:spPr>
          <a:xfrm>
            <a:off x="4929190" y="4643446"/>
            <a:ext cx="357190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4" name="Заголовок 27"/>
          <p:cNvSpPr txBox="1">
            <a:spLocks/>
          </p:cNvSpPr>
          <p:nvPr/>
        </p:nvSpPr>
        <p:spPr>
          <a:xfrm>
            <a:off x="4929190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5" name="Заголовок 27"/>
          <p:cNvSpPr txBox="1">
            <a:spLocks/>
          </p:cNvSpPr>
          <p:nvPr/>
        </p:nvSpPr>
        <p:spPr>
          <a:xfrm>
            <a:off x="764383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6" name="Заголовок 27"/>
          <p:cNvSpPr txBox="1">
            <a:spLocks/>
          </p:cNvSpPr>
          <p:nvPr/>
        </p:nvSpPr>
        <p:spPr>
          <a:xfrm>
            <a:off x="764383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7" name="Заголовок 27"/>
          <p:cNvSpPr txBox="1">
            <a:spLocks/>
          </p:cNvSpPr>
          <p:nvPr/>
        </p:nvSpPr>
        <p:spPr>
          <a:xfrm>
            <a:off x="728664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9" name="Заголовок 27"/>
          <p:cNvSpPr txBox="1">
            <a:spLocks/>
          </p:cNvSpPr>
          <p:nvPr/>
        </p:nvSpPr>
        <p:spPr>
          <a:xfrm>
            <a:off x="728664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16" name="Блок-схема: сохраненные данные 115">
            <a:hlinkClick r:id="rId9" action="ppaction://hlinksldjump"/>
          </p:cNvPr>
          <p:cNvSpPr/>
          <p:nvPr/>
        </p:nvSpPr>
        <p:spPr>
          <a:xfrm>
            <a:off x="0" y="6429375"/>
            <a:ext cx="2571750" cy="42862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0000"/>
                </a:solidFill>
              </a:rPr>
              <a:t>ЭЛЕМЕНТЫ...</a:t>
            </a:r>
          </a:p>
        </p:txBody>
      </p:sp>
      <p:sp>
        <p:nvSpPr>
          <p:cNvPr id="117" name="Восьмиугольник 116"/>
          <p:cNvSpPr/>
          <p:nvPr/>
        </p:nvSpPr>
        <p:spPr>
          <a:xfrm>
            <a:off x="46434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8" name="Восьмиугольник 117"/>
          <p:cNvSpPr/>
          <p:nvPr/>
        </p:nvSpPr>
        <p:spPr>
          <a:xfrm>
            <a:off x="46434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37" name="Десятиугольник 136"/>
          <p:cNvSpPr/>
          <p:nvPr/>
        </p:nvSpPr>
        <p:spPr>
          <a:xfrm>
            <a:off x="700087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52" name="Десятиугольник 151"/>
          <p:cNvSpPr/>
          <p:nvPr/>
        </p:nvSpPr>
        <p:spPr>
          <a:xfrm>
            <a:off x="700087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ransition spd="med">
    <p:sndAc>
      <p:stSnd>
        <p:snd r:embed="rId3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-0.05973 -0.5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3 -0.52315 L -0.00469 -0.019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973 L -0.00868 -0.39815 " pathEditMode="relative" ptsTypes="AA">
                                      <p:cBhvr>
                                        <p:cTn id="1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39815 L -0.00087 -0.0201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66667E-6 L 0.11805 -0.73519 " pathEditMode="relative" ptsTypes="AA">
                                      <p:cBhvr>
                                        <p:cTn id="2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73518 L -3.61111E-6 -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33333E-6 L 0.07084 -0.73495 " pathEditMode="relative" ptsTypes="AA">
                                      <p:cBhvr>
                                        <p:cTn id="3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18 -0.73518 L 0.00035 -0.000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2361 -0.73495 " pathEditMode="relative" ptsTypes="AA">
                                      <p:cBhvr>
                                        <p:cTn id="4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73518 L 0.0007 -0.0106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00185 L -0.13351 -0.5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51 -0.525 L 0.00035 -1.85185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972 L -0.02327 -0.3981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7 -0.39815 L 0.00833 -0.0201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-0.07796 -0.3981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39815 L 0.00087 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0052 -0.7372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73727 L 0.00052 -0.0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-0.73727 L 0.0007 -0.0233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66667E-6 L -0.03923 -0.72454 " pathEditMode="relative" ptsTypes="AA">
                                      <p:cBhvr>
                                        <p:cTn id="9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7864 -0.73495 " pathEditMode="relative" ptsTypes="AA">
                                      <p:cBhvr>
                                        <p:cTn id="9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6 -0.73727 L 0.00105 -0.0020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66667E-6 L -0.11806 -0.72454 " pathEditMode="relative" ptsTypes="AA">
                                      <p:cBhvr>
                                        <p:cTn id="10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73727 L 0.00139 -0.0127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01076 -0.5909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59098 L -0.00295 0.0076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6.66667E-6 L -0.15747 -0.72454 " pathEditMode="relative" ptsTypes="AA">
                                      <p:cBhvr>
                                        <p:cTn id="123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73 -0.73727 L 0.00174 -0.0127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92593E-6 L 0.09445 -0.31481 " pathEditMode="relative" ptsTypes="AA">
                                      <p:cBhvr>
                                        <p:cTn id="13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-0.31482 L 1.66667E-6 -0.0104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532 L 0.03975 -0.3148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5 -0.31482 L 0.00034 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1805 -0.80856 " pathEditMode="relative" ptsTypes="AA">
                                      <p:cBhvr>
                                        <p:cTn id="15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80857 L -8.33333E-7 -0.0104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7882 -0.80833 " pathEditMode="relative" ptsTypes="AA">
                                      <p:cBhvr>
                                        <p:cTn id="159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99 -0.80856 L 0.00017 -0.0210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3941 -0.79791 " pathEditMode="relative" ptsTypes="AA">
                                      <p:cBhvr>
                                        <p:cTn id="16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80857 L 0.00052 -0.0210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1.11111E-6 -0.80833 " pathEditMode="relative" ptsTypes="AA">
                                      <p:cBhvr>
                                        <p:cTn id="17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80856 L 0.00086 -0.0104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7037E-7 L -0.03942 -0.79791 " pathEditMode="relative" ptsTypes="AA">
                                      <p:cBhvr>
                                        <p:cTn id="18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2 -0.80857 L 0.00121 -0.01065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19549 -0.52153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 -0.51458 L 0.00087 -0.0002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51852E-6 L -0.05503 -0.4095 " pathEditMode="relative" ptsTypes="AA">
                                      <p:cBhvr>
                                        <p:cTn id="20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-0.40949 L -5.55556E-7 2.22222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8.51852E-6 L -0.10242 -0.39885 " pathEditMode="relative" ptsTypes="AA">
                                      <p:cBhvr>
                                        <p:cTn id="21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91 -0.40949 L -0.00747 -0.0210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44 L -0.14878 -0.4094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78 -0.40949 L -0.00712 -0.01042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3438 -0.73125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7 -0.73125 L 0.00487 0.00394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18519E-6 L -0.07083 -0.72454 " pathEditMode="relative" ptsTypes="AA">
                                      <p:cBhvr>
                                        <p:cTn id="24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-0.73125 L -0.00261 -0.00671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18519E-6 L -0.11025 -0.72454 " pathEditMode="relative" ptsTypes="AA">
                                      <p:cBhvr>
                                        <p:cTn id="24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73125 L -0.00226 -0.00672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18519E-6 L -0.14965 -0.71389 " pathEditMode="relative" ptsTypes="AA">
                                      <p:cBhvr>
                                        <p:cTn id="25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56 -0.73125 L -0.00208 -0.0173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18519E-6 L -0.18906 -0.71389 " pathEditMode="relative" ptsTypes="AA">
                                      <p:cBhvr>
                                        <p:cTn id="26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62 -0.73125 L -0.00156 -0.01737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0.00301 L -0.07795 -0.57755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57755 L -0.00712 -0.01065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07326 -0.31944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63 -0.33079 L 0.0066 -0.00509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59259E-6 L 0.01563 -0.31482 " pathEditMode="relative" ptsTypes="AA">
                                      <p:cBhvr>
                                        <p:cTn id="29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33079 L -0.00086 -0.01597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92593E-6 L -0.0316 -0.31481 " pathEditMode="relative" ptsTypes="AA">
                                      <p:cBhvr>
                                        <p:cTn id="303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 -0.32037 L 0.0033 -0.01597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462 -0.80856 " pathEditMode="relative" ptsTypes="AA">
                                      <p:cBhvr>
                                        <p:cTn id="312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1 -0.80857 L 3.33333E-6 1.11111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05521 -0.79815 " pathEditMode="relative" ptsTypes="AA">
                                      <p:cBhvr>
                                        <p:cTn id="321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6 -0.80857 L 0.00278 0.00879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2963E-6 L 0.01581 -0.79792 " pathEditMode="relative" ptsTypes="AA">
                                      <p:cBhvr>
                                        <p:cTn id="330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80857 L 0.00069 -0.01042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2963E-6 L -0.02361 -0.79792 " pathEditMode="relative" ptsTypes="AA">
                                      <p:cBhvr>
                                        <p:cTn id="339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80857 L 0.00104 -0.01042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06302 -0.79815 " pathEditMode="relative" ptsTypes="AA">
                                      <p:cBhvr>
                                        <p:cTn id="348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-0.80856 L 0.00139 -7.40741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65 -0.80833 " pathEditMode="relative" ptsTypes="AA">
                                      <p:cBhvr>
                                        <p:cTn id="37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3 -0.80903 L -0.00035 0.00995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-0.73495 " pathEditMode="relative" ptsTypes="AA">
                                      <p:cBhvr>
                                        <p:cTn id="37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-0.73773 L 0.00017 -0.00278 " pathEditMode="relative" rAng="0" ptsTypes="AA">
                                      <p:cBhvr>
                                        <p:cTn id="38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05 -0.80833 " pathEditMode="relative" ptsTypes="AA">
                                      <p:cBhvr>
                                        <p:cTn id="38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87 -0.80903 L 5.55556E-7 -0.00069 " pathEditMode="relative" rAng="0" ptsTypes="AA">
                                      <p:cBhvr>
                                        <p:cTn id="39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2453 " pathEditMode="relative" ptsTypes="AA">
                                      <p:cBhvr>
                                        <p:cTn id="39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73172 L -0.00312 0.00347 " pathEditMode="relative" rAng="0" ptsTypes="AA">
                                      <p:cBhvr>
                                        <p:cTn id="40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08" grpId="0" animBg="1"/>
      <p:bldP spid="108" grpId="1" animBg="1"/>
      <p:bldP spid="110" grpId="0" animBg="1"/>
      <p:bldP spid="110" grpId="1" animBg="1"/>
      <p:bldP spid="111" grpId="0" animBg="1"/>
      <p:bldP spid="111" grpId="1" animBg="1"/>
      <p:bldP spid="113" grpId="0" animBg="1"/>
      <p:bldP spid="113" grpId="1" animBg="1"/>
      <p:bldP spid="114" grpId="0" animBg="1"/>
      <p:bldP spid="114" grpId="1" animBg="1"/>
      <p:bldP spid="120" grpId="0" animBg="1"/>
      <p:bldP spid="120" grpId="1" animBg="1"/>
      <p:bldP spid="122" grpId="0" animBg="1"/>
      <p:bldP spid="122" grpId="1" animBg="1"/>
      <p:bldP spid="125" grpId="0" animBg="1"/>
      <p:bldP spid="125" grpId="1" animBg="1"/>
      <p:bldP spid="126" grpId="0" animBg="1"/>
      <p:bldP spid="126" grpId="1" animBg="1"/>
      <p:bldP spid="129" grpId="0" animBg="1"/>
      <p:bldP spid="129" grpId="1" animBg="1"/>
      <p:bldP spid="131" grpId="0" animBg="1"/>
      <p:bldP spid="131" grpId="1" animBg="1"/>
      <p:bldP spid="132" grpId="0" animBg="1"/>
      <p:bldP spid="132" grpId="1" animBg="1"/>
      <p:bldP spid="134" grpId="0" animBg="1"/>
      <p:bldP spid="134" grpId="1" animBg="1"/>
      <p:bldP spid="138" grpId="0" animBg="1"/>
      <p:bldP spid="138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7" grpId="0" animBg="1"/>
      <p:bldP spid="147" grpId="1" animBg="1"/>
      <p:bldP spid="148" grpId="0" animBg="1"/>
      <p:bldP spid="148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72" grpId="0" animBg="1"/>
      <p:bldP spid="172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81" grpId="0" animBg="1"/>
      <p:bldP spid="181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17" grpId="0" animBg="1"/>
      <p:bldP spid="117" grpId="1" animBg="1"/>
      <p:bldP spid="118" grpId="0" animBg="1"/>
      <p:bldP spid="118" grpId="1" animBg="1"/>
      <p:bldP spid="137" grpId="0" animBg="1"/>
      <p:bldP spid="137" grpId="1" animBg="1"/>
      <p:bldP spid="152" grpId="0" animBg="1"/>
      <p:bldP spid="15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000250"/>
            <a:ext cx="35909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3650" y="428625"/>
            <a:ext cx="6467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Текст 4"/>
          <p:cNvSpPr txBox="1">
            <a:spLocks/>
          </p:cNvSpPr>
          <p:nvPr/>
        </p:nvSpPr>
        <p:spPr>
          <a:xfrm>
            <a:off x="1142976" y="500042"/>
            <a:ext cx="1071570" cy="107157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4800" b="1" dirty="0">
                <a:solidFill>
                  <a:srgbClr val="7030A0"/>
                </a:solidFill>
                <a:latin typeface="+mn-lt"/>
                <a:cs typeface="+mn-cs"/>
              </a:rPr>
              <a:t>Be</a:t>
            </a:r>
            <a:endParaRPr lang="ru-RU" sz="48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0" y="3929066"/>
            <a:ext cx="1785918" cy="50006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Форма </a:t>
            </a:r>
            <a:r>
              <a:rPr lang="ru-RU" sz="2400" dirty="0" err="1" smtClean="0">
                <a:solidFill>
                  <a:srgbClr val="00B050"/>
                </a:solidFill>
              </a:rPr>
              <a:t>орбитали</a:t>
            </a:r>
            <a:r>
              <a:rPr lang="ru-RU" sz="2400" dirty="0" smtClean="0">
                <a:solidFill>
                  <a:srgbClr val="00B050"/>
                </a:solidFill>
              </a:rPr>
              <a:t>: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2" name="Заголовок 27"/>
          <p:cNvSpPr txBox="1">
            <a:spLocks/>
          </p:cNvSpPr>
          <p:nvPr/>
        </p:nvSpPr>
        <p:spPr>
          <a:xfrm>
            <a:off x="0" y="4572008"/>
            <a:ext cx="3286116" cy="92869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Номер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энергетического уровня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47" name="Заголовок 27"/>
          <p:cNvSpPr txBox="1">
            <a:spLocks/>
          </p:cNvSpPr>
          <p:nvPr/>
        </p:nvSpPr>
        <p:spPr>
          <a:xfrm>
            <a:off x="0" y="5143512"/>
            <a:ext cx="2571736" cy="128588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Число  электронов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  </a:t>
            </a:r>
            <a:r>
              <a:rPr lang="ru-RU" sz="24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орбитали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72" name="Заголовок 27"/>
          <p:cNvSpPr txBox="1">
            <a:spLocks/>
          </p:cNvSpPr>
          <p:nvPr/>
        </p:nvSpPr>
        <p:spPr>
          <a:xfrm>
            <a:off x="242886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  уровень</a:t>
            </a:r>
          </a:p>
        </p:txBody>
      </p:sp>
      <p:sp>
        <p:nvSpPr>
          <p:cNvPr id="73" name="Заголовок 27"/>
          <p:cNvSpPr txBox="1">
            <a:spLocks/>
          </p:cNvSpPr>
          <p:nvPr/>
        </p:nvSpPr>
        <p:spPr>
          <a:xfrm>
            <a:off x="4643438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  уровень</a:t>
            </a:r>
          </a:p>
        </p:txBody>
      </p:sp>
      <p:sp>
        <p:nvSpPr>
          <p:cNvPr id="74" name="Заголовок 27"/>
          <p:cNvSpPr txBox="1">
            <a:spLocks/>
          </p:cNvSpPr>
          <p:nvPr/>
        </p:nvSpPr>
        <p:spPr>
          <a:xfrm>
            <a:off x="707233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3  уровень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07193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 flipH="1">
            <a:off x="664368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4429125"/>
            <a:ext cx="885825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0" y="5572125"/>
            <a:ext cx="8929688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Семиугольник 107"/>
          <p:cNvSpPr/>
          <p:nvPr/>
        </p:nvSpPr>
        <p:spPr>
          <a:xfrm>
            <a:off x="264318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0" name="Восьмиугольник 109"/>
          <p:cNvSpPr/>
          <p:nvPr/>
        </p:nvSpPr>
        <p:spPr>
          <a:xfrm>
            <a:off x="492918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1" name="Десятиугольник 110"/>
          <p:cNvSpPr/>
          <p:nvPr/>
        </p:nvSpPr>
        <p:spPr>
          <a:xfrm>
            <a:off x="728662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3" name="Прямоугольник с двумя скругленными соседними углами 112"/>
          <p:cNvSpPr/>
          <p:nvPr/>
        </p:nvSpPr>
        <p:spPr>
          <a:xfrm>
            <a:off x="728662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4" name="Прямоугольник с двумя скругленными противолежащими углами 113"/>
          <p:cNvSpPr/>
          <p:nvPr/>
        </p:nvSpPr>
        <p:spPr>
          <a:xfrm>
            <a:off x="4929188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500438" y="3857625"/>
            <a:ext cx="2857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2" name="Прямоугольник с двумя скругленными противолежащими углами 121"/>
          <p:cNvSpPr/>
          <p:nvPr/>
        </p:nvSpPr>
        <p:spPr>
          <a:xfrm>
            <a:off x="5429250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5" name="Прямоугольник с двумя скругленными соседними углами 124"/>
          <p:cNvSpPr/>
          <p:nvPr/>
        </p:nvSpPr>
        <p:spPr>
          <a:xfrm>
            <a:off x="7715250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6" name="Прямоугольник с двумя скругленными соседними углами 125"/>
          <p:cNvSpPr/>
          <p:nvPr/>
        </p:nvSpPr>
        <p:spPr>
          <a:xfrm>
            <a:off x="814387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9" name="Трапеция 128"/>
          <p:cNvSpPr/>
          <p:nvPr/>
        </p:nvSpPr>
        <p:spPr>
          <a:xfrm>
            <a:off x="3500438" y="4714875"/>
            <a:ext cx="357187" cy="42862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1" name="Семиугольник 130"/>
          <p:cNvSpPr/>
          <p:nvPr/>
        </p:nvSpPr>
        <p:spPr>
          <a:xfrm>
            <a:off x="3071813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2" name="Семиугольник 131"/>
          <p:cNvSpPr/>
          <p:nvPr/>
        </p:nvSpPr>
        <p:spPr>
          <a:xfrm>
            <a:off x="350043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4" name="Блок-схема: ручное управление 133"/>
          <p:cNvSpPr/>
          <p:nvPr/>
        </p:nvSpPr>
        <p:spPr>
          <a:xfrm>
            <a:off x="5429250" y="4714875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8" name="Шестиугольник 137"/>
          <p:cNvSpPr/>
          <p:nvPr/>
        </p:nvSpPr>
        <p:spPr>
          <a:xfrm>
            <a:off x="8143875" y="4572000"/>
            <a:ext cx="357188" cy="3571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0" name="Восьмиугольник 139"/>
          <p:cNvSpPr/>
          <p:nvPr/>
        </p:nvSpPr>
        <p:spPr>
          <a:xfrm>
            <a:off x="5286375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41" name="Восьмиугольник 140"/>
          <p:cNvSpPr/>
          <p:nvPr/>
        </p:nvSpPr>
        <p:spPr>
          <a:xfrm>
            <a:off x="5643563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2" name="Восьмиугольник 141"/>
          <p:cNvSpPr/>
          <p:nvPr/>
        </p:nvSpPr>
        <p:spPr>
          <a:xfrm>
            <a:off x="6000750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3" name="Десятиугольник 142"/>
          <p:cNvSpPr/>
          <p:nvPr/>
        </p:nvSpPr>
        <p:spPr>
          <a:xfrm>
            <a:off x="7643813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4" name="Десятиугольник 143"/>
          <p:cNvSpPr/>
          <p:nvPr/>
        </p:nvSpPr>
        <p:spPr>
          <a:xfrm>
            <a:off x="8001000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5" name="Десятиугольник 144"/>
          <p:cNvSpPr/>
          <p:nvPr/>
        </p:nvSpPr>
        <p:spPr>
          <a:xfrm>
            <a:off x="835818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7" name="Прямоугольник с двумя скругленными противолежащими углами 146"/>
          <p:cNvSpPr/>
          <p:nvPr/>
        </p:nvSpPr>
        <p:spPr>
          <a:xfrm>
            <a:off x="4929188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8" name="Прямоугольник с двумя скругленными противолежащими углами 147"/>
          <p:cNvSpPr/>
          <p:nvPr/>
        </p:nvSpPr>
        <p:spPr>
          <a:xfrm>
            <a:off x="5429250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1" name="Заголовок 27"/>
          <p:cNvSpPr txBox="1">
            <a:spLocks/>
          </p:cNvSpPr>
          <p:nvPr/>
        </p:nvSpPr>
        <p:spPr>
          <a:xfrm>
            <a:off x="6715140" y="614364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3" name="Заголовок 27"/>
          <p:cNvSpPr txBox="1">
            <a:spLocks/>
          </p:cNvSpPr>
          <p:nvPr/>
        </p:nvSpPr>
        <p:spPr>
          <a:xfrm>
            <a:off x="6786578" y="328612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4" name="Заголовок 27"/>
          <p:cNvSpPr txBox="1">
            <a:spLocks/>
          </p:cNvSpPr>
          <p:nvPr/>
        </p:nvSpPr>
        <p:spPr>
          <a:xfrm>
            <a:off x="6786578" y="385762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5" name="Заголовок 27"/>
          <p:cNvSpPr txBox="1">
            <a:spLocks/>
          </p:cNvSpPr>
          <p:nvPr/>
        </p:nvSpPr>
        <p:spPr>
          <a:xfrm>
            <a:off x="4214810" y="6286520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6" name="Заголовок 27"/>
          <p:cNvSpPr txBox="1">
            <a:spLocks/>
          </p:cNvSpPr>
          <p:nvPr/>
        </p:nvSpPr>
        <p:spPr>
          <a:xfrm>
            <a:off x="4214810" y="571501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7" name="Заголовок 27"/>
          <p:cNvSpPr txBox="1">
            <a:spLocks/>
          </p:cNvSpPr>
          <p:nvPr/>
        </p:nvSpPr>
        <p:spPr>
          <a:xfrm>
            <a:off x="4286248" y="5143512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8" name="Заголовок 27"/>
          <p:cNvSpPr txBox="1">
            <a:spLocks/>
          </p:cNvSpPr>
          <p:nvPr/>
        </p:nvSpPr>
        <p:spPr>
          <a:xfrm>
            <a:off x="4286248" y="464344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9" name="Заголовок 27"/>
          <p:cNvSpPr txBox="1">
            <a:spLocks/>
          </p:cNvSpPr>
          <p:nvPr/>
        </p:nvSpPr>
        <p:spPr>
          <a:xfrm>
            <a:off x="4286248" y="321468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0" name="Заголовок 27"/>
          <p:cNvSpPr txBox="1">
            <a:spLocks/>
          </p:cNvSpPr>
          <p:nvPr/>
        </p:nvSpPr>
        <p:spPr>
          <a:xfrm>
            <a:off x="4286248" y="3857628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1" name="Восьмиугольник 160"/>
          <p:cNvSpPr/>
          <p:nvPr/>
        </p:nvSpPr>
        <p:spPr>
          <a:xfrm>
            <a:off x="63579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62" name="Восьмиугольник 161"/>
          <p:cNvSpPr/>
          <p:nvPr/>
        </p:nvSpPr>
        <p:spPr>
          <a:xfrm>
            <a:off x="492918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63" name="Восьмиугольник 162"/>
          <p:cNvSpPr/>
          <p:nvPr/>
        </p:nvSpPr>
        <p:spPr>
          <a:xfrm>
            <a:off x="5286375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64" name="Восьмиугольник 163"/>
          <p:cNvSpPr/>
          <p:nvPr/>
        </p:nvSpPr>
        <p:spPr>
          <a:xfrm>
            <a:off x="5643563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65" name="Восьмиугольник 164"/>
          <p:cNvSpPr/>
          <p:nvPr/>
        </p:nvSpPr>
        <p:spPr>
          <a:xfrm>
            <a:off x="6000750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66" name="Восьмиугольник 165"/>
          <p:cNvSpPr/>
          <p:nvPr/>
        </p:nvSpPr>
        <p:spPr>
          <a:xfrm>
            <a:off x="63579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72" name="Блок-схема: ручное управление 171"/>
          <p:cNvSpPr/>
          <p:nvPr/>
        </p:nvSpPr>
        <p:spPr>
          <a:xfrm>
            <a:off x="5429250" y="5143500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5" name="Прямоугольник с двумя скругленными соседними углами 174"/>
          <p:cNvSpPr/>
          <p:nvPr/>
        </p:nvSpPr>
        <p:spPr>
          <a:xfrm>
            <a:off x="728662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6" name="Прямоугольник с двумя скругленными соседними углами 175"/>
          <p:cNvSpPr/>
          <p:nvPr/>
        </p:nvSpPr>
        <p:spPr>
          <a:xfrm>
            <a:off x="7715250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7" name="Прямоугольник с двумя скругленными соседними углами 176"/>
          <p:cNvSpPr/>
          <p:nvPr/>
        </p:nvSpPr>
        <p:spPr>
          <a:xfrm>
            <a:off x="814387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1" name="Шестиугольник 180"/>
          <p:cNvSpPr/>
          <p:nvPr/>
        </p:nvSpPr>
        <p:spPr>
          <a:xfrm>
            <a:off x="8143875" y="5072063"/>
            <a:ext cx="357188" cy="3571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3" name="Заголовок 27"/>
          <p:cNvSpPr txBox="1">
            <a:spLocks/>
          </p:cNvSpPr>
          <p:nvPr/>
        </p:nvSpPr>
        <p:spPr>
          <a:xfrm>
            <a:off x="6715140" y="564357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4" name="Заголовок 27"/>
          <p:cNvSpPr txBox="1">
            <a:spLocks/>
          </p:cNvSpPr>
          <p:nvPr/>
        </p:nvSpPr>
        <p:spPr>
          <a:xfrm>
            <a:off x="6786578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5" name="Заголовок 27"/>
          <p:cNvSpPr txBox="1">
            <a:spLocks/>
          </p:cNvSpPr>
          <p:nvPr/>
        </p:nvSpPr>
        <p:spPr>
          <a:xfrm>
            <a:off x="6786578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6" name="Десятиугольник 185"/>
          <p:cNvSpPr/>
          <p:nvPr/>
        </p:nvSpPr>
        <p:spPr>
          <a:xfrm>
            <a:off x="864393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7" name="Десятиугольник 186"/>
          <p:cNvSpPr/>
          <p:nvPr/>
        </p:nvSpPr>
        <p:spPr>
          <a:xfrm>
            <a:off x="728662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88" name="Десятиугольник 187"/>
          <p:cNvSpPr/>
          <p:nvPr/>
        </p:nvSpPr>
        <p:spPr>
          <a:xfrm>
            <a:off x="7643813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89" name="Десятиугольник 188"/>
          <p:cNvSpPr/>
          <p:nvPr/>
        </p:nvSpPr>
        <p:spPr>
          <a:xfrm>
            <a:off x="800100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90" name="Десятиугольник 189"/>
          <p:cNvSpPr/>
          <p:nvPr/>
        </p:nvSpPr>
        <p:spPr>
          <a:xfrm>
            <a:off x="828675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91" name="Десятиугольник 190"/>
          <p:cNvSpPr/>
          <p:nvPr/>
        </p:nvSpPr>
        <p:spPr>
          <a:xfrm>
            <a:off x="8643938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" name="Заголовок 27"/>
          <p:cNvSpPr txBox="1">
            <a:spLocks/>
          </p:cNvSpPr>
          <p:nvPr/>
        </p:nvSpPr>
        <p:spPr>
          <a:xfrm>
            <a:off x="2786050" y="0"/>
            <a:ext cx="528641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поле</a:t>
            </a:r>
          </a:p>
        </p:txBody>
      </p:sp>
      <p:sp>
        <p:nvSpPr>
          <p:cNvPr id="94" name="Текст 4"/>
          <p:cNvSpPr txBox="1">
            <a:spLocks/>
          </p:cNvSpPr>
          <p:nvPr/>
        </p:nvSpPr>
        <p:spPr>
          <a:xfrm>
            <a:off x="571472" y="1571612"/>
            <a:ext cx="571504" cy="50006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3600" b="1" dirty="0">
                <a:solidFill>
                  <a:srgbClr val="7030A0"/>
                </a:solidFill>
                <a:latin typeface="+mn-lt"/>
                <a:cs typeface="+mn-cs"/>
              </a:rPr>
              <a:t>4</a:t>
            </a:r>
            <a:endParaRPr lang="ru-RU" sz="3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95" name="Заголовок 27"/>
          <p:cNvSpPr txBox="1">
            <a:spLocks/>
          </p:cNvSpPr>
          <p:nvPr/>
        </p:nvSpPr>
        <p:spPr>
          <a:xfrm>
            <a:off x="2500298" y="2000240"/>
            <a:ext cx="3571900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формула </a:t>
            </a:r>
          </a:p>
        </p:txBody>
      </p:sp>
      <p:pic>
        <p:nvPicPr>
          <p:cNvPr id="10309" name="Рисунок 96" descr="0111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1513" y="1285875"/>
            <a:ext cx="85248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Рисунок 97" descr="chel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2285992"/>
            <a:ext cx="1800237" cy="1500198"/>
          </a:xfrm>
          <a:prstGeom prst="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3" name="Заголовок 27"/>
          <p:cNvSpPr txBox="1">
            <a:spLocks/>
          </p:cNvSpPr>
          <p:nvPr/>
        </p:nvSpPr>
        <p:spPr>
          <a:xfrm>
            <a:off x="4929190" y="4643446"/>
            <a:ext cx="357190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4" name="Заголовок 27"/>
          <p:cNvSpPr txBox="1">
            <a:spLocks/>
          </p:cNvSpPr>
          <p:nvPr/>
        </p:nvSpPr>
        <p:spPr>
          <a:xfrm>
            <a:off x="4929190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5" name="Заголовок 27"/>
          <p:cNvSpPr txBox="1">
            <a:spLocks/>
          </p:cNvSpPr>
          <p:nvPr/>
        </p:nvSpPr>
        <p:spPr>
          <a:xfrm>
            <a:off x="764383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6" name="Заголовок 27"/>
          <p:cNvSpPr txBox="1">
            <a:spLocks/>
          </p:cNvSpPr>
          <p:nvPr/>
        </p:nvSpPr>
        <p:spPr>
          <a:xfrm>
            <a:off x="764383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7" name="Заголовок 27"/>
          <p:cNvSpPr txBox="1">
            <a:spLocks/>
          </p:cNvSpPr>
          <p:nvPr/>
        </p:nvSpPr>
        <p:spPr>
          <a:xfrm>
            <a:off x="728664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9" name="Заголовок 27"/>
          <p:cNvSpPr txBox="1">
            <a:spLocks/>
          </p:cNvSpPr>
          <p:nvPr/>
        </p:nvSpPr>
        <p:spPr>
          <a:xfrm>
            <a:off x="728664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16" name="Блок-схема: сохраненные данные 115">
            <a:hlinkClick r:id="rId9" action="ppaction://hlinksldjump"/>
          </p:cNvPr>
          <p:cNvSpPr/>
          <p:nvPr/>
        </p:nvSpPr>
        <p:spPr>
          <a:xfrm>
            <a:off x="0" y="6429375"/>
            <a:ext cx="2571750" cy="42862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0000"/>
                </a:solidFill>
              </a:rPr>
              <a:t>ЭЛЕМЕНТЫ...</a:t>
            </a:r>
          </a:p>
        </p:txBody>
      </p:sp>
      <p:sp>
        <p:nvSpPr>
          <p:cNvPr id="117" name="Восьмиугольник 116"/>
          <p:cNvSpPr/>
          <p:nvPr/>
        </p:nvSpPr>
        <p:spPr>
          <a:xfrm>
            <a:off x="46434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8" name="Восьмиугольник 117"/>
          <p:cNvSpPr/>
          <p:nvPr/>
        </p:nvSpPr>
        <p:spPr>
          <a:xfrm>
            <a:off x="46434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37" name="Десятиугольник 136"/>
          <p:cNvSpPr/>
          <p:nvPr/>
        </p:nvSpPr>
        <p:spPr>
          <a:xfrm>
            <a:off x="700087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52" name="Десятиугольник 151"/>
          <p:cNvSpPr/>
          <p:nvPr/>
        </p:nvSpPr>
        <p:spPr>
          <a:xfrm>
            <a:off x="700087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ransition spd="med">
    <p:sndAc>
      <p:stSnd>
        <p:snd r:embed="rId3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-0.05973 -0.5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3 -0.52315 L -0.00469 -0.019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973 L -0.00868 -0.39815 " pathEditMode="relative" ptsTypes="AA">
                                      <p:cBhvr>
                                        <p:cTn id="1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39815 L -0.00087 -0.0201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66667E-6 L 0.11805 -0.73519 " pathEditMode="relative" ptsTypes="AA">
                                      <p:cBhvr>
                                        <p:cTn id="2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73518 L -3.61111E-6 -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33333E-6 L 0.07084 -0.73495 " pathEditMode="relative" ptsTypes="AA">
                                      <p:cBhvr>
                                        <p:cTn id="3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18 -0.73518 L 0.00035 -0.000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2361 -0.73495 " pathEditMode="relative" ptsTypes="AA">
                                      <p:cBhvr>
                                        <p:cTn id="4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73518 L 0.0007 -0.0106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00185 L -0.13351 -0.5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51 -0.525 L 0.00035 -1.85185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972 L -0.02327 -0.3981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7 -0.39815 L 0.00833 -0.0201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-0.07796 -0.3981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39815 L 0.00087 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0052 -0.7372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73727 L 0.00052 -0.0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-0.73727 L 0.0007 -0.0233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66667E-6 L -0.03923 -0.72454 " pathEditMode="relative" ptsTypes="AA">
                                      <p:cBhvr>
                                        <p:cTn id="9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7864 -0.73495 " pathEditMode="relative" ptsTypes="AA">
                                      <p:cBhvr>
                                        <p:cTn id="9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6 -0.73727 L 0.00105 -0.0020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66667E-6 L -0.11806 -0.72454 " pathEditMode="relative" ptsTypes="AA">
                                      <p:cBhvr>
                                        <p:cTn id="10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73727 L 0.00139 -0.0127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01076 -0.5909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59098 L -0.00295 0.0076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6.66667E-6 L -0.15747 -0.72454 " pathEditMode="relative" ptsTypes="AA">
                                      <p:cBhvr>
                                        <p:cTn id="123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73 -0.73727 L 0.00174 -0.0127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92593E-6 L 0.09445 -0.31481 " pathEditMode="relative" ptsTypes="AA">
                                      <p:cBhvr>
                                        <p:cTn id="13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-0.31482 L 1.66667E-6 -0.0104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532 L 0.03975 -0.3148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5 -0.31482 L 0.00034 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1805 -0.80856 " pathEditMode="relative" ptsTypes="AA">
                                      <p:cBhvr>
                                        <p:cTn id="15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80857 L -8.33333E-7 -0.0104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7882 -0.80833 " pathEditMode="relative" ptsTypes="AA">
                                      <p:cBhvr>
                                        <p:cTn id="159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99 -0.80856 L 0.00017 -0.0210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3941 -0.79791 " pathEditMode="relative" ptsTypes="AA">
                                      <p:cBhvr>
                                        <p:cTn id="16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80857 L 0.00052 -0.0210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1.11111E-6 -0.80833 " pathEditMode="relative" ptsTypes="AA">
                                      <p:cBhvr>
                                        <p:cTn id="17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80856 L 0.00086 -0.0104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7037E-7 L -0.03942 -0.79791 " pathEditMode="relative" ptsTypes="AA">
                                      <p:cBhvr>
                                        <p:cTn id="18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2 -0.80857 L 0.00121 -0.01065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19549 -0.52153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 -0.51458 L 0.00087 -0.0002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51852E-6 L -0.05503 -0.4095 " pathEditMode="relative" ptsTypes="AA">
                                      <p:cBhvr>
                                        <p:cTn id="20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-0.40949 L -5.55556E-7 2.22222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8.51852E-6 L -0.10242 -0.39885 " pathEditMode="relative" ptsTypes="AA">
                                      <p:cBhvr>
                                        <p:cTn id="21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91 -0.40949 L -0.00747 -0.0210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44 L -0.14878 -0.4094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78 -0.40949 L -0.00712 -0.01042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3438 -0.73125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7 -0.73125 L 0.00487 0.00394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18519E-6 L -0.07083 -0.72454 " pathEditMode="relative" ptsTypes="AA">
                                      <p:cBhvr>
                                        <p:cTn id="24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-0.73125 L -0.00261 -0.00671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18519E-6 L -0.11025 -0.72454 " pathEditMode="relative" ptsTypes="AA">
                                      <p:cBhvr>
                                        <p:cTn id="24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73125 L -0.00226 -0.00672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18519E-6 L -0.14965 -0.71389 " pathEditMode="relative" ptsTypes="AA">
                                      <p:cBhvr>
                                        <p:cTn id="25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56 -0.73125 L -0.00208 -0.0173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18519E-6 L -0.18906 -0.71389 " pathEditMode="relative" ptsTypes="AA">
                                      <p:cBhvr>
                                        <p:cTn id="26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62 -0.73125 L -0.00156 -0.01737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0.00301 L -0.07795 -0.57755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57755 L -0.00712 -0.01065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07326 -0.31944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63 -0.33079 L 0.0066 -0.00509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59259E-6 L 0.01563 -0.31482 " pathEditMode="relative" ptsTypes="AA">
                                      <p:cBhvr>
                                        <p:cTn id="29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33079 L -0.00086 -0.01597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92593E-6 L -0.0316 -0.31481 " pathEditMode="relative" ptsTypes="AA">
                                      <p:cBhvr>
                                        <p:cTn id="303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 -0.32037 L 0.0033 -0.01597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462 -0.80856 " pathEditMode="relative" ptsTypes="AA">
                                      <p:cBhvr>
                                        <p:cTn id="312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1 -0.80857 L 3.33333E-6 1.11111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05521 -0.79815 " pathEditMode="relative" ptsTypes="AA">
                                      <p:cBhvr>
                                        <p:cTn id="321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6 -0.80857 L 0.00278 0.00879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2963E-6 L 0.01581 -0.79792 " pathEditMode="relative" ptsTypes="AA">
                                      <p:cBhvr>
                                        <p:cTn id="330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80857 L 0.00069 -0.01042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2963E-6 L -0.02361 -0.79792 " pathEditMode="relative" ptsTypes="AA">
                                      <p:cBhvr>
                                        <p:cTn id="339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80857 L 0.00104 -0.01042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06302 -0.79815 " pathEditMode="relative" ptsTypes="AA">
                                      <p:cBhvr>
                                        <p:cTn id="348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-0.80856 L 0.00139 -7.40741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65 -0.80833 " pathEditMode="relative" ptsTypes="AA">
                                      <p:cBhvr>
                                        <p:cTn id="37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3 -0.80903 L -0.00035 0.00995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-0.73495 " pathEditMode="relative" ptsTypes="AA">
                                      <p:cBhvr>
                                        <p:cTn id="37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-0.73773 L 0.00017 -0.00278 " pathEditMode="relative" rAng="0" ptsTypes="AA">
                                      <p:cBhvr>
                                        <p:cTn id="38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05 -0.80833 " pathEditMode="relative" ptsTypes="AA">
                                      <p:cBhvr>
                                        <p:cTn id="38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87 -0.80903 L 5.55556E-7 -0.00069 " pathEditMode="relative" rAng="0" ptsTypes="AA">
                                      <p:cBhvr>
                                        <p:cTn id="39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2453 " pathEditMode="relative" ptsTypes="AA">
                                      <p:cBhvr>
                                        <p:cTn id="39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73172 L -0.00312 0.00347 " pathEditMode="relative" rAng="0" ptsTypes="AA">
                                      <p:cBhvr>
                                        <p:cTn id="40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08" grpId="0" animBg="1"/>
      <p:bldP spid="110" grpId="0" animBg="1"/>
      <p:bldP spid="110" grpId="1" animBg="1"/>
      <p:bldP spid="111" grpId="0" animBg="1"/>
      <p:bldP spid="111" grpId="1" animBg="1"/>
      <p:bldP spid="113" grpId="0" animBg="1"/>
      <p:bldP spid="113" grpId="1" animBg="1"/>
      <p:bldP spid="114" grpId="0" animBg="1"/>
      <p:bldP spid="114" grpId="1" animBg="1"/>
      <p:bldP spid="120" grpId="0" animBg="1"/>
      <p:bldP spid="120" grpId="1" animBg="1"/>
      <p:bldP spid="122" grpId="0" animBg="1"/>
      <p:bldP spid="122" grpId="1" animBg="1"/>
      <p:bldP spid="125" grpId="0" animBg="1"/>
      <p:bldP spid="125" grpId="1" animBg="1"/>
      <p:bldP spid="126" grpId="0" animBg="1"/>
      <p:bldP spid="126" grpId="1" animBg="1"/>
      <p:bldP spid="129" grpId="0" animBg="1"/>
      <p:bldP spid="129" grpId="1" animBg="1"/>
      <p:bldP spid="131" grpId="0" animBg="1"/>
      <p:bldP spid="131" grpId="1" animBg="1"/>
      <p:bldP spid="132" grpId="0" animBg="1"/>
      <p:bldP spid="132" grpId="1" animBg="1"/>
      <p:bldP spid="134" grpId="0" animBg="1"/>
      <p:bldP spid="134" grpId="1" animBg="1"/>
      <p:bldP spid="138" grpId="0" animBg="1"/>
      <p:bldP spid="138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7" grpId="0" animBg="1"/>
      <p:bldP spid="147" grpId="1" animBg="1"/>
      <p:bldP spid="148" grpId="0" animBg="1"/>
      <p:bldP spid="148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72" grpId="0" animBg="1"/>
      <p:bldP spid="172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81" grpId="0" animBg="1"/>
      <p:bldP spid="181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17" grpId="0" animBg="1"/>
      <p:bldP spid="117" grpId="1" animBg="1"/>
      <p:bldP spid="118" grpId="0" animBg="1"/>
      <p:bldP spid="118" grpId="1" animBg="1"/>
      <p:bldP spid="137" grpId="0" animBg="1"/>
      <p:bldP spid="137" grpId="1" animBg="1"/>
      <p:bldP spid="152" grpId="0" animBg="1"/>
      <p:bldP spid="15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000250"/>
            <a:ext cx="3571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3650" y="428625"/>
            <a:ext cx="6467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Текст 4"/>
          <p:cNvSpPr txBox="1">
            <a:spLocks/>
          </p:cNvSpPr>
          <p:nvPr/>
        </p:nvSpPr>
        <p:spPr>
          <a:xfrm>
            <a:off x="1142976" y="500042"/>
            <a:ext cx="1071570" cy="107157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4800" b="1" dirty="0">
                <a:solidFill>
                  <a:srgbClr val="7030A0"/>
                </a:solidFill>
                <a:latin typeface="+mn-lt"/>
                <a:cs typeface="+mn-cs"/>
              </a:rPr>
              <a:t>B</a:t>
            </a:r>
            <a:endParaRPr lang="ru-RU" sz="48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0" y="3929066"/>
            <a:ext cx="1785918" cy="50006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Форма </a:t>
            </a:r>
            <a:r>
              <a:rPr lang="ru-RU" sz="2400" dirty="0" err="1" smtClean="0">
                <a:solidFill>
                  <a:srgbClr val="00B050"/>
                </a:solidFill>
              </a:rPr>
              <a:t>орбитали</a:t>
            </a:r>
            <a:r>
              <a:rPr lang="ru-RU" sz="2400" dirty="0" smtClean="0">
                <a:solidFill>
                  <a:srgbClr val="00B050"/>
                </a:solidFill>
              </a:rPr>
              <a:t>: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2" name="Заголовок 27"/>
          <p:cNvSpPr txBox="1">
            <a:spLocks/>
          </p:cNvSpPr>
          <p:nvPr/>
        </p:nvSpPr>
        <p:spPr>
          <a:xfrm>
            <a:off x="0" y="4572008"/>
            <a:ext cx="3286116" cy="92869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Номер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энергетического уровня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47" name="Заголовок 27"/>
          <p:cNvSpPr txBox="1">
            <a:spLocks/>
          </p:cNvSpPr>
          <p:nvPr/>
        </p:nvSpPr>
        <p:spPr>
          <a:xfrm>
            <a:off x="0" y="5143512"/>
            <a:ext cx="2571736" cy="128588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Число  электронов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  </a:t>
            </a:r>
            <a:r>
              <a:rPr lang="ru-RU" sz="24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орбитали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72" name="Заголовок 27"/>
          <p:cNvSpPr txBox="1">
            <a:spLocks/>
          </p:cNvSpPr>
          <p:nvPr/>
        </p:nvSpPr>
        <p:spPr>
          <a:xfrm>
            <a:off x="242886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  уровень</a:t>
            </a:r>
          </a:p>
        </p:txBody>
      </p:sp>
      <p:sp>
        <p:nvSpPr>
          <p:cNvPr id="73" name="Заголовок 27"/>
          <p:cNvSpPr txBox="1">
            <a:spLocks/>
          </p:cNvSpPr>
          <p:nvPr/>
        </p:nvSpPr>
        <p:spPr>
          <a:xfrm>
            <a:off x="4643438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  уровень</a:t>
            </a:r>
          </a:p>
        </p:txBody>
      </p:sp>
      <p:sp>
        <p:nvSpPr>
          <p:cNvPr id="74" name="Заголовок 27"/>
          <p:cNvSpPr txBox="1">
            <a:spLocks/>
          </p:cNvSpPr>
          <p:nvPr/>
        </p:nvSpPr>
        <p:spPr>
          <a:xfrm>
            <a:off x="707233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3  уровень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07193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 flipH="1">
            <a:off x="664368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4429125"/>
            <a:ext cx="885825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0" y="5572125"/>
            <a:ext cx="8929688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Семиугольник 107"/>
          <p:cNvSpPr/>
          <p:nvPr/>
        </p:nvSpPr>
        <p:spPr>
          <a:xfrm>
            <a:off x="264318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0" name="Восьмиугольник 109"/>
          <p:cNvSpPr/>
          <p:nvPr/>
        </p:nvSpPr>
        <p:spPr>
          <a:xfrm>
            <a:off x="492918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1" name="Десятиугольник 110"/>
          <p:cNvSpPr/>
          <p:nvPr/>
        </p:nvSpPr>
        <p:spPr>
          <a:xfrm>
            <a:off x="728662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3" name="Прямоугольник с двумя скругленными соседними углами 112"/>
          <p:cNvSpPr/>
          <p:nvPr/>
        </p:nvSpPr>
        <p:spPr>
          <a:xfrm>
            <a:off x="728662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4" name="Прямоугольник с двумя скругленными противолежащими углами 113"/>
          <p:cNvSpPr/>
          <p:nvPr/>
        </p:nvSpPr>
        <p:spPr>
          <a:xfrm>
            <a:off x="4929188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500438" y="3857625"/>
            <a:ext cx="2857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2" name="Прямоугольник с двумя скругленными противолежащими углами 121"/>
          <p:cNvSpPr/>
          <p:nvPr/>
        </p:nvSpPr>
        <p:spPr>
          <a:xfrm>
            <a:off x="5429250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5" name="Прямоугольник с двумя скругленными соседними углами 124"/>
          <p:cNvSpPr/>
          <p:nvPr/>
        </p:nvSpPr>
        <p:spPr>
          <a:xfrm>
            <a:off x="7715250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6" name="Прямоугольник с двумя скругленными соседними углами 125"/>
          <p:cNvSpPr/>
          <p:nvPr/>
        </p:nvSpPr>
        <p:spPr>
          <a:xfrm>
            <a:off x="814387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9" name="Трапеция 128"/>
          <p:cNvSpPr/>
          <p:nvPr/>
        </p:nvSpPr>
        <p:spPr>
          <a:xfrm>
            <a:off x="3500438" y="4714875"/>
            <a:ext cx="357187" cy="42862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1" name="Семиугольник 130"/>
          <p:cNvSpPr/>
          <p:nvPr/>
        </p:nvSpPr>
        <p:spPr>
          <a:xfrm>
            <a:off x="3071813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2" name="Семиугольник 131"/>
          <p:cNvSpPr/>
          <p:nvPr/>
        </p:nvSpPr>
        <p:spPr>
          <a:xfrm>
            <a:off x="350043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4" name="Блок-схема: ручное управление 133"/>
          <p:cNvSpPr/>
          <p:nvPr/>
        </p:nvSpPr>
        <p:spPr>
          <a:xfrm>
            <a:off x="5429250" y="4714875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8" name="Шестиугольник 137"/>
          <p:cNvSpPr/>
          <p:nvPr/>
        </p:nvSpPr>
        <p:spPr>
          <a:xfrm>
            <a:off x="8143875" y="4572000"/>
            <a:ext cx="357188" cy="3571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0" name="Восьмиугольник 139"/>
          <p:cNvSpPr/>
          <p:nvPr/>
        </p:nvSpPr>
        <p:spPr>
          <a:xfrm>
            <a:off x="5286375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41" name="Восьмиугольник 140"/>
          <p:cNvSpPr/>
          <p:nvPr/>
        </p:nvSpPr>
        <p:spPr>
          <a:xfrm>
            <a:off x="5643563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2" name="Восьмиугольник 141"/>
          <p:cNvSpPr/>
          <p:nvPr/>
        </p:nvSpPr>
        <p:spPr>
          <a:xfrm>
            <a:off x="6000750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3" name="Десятиугольник 142"/>
          <p:cNvSpPr/>
          <p:nvPr/>
        </p:nvSpPr>
        <p:spPr>
          <a:xfrm>
            <a:off x="7643813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4" name="Десятиугольник 143"/>
          <p:cNvSpPr/>
          <p:nvPr/>
        </p:nvSpPr>
        <p:spPr>
          <a:xfrm>
            <a:off x="8001000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5" name="Десятиугольник 144"/>
          <p:cNvSpPr/>
          <p:nvPr/>
        </p:nvSpPr>
        <p:spPr>
          <a:xfrm>
            <a:off x="835818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7" name="Прямоугольник с двумя скругленными противолежащими углами 146"/>
          <p:cNvSpPr/>
          <p:nvPr/>
        </p:nvSpPr>
        <p:spPr>
          <a:xfrm>
            <a:off x="4929188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8" name="Прямоугольник с двумя скругленными противолежащими углами 147"/>
          <p:cNvSpPr/>
          <p:nvPr/>
        </p:nvSpPr>
        <p:spPr>
          <a:xfrm>
            <a:off x="5429250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1" name="Заголовок 27"/>
          <p:cNvSpPr txBox="1">
            <a:spLocks/>
          </p:cNvSpPr>
          <p:nvPr/>
        </p:nvSpPr>
        <p:spPr>
          <a:xfrm>
            <a:off x="6715140" y="614364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3" name="Заголовок 27"/>
          <p:cNvSpPr txBox="1">
            <a:spLocks/>
          </p:cNvSpPr>
          <p:nvPr/>
        </p:nvSpPr>
        <p:spPr>
          <a:xfrm>
            <a:off x="6786578" y="328612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4" name="Заголовок 27"/>
          <p:cNvSpPr txBox="1">
            <a:spLocks/>
          </p:cNvSpPr>
          <p:nvPr/>
        </p:nvSpPr>
        <p:spPr>
          <a:xfrm>
            <a:off x="6786578" y="385762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5" name="Заголовок 27"/>
          <p:cNvSpPr txBox="1">
            <a:spLocks/>
          </p:cNvSpPr>
          <p:nvPr/>
        </p:nvSpPr>
        <p:spPr>
          <a:xfrm>
            <a:off x="4214810" y="6286520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6" name="Заголовок 27"/>
          <p:cNvSpPr txBox="1">
            <a:spLocks/>
          </p:cNvSpPr>
          <p:nvPr/>
        </p:nvSpPr>
        <p:spPr>
          <a:xfrm>
            <a:off x="4214810" y="571501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7" name="Заголовок 27"/>
          <p:cNvSpPr txBox="1">
            <a:spLocks/>
          </p:cNvSpPr>
          <p:nvPr/>
        </p:nvSpPr>
        <p:spPr>
          <a:xfrm>
            <a:off x="4286248" y="5143512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8" name="Заголовок 27"/>
          <p:cNvSpPr txBox="1">
            <a:spLocks/>
          </p:cNvSpPr>
          <p:nvPr/>
        </p:nvSpPr>
        <p:spPr>
          <a:xfrm>
            <a:off x="4286248" y="464344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9" name="Заголовок 27"/>
          <p:cNvSpPr txBox="1">
            <a:spLocks/>
          </p:cNvSpPr>
          <p:nvPr/>
        </p:nvSpPr>
        <p:spPr>
          <a:xfrm>
            <a:off x="4286248" y="321468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0" name="Заголовок 27"/>
          <p:cNvSpPr txBox="1">
            <a:spLocks/>
          </p:cNvSpPr>
          <p:nvPr/>
        </p:nvSpPr>
        <p:spPr>
          <a:xfrm>
            <a:off x="4286248" y="3857628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1" name="Восьмиугольник 160"/>
          <p:cNvSpPr/>
          <p:nvPr/>
        </p:nvSpPr>
        <p:spPr>
          <a:xfrm>
            <a:off x="63579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62" name="Восьмиугольник 161"/>
          <p:cNvSpPr/>
          <p:nvPr/>
        </p:nvSpPr>
        <p:spPr>
          <a:xfrm>
            <a:off x="492918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63" name="Восьмиугольник 162"/>
          <p:cNvSpPr/>
          <p:nvPr/>
        </p:nvSpPr>
        <p:spPr>
          <a:xfrm>
            <a:off x="5286375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64" name="Восьмиугольник 163"/>
          <p:cNvSpPr/>
          <p:nvPr/>
        </p:nvSpPr>
        <p:spPr>
          <a:xfrm>
            <a:off x="5643563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65" name="Восьмиугольник 164"/>
          <p:cNvSpPr/>
          <p:nvPr/>
        </p:nvSpPr>
        <p:spPr>
          <a:xfrm>
            <a:off x="6000750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66" name="Восьмиугольник 165"/>
          <p:cNvSpPr/>
          <p:nvPr/>
        </p:nvSpPr>
        <p:spPr>
          <a:xfrm>
            <a:off x="63579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72" name="Блок-схема: ручное управление 171"/>
          <p:cNvSpPr/>
          <p:nvPr/>
        </p:nvSpPr>
        <p:spPr>
          <a:xfrm>
            <a:off x="5429250" y="5143500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5" name="Прямоугольник с двумя скругленными соседними углами 174"/>
          <p:cNvSpPr/>
          <p:nvPr/>
        </p:nvSpPr>
        <p:spPr>
          <a:xfrm>
            <a:off x="728662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6" name="Прямоугольник с двумя скругленными соседними углами 175"/>
          <p:cNvSpPr/>
          <p:nvPr/>
        </p:nvSpPr>
        <p:spPr>
          <a:xfrm>
            <a:off x="7715250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7" name="Прямоугольник с двумя скругленными соседними углами 176"/>
          <p:cNvSpPr/>
          <p:nvPr/>
        </p:nvSpPr>
        <p:spPr>
          <a:xfrm>
            <a:off x="814387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1" name="Шестиугольник 180"/>
          <p:cNvSpPr/>
          <p:nvPr/>
        </p:nvSpPr>
        <p:spPr>
          <a:xfrm>
            <a:off x="8143875" y="5072063"/>
            <a:ext cx="357188" cy="3571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3" name="Заголовок 27"/>
          <p:cNvSpPr txBox="1">
            <a:spLocks/>
          </p:cNvSpPr>
          <p:nvPr/>
        </p:nvSpPr>
        <p:spPr>
          <a:xfrm>
            <a:off x="6715140" y="564357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4" name="Заголовок 27"/>
          <p:cNvSpPr txBox="1">
            <a:spLocks/>
          </p:cNvSpPr>
          <p:nvPr/>
        </p:nvSpPr>
        <p:spPr>
          <a:xfrm>
            <a:off x="6786578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5" name="Заголовок 27"/>
          <p:cNvSpPr txBox="1">
            <a:spLocks/>
          </p:cNvSpPr>
          <p:nvPr/>
        </p:nvSpPr>
        <p:spPr>
          <a:xfrm>
            <a:off x="6786578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6" name="Десятиугольник 185"/>
          <p:cNvSpPr/>
          <p:nvPr/>
        </p:nvSpPr>
        <p:spPr>
          <a:xfrm>
            <a:off x="864393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7" name="Десятиугольник 186"/>
          <p:cNvSpPr/>
          <p:nvPr/>
        </p:nvSpPr>
        <p:spPr>
          <a:xfrm>
            <a:off x="728662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88" name="Десятиугольник 187"/>
          <p:cNvSpPr/>
          <p:nvPr/>
        </p:nvSpPr>
        <p:spPr>
          <a:xfrm>
            <a:off x="7643813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89" name="Десятиугольник 188"/>
          <p:cNvSpPr/>
          <p:nvPr/>
        </p:nvSpPr>
        <p:spPr>
          <a:xfrm>
            <a:off x="800100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90" name="Десятиугольник 189"/>
          <p:cNvSpPr/>
          <p:nvPr/>
        </p:nvSpPr>
        <p:spPr>
          <a:xfrm>
            <a:off x="828675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91" name="Десятиугольник 190"/>
          <p:cNvSpPr/>
          <p:nvPr/>
        </p:nvSpPr>
        <p:spPr>
          <a:xfrm>
            <a:off x="8643938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" name="Заголовок 27"/>
          <p:cNvSpPr txBox="1">
            <a:spLocks/>
          </p:cNvSpPr>
          <p:nvPr/>
        </p:nvSpPr>
        <p:spPr>
          <a:xfrm>
            <a:off x="2786050" y="0"/>
            <a:ext cx="528641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поле</a:t>
            </a:r>
          </a:p>
        </p:txBody>
      </p:sp>
      <p:sp>
        <p:nvSpPr>
          <p:cNvPr id="94" name="Текст 4"/>
          <p:cNvSpPr txBox="1">
            <a:spLocks/>
          </p:cNvSpPr>
          <p:nvPr/>
        </p:nvSpPr>
        <p:spPr>
          <a:xfrm>
            <a:off x="571472" y="1571612"/>
            <a:ext cx="571504" cy="50006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3600" b="1" dirty="0">
                <a:solidFill>
                  <a:srgbClr val="7030A0"/>
                </a:solidFill>
                <a:latin typeface="+mn-lt"/>
                <a:cs typeface="+mn-cs"/>
              </a:rPr>
              <a:t>5</a:t>
            </a:r>
            <a:endParaRPr lang="ru-RU" sz="3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95" name="Заголовок 27"/>
          <p:cNvSpPr txBox="1">
            <a:spLocks/>
          </p:cNvSpPr>
          <p:nvPr/>
        </p:nvSpPr>
        <p:spPr>
          <a:xfrm>
            <a:off x="2500298" y="2000240"/>
            <a:ext cx="3571900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формула </a:t>
            </a:r>
          </a:p>
        </p:txBody>
      </p:sp>
      <p:pic>
        <p:nvPicPr>
          <p:cNvPr id="11333" name="Рисунок 96" descr="0111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1513" y="1285875"/>
            <a:ext cx="85248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Рисунок 97" descr="chel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2285992"/>
            <a:ext cx="1800237" cy="1500198"/>
          </a:xfrm>
          <a:prstGeom prst="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3" name="Заголовок 27"/>
          <p:cNvSpPr txBox="1">
            <a:spLocks/>
          </p:cNvSpPr>
          <p:nvPr/>
        </p:nvSpPr>
        <p:spPr>
          <a:xfrm>
            <a:off x="4929190" y="4643446"/>
            <a:ext cx="357190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4" name="Заголовок 27"/>
          <p:cNvSpPr txBox="1">
            <a:spLocks/>
          </p:cNvSpPr>
          <p:nvPr/>
        </p:nvSpPr>
        <p:spPr>
          <a:xfrm>
            <a:off x="4929190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5" name="Заголовок 27"/>
          <p:cNvSpPr txBox="1">
            <a:spLocks/>
          </p:cNvSpPr>
          <p:nvPr/>
        </p:nvSpPr>
        <p:spPr>
          <a:xfrm>
            <a:off x="764383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6" name="Заголовок 27"/>
          <p:cNvSpPr txBox="1">
            <a:spLocks/>
          </p:cNvSpPr>
          <p:nvPr/>
        </p:nvSpPr>
        <p:spPr>
          <a:xfrm>
            <a:off x="764383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7" name="Заголовок 27"/>
          <p:cNvSpPr txBox="1">
            <a:spLocks/>
          </p:cNvSpPr>
          <p:nvPr/>
        </p:nvSpPr>
        <p:spPr>
          <a:xfrm>
            <a:off x="728664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9" name="Заголовок 27"/>
          <p:cNvSpPr txBox="1">
            <a:spLocks/>
          </p:cNvSpPr>
          <p:nvPr/>
        </p:nvSpPr>
        <p:spPr>
          <a:xfrm>
            <a:off x="728664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16" name="Блок-схема: сохраненные данные 115">
            <a:hlinkClick r:id="rId9" action="ppaction://hlinksldjump"/>
          </p:cNvPr>
          <p:cNvSpPr/>
          <p:nvPr/>
        </p:nvSpPr>
        <p:spPr>
          <a:xfrm>
            <a:off x="0" y="6429375"/>
            <a:ext cx="2571750" cy="42862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0000"/>
                </a:solidFill>
              </a:rPr>
              <a:t>ЭЛЕМЕНТЫ...</a:t>
            </a:r>
          </a:p>
        </p:txBody>
      </p:sp>
      <p:sp>
        <p:nvSpPr>
          <p:cNvPr id="117" name="Восьмиугольник 116"/>
          <p:cNvSpPr/>
          <p:nvPr/>
        </p:nvSpPr>
        <p:spPr>
          <a:xfrm>
            <a:off x="46434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8" name="Восьмиугольник 117"/>
          <p:cNvSpPr/>
          <p:nvPr/>
        </p:nvSpPr>
        <p:spPr>
          <a:xfrm>
            <a:off x="46434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37" name="Десятиугольник 136"/>
          <p:cNvSpPr/>
          <p:nvPr/>
        </p:nvSpPr>
        <p:spPr>
          <a:xfrm>
            <a:off x="700087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52" name="Десятиугольник 151"/>
          <p:cNvSpPr/>
          <p:nvPr/>
        </p:nvSpPr>
        <p:spPr>
          <a:xfrm>
            <a:off x="700087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ransition spd="med">
    <p:sndAc>
      <p:stSnd>
        <p:snd r:embed="rId3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-0.05973 -0.5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3 -0.52315 L -0.00469 -0.019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973 L -0.00868 -0.39815 " pathEditMode="relative" ptsTypes="AA">
                                      <p:cBhvr>
                                        <p:cTn id="1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39815 L -0.00087 -0.0201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66667E-6 L 0.11805 -0.73519 " pathEditMode="relative" ptsTypes="AA">
                                      <p:cBhvr>
                                        <p:cTn id="2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73518 L -3.61111E-6 -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33333E-6 L 0.07084 -0.73495 " pathEditMode="relative" ptsTypes="AA">
                                      <p:cBhvr>
                                        <p:cTn id="3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18 -0.73518 L 0.00035 -0.000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2361 -0.73495 " pathEditMode="relative" ptsTypes="AA">
                                      <p:cBhvr>
                                        <p:cTn id="4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73518 L 0.0007 -0.0106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00185 L -0.13351 -0.5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51 -0.525 L 0.00035 -1.85185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972 L -0.02327 -0.3981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7 -0.39815 L 0.00833 -0.0201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-0.07796 -0.3981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39815 L 0.00087 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0052 -0.7372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73727 L 0.00052 -0.0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-0.73727 L 0.0007 -0.0233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66667E-6 L -0.03923 -0.72454 " pathEditMode="relative" ptsTypes="AA">
                                      <p:cBhvr>
                                        <p:cTn id="9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7864 -0.73495 " pathEditMode="relative" ptsTypes="AA">
                                      <p:cBhvr>
                                        <p:cTn id="9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6 -0.73727 L 0.00105 -0.0020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66667E-6 L -0.11806 -0.72454 " pathEditMode="relative" ptsTypes="AA">
                                      <p:cBhvr>
                                        <p:cTn id="10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73727 L 0.00139 -0.0127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01076 -0.5909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59098 L -0.00295 0.0076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6.66667E-6 L -0.15747 -0.72454 " pathEditMode="relative" ptsTypes="AA">
                                      <p:cBhvr>
                                        <p:cTn id="123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73 -0.73727 L 0.00174 -0.0127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92593E-6 L 0.09445 -0.31481 " pathEditMode="relative" ptsTypes="AA">
                                      <p:cBhvr>
                                        <p:cTn id="13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-0.31482 L 1.66667E-6 -0.0104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532 L 0.03975 -0.3148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5 -0.31482 L 0.00034 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1805 -0.80856 " pathEditMode="relative" ptsTypes="AA">
                                      <p:cBhvr>
                                        <p:cTn id="15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80857 L -8.33333E-7 -0.0104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7882 -0.80833 " pathEditMode="relative" ptsTypes="AA">
                                      <p:cBhvr>
                                        <p:cTn id="159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99 -0.80856 L 0.00017 -0.0210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3941 -0.79791 " pathEditMode="relative" ptsTypes="AA">
                                      <p:cBhvr>
                                        <p:cTn id="16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80857 L 0.00052 -0.0210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1.11111E-6 -0.80833 " pathEditMode="relative" ptsTypes="AA">
                                      <p:cBhvr>
                                        <p:cTn id="17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80856 L 0.00086 -0.0104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7037E-7 L -0.03942 -0.79791 " pathEditMode="relative" ptsTypes="AA">
                                      <p:cBhvr>
                                        <p:cTn id="18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2 -0.80857 L 0.00121 -0.01065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19549 -0.52153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 -0.51458 L 0.00087 -0.0002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51852E-6 L -0.05503 -0.4095 " pathEditMode="relative" ptsTypes="AA">
                                      <p:cBhvr>
                                        <p:cTn id="20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-0.40949 L -5.55556E-7 2.22222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8.51852E-6 L -0.10242 -0.39885 " pathEditMode="relative" ptsTypes="AA">
                                      <p:cBhvr>
                                        <p:cTn id="21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91 -0.40949 L -0.00747 -0.0210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44 L -0.14878 -0.4094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78 -0.40949 L -0.00712 -0.01042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3438 -0.73125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7 -0.73125 L 0.00487 0.00394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18519E-6 L -0.07083 -0.72454 " pathEditMode="relative" ptsTypes="AA">
                                      <p:cBhvr>
                                        <p:cTn id="24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-0.73125 L -0.00261 -0.00671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18519E-6 L -0.11025 -0.72454 " pathEditMode="relative" ptsTypes="AA">
                                      <p:cBhvr>
                                        <p:cTn id="24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73125 L -0.00226 -0.00672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18519E-6 L -0.14965 -0.71389 " pathEditMode="relative" ptsTypes="AA">
                                      <p:cBhvr>
                                        <p:cTn id="25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56 -0.73125 L -0.00208 -0.0173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18519E-6 L -0.18906 -0.71389 " pathEditMode="relative" ptsTypes="AA">
                                      <p:cBhvr>
                                        <p:cTn id="26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62 -0.73125 L -0.00156 -0.01737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0.00301 L -0.07795 -0.57755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57755 L -0.00712 -0.01065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07326 -0.31944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63 -0.33079 L 0.0066 -0.00509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59259E-6 L 0.01563 -0.31482 " pathEditMode="relative" ptsTypes="AA">
                                      <p:cBhvr>
                                        <p:cTn id="29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33079 L -0.00086 -0.01597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92593E-6 L -0.0316 -0.31481 " pathEditMode="relative" ptsTypes="AA">
                                      <p:cBhvr>
                                        <p:cTn id="303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 -0.32037 L 0.0033 -0.01597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462 -0.80856 " pathEditMode="relative" ptsTypes="AA">
                                      <p:cBhvr>
                                        <p:cTn id="312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1 -0.80857 L 3.33333E-6 1.11111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05521 -0.79815 " pathEditMode="relative" ptsTypes="AA">
                                      <p:cBhvr>
                                        <p:cTn id="321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6 -0.80857 L 0.00278 0.00879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2963E-6 L 0.01581 -0.79792 " pathEditMode="relative" ptsTypes="AA">
                                      <p:cBhvr>
                                        <p:cTn id="330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80857 L 0.00069 -0.01042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2963E-6 L -0.02361 -0.79792 " pathEditMode="relative" ptsTypes="AA">
                                      <p:cBhvr>
                                        <p:cTn id="339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80857 L 0.00104 -0.01042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06302 -0.79815 " pathEditMode="relative" ptsTypes="AA">
                                      <p:cBhvr>
                                        <p:cTn id="348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-0.80856 L 0.00139 -7.40741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65 -0.80833 " pathEditMode="relative" ptsTypes="AA">
                                      <p:cBhvr>
                                        <p:cTn id="37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3 -0.80903 L -0.00035 0.00995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-0.73495 " pathEditMode="relative" ptsTypes="AA">
                                      <p:cBhvr>
                                        <p:cTn id="37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-0.73773 L 0.00017 -0.00278 " pathEditMode="relative" rAng="0" ptsTypes="AA">
                                      <p:cBhvr>
                                        <p:cTn id="38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05 -0.80833 " pathEditMode="relative" ptsTypes="AA">
                                      <p:cBhvr>
                                        <p:cTn id="38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87 -0.80903 L 5.55556E-7 -0.00069 " pathEditMode="relative" rAng="0" ptsTypes="AA">
                                      <p:cBhvr>
                                        <p:cTn id="39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2453 " pathEditMode="relative" ptsTypes="AA">
                                      <p:cBhvr>
                                        <p:cTn id="39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73172 L -0.00312 0.00347 " pathEditMode="relative" rAng="0" ptsTypes="AA">
                                      <p:cBhvr>
                                        <p:cTn id="40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08" grpId="0" animBg="1"/>
      <p:bldP spid="110" grpId="0" animBg="1"/>
      <p:bldP spid="110" grpId="1" animBg="1"/>
      <p:bldP spid="111" grpId="0" animBg="1"/>
      <p:bldP spid="111" grpId="1" animBg="1"/>
      <p:bldP spid="113" grpId="0" animBg="1"/>
      <p:bldP spid="113" grpId="1" animBg="1"/>
      <p:bldP spid="114" grpId="0" animBg="1"/>
      <p:bldP spid="114" grpId="1" animBg="1"/>
      <p:bldP spid="120" grpId="0" animBg="1"/>
      <p:bldP spid="120" grpId="1" animBg="1"/>
      <p:bldP spid="122" grpId="0" animBg="1"/>
      <p:bldP spid="122" grpId="1" animBg="1"/>
      <p:bldP spid="125" grpId="0" animBg="1"/>
      <p:bldP spid="125" grpId="1" animBg="1"/>
      <p:bldP spid="126" grpId="0" animBg="1"/>
      <p:bldP spid="126" grpId="1" animBg="1"/>
      <p:bldP spid="129" grpId="0" animBg="1"/>
      <p:bldP spid="129" grpId="1" animBg="1"/>
      <p:bldP spid="131" grpId="0" animBg="1"/>
      <p:bldP spid="131" grpId="1" animBg="1"/>
      <p:bldP spid="132" grpId="0" animBg="1"/>
      <p:bldP spid="132" grpId="1" animBg="1"/>
      <p:bldP spid="134" grpId="0" animBg="1"/>
      <p:bldP spid="134" grpId="1" animBg="1"/>
      <p:bldP spid="138" grpId="0" animBg="1"/>
      <p:bldP spid="138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7" grpId="0" animBg="1"/>
      <p:bldP spid="147" grpId="1" animBg="1"/>
      <p:bldP spid="148" grpId="0" animBg="1"/>
      <p:bldP spid="148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72" grpId="0" animBg="1"/>
      <p:bldP spid="172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81" grpId="0" animBg="1"/>
      <p:bldP spid="181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17" grpId="0" animBg="1"/>
      <p:bldP spid="117" grpId="1" animBg="1"/>
      <p:bldP spid="118" grpId="0" animBg="1"/>
      <p:bldP spid="118" grpId="1" animBg="1"/>
      <p:bldP spid="137" grpId="0" animBg="1"/>
      <p:bldP spid="137" grpId="1" animBg="1"/>
      <p:bldP spid="152" grpId="0" animBg="1"/>
      <p:bldP spid="15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000250"/>
            <a:ext cx="3552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3650" y="428625"/>
            <a:ext cx="6467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Текст 4"/>
          <p:cNvSpPr txBox="1">
            <a:spLocks/>
          </p:cNvSpPr>
          <p:nvPr/>
        </p:nvSpPr>
        <p:spPr>
          <a:xfrm>
            <a:off x="1142976" y="500042"/>
            <a:ext cx="1071570" cy="107157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4800" b="1" dirty="0">
                <a:solidFill>
                  <a:srgbClr val="7030A0"/>
                </a:solidFill>
                <a:latin typeface="+mn-lt"/>
                <a:cs typeface="+mn-cs"/>
              </a:rPr>
              <a:t>C</a:t>
            </a:r>
            <a:endParaRPr lang="ru-RU" sz="48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0" y="3929066"/>
            <a:ext cx="1785918" cy="50006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Форма </a:t>
            </a:r>
            <a:r>
              <a:rPr lang="ru-RU" sz="2400" dirty="0" err="1" smtClean="0">
                <a:solidFill>
                  <a:srgbClr val="00B050"/>
                </a:solidFill>
              </a:rPr>
              <a:t>орбитали</a:t>
            </a:r>
            <a:r>
              <a:rPr lang="ru-RU" sz="2400" dirty="0" smtClean="0">
                <a:solidFill>
                  <a:srgbClr val="00B050"/>
                </a:solidFill>
              </a:rPr>
              <a:t>: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2" name="Заголовок 27"/>
          <p:cNvSpPr txBox="1">
            <a:spLocks/>
          </p:cNvSpPr>
          <p:nvPr/>
        </p:nvSpPr>
        <p:spPr>
          <a:xfrm>
            <a:off x="0" y="4572008"/>
            <a:ext cx="3286116" cy="92869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Номер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энергетического уровня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47" name="Заголовок 27"/>
          <p:cNvSpPr txBox="1">
            <a:spLocks/>
          </p:cNvSpPr>
          <p:nvPr/>
        </p:nvSpPr>
        <p:spPr>
          <a:xfrm>
            <a:off x="0" y="5143512"/>
            <a:ext cx="2571736" cy="128588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Число  электронов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  </a:t>
            </a:r>
            <a:r>
              <a:rPr lang="ru-RU" sz="24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орбитали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72" name="Заголовок 27"/>
          <p:cNvSpPr txBox="1">
            <a:spLocks/>
          </p:cNvSpPr>
          <p:nvPr/>
        </p:nvSpPr>
        <p:spPr>
          <a:xfrm>
            <a:off x="242886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  уровень</a:t>
            </a:r>
          </a:p>
        </p:txBody>
      </p:sp>
      <p:sp>
        <p:nvSpPr>
          <p:cNvPr id="73" name="Заголовок 27"/>
          <p:cNvSpPr txBox="1">
            <a:spLocks/>
          </p:cNvSpPr>
          <p:nvPr/>
        </p:nvSpPr>
        <p:spPr>
          <a:xfrm>
            <a:off x="4643438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  уровень</a:t>
            </a:r>
          </a:p>
        </p:txBody>
      </p:sp>
      <p:sp>
        <p:nvSpPr>
          <p:cNvPr id="74" name="Заголовок 27"/>
          <p:cNvSpPr txBox="1">
            <a:spLocks/>
          </p:cNvSpPr>
          <p:nvPr/>
        </p:nvSpPr>
        <p:spPr>
          <a:xfrm>
            <a:off x="707233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3  уровень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07193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 flipH="1">
            <a:off x="664368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4429125"/>
            <a:ext cx="885825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0" y="5572125"/>
            <a:ext cx="8929688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Семиугольник 107"/>
          <p:cNvSpPr/>
          <p:nvPr/>
        </p:nvSpPr>
        <p:spPr>
          <a:xfrm>
            <a:off x="264318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0" name="Восьмиугольник 109"/>
          <p:cNvSpPr/>
          <p:nvPr/>
        </p:nvSpPr>
        <p:spPr>
          <a:xfrm>
            <a:off x="492918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1" name="Десятиугольник 110"/>
          <p:cNvSpPr/>
          <p:nvPr/>
        </p:nvSpPr>
        <p:spPr>
          <a:xfrm>
            <a:off x="728662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3" name="Прямоугольник с двумя скругленными соседними углами 112"/>
          <p:cNvSpPr/>
          <p:nvPr/>
        </p:nvSpPr>
        <p:spPr>
          <a:xfrm>
            <a:off x="728662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4" name="Прямоугольник с двумя скругленными противолежащими углами 113"/>
          <p:cNvSpPr/>
          <p:nvPr/>
        </p:nvSpPr>
        <p:spPr>
          <a:xfrm>
            <a:off x="4929188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500438" y="3857625"/>
            <a:ext cx="2857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2" name="Прямоугольник с двумя скругленными противолежащими углами 121"/>
          <p:cNvSpPr/>
          <p:nvPr/>
        </p:nvSpPr>
        <p:spPr>
          <a:xfrm>
            <a:off x="5429250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5" name="Прямоугольник с двумя скругленными соседними углами 124"/>
          <p:cNvSpPr/>
          <p:nvPr/>
        </p:nvSpPr>
        <p:spPr>
          <a:xfrm>
            <a:off x="7715250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6" name="Прямоугольник с двумя скругленными соседними углами 125"/>
          <p:cNvSpPr/>
          <p:nvPr/>
        </p:nvSpPr>
        <p:spPr>
          <a:xfrm>
            <a:off x="814387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9" name="Трапеция 128"/>
          <p:cNvSpPr/>
          <p:nvPr/>
        </p:nvSpPr>
        <p:spPr>
          <a:xfrm>
            <a:off x="3500438" y="4714875"/>
            <a:ext cx="357187" cy="42862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1" name="Семиугольник 130"/>
          <p:cNvSpPr/>
          <p:nvPr/>
        </p:nvSpPr>
        <p:spPr>
          <a:xfrm>
            <a:off x="3071813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2" name="Семиугольник 131"/>
          <p:cNvSpPr/>
          <p:nvPr/>
        </p:nvSpPr>
        <p:spPr>
          <a:xfrm>
            <a:off x="350043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4" name="Блок-схема: ручное управление 133"/>
          <p:cNvSpPr/>
          <p:nvPr/>
        </p:nvSpPr>
        <p:spPr>
          <a:xfrm>
            <a:off x="5429250" y="4714875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8" name="Шестиугольник 137"/>
          <p:cNvSpPr/>
          <p:nvPr/>
        </p:nvSpPr>
        <p:spPr>
          <a:xfrm>
            <a:off x="8143875" y="4572000"/>
            <a:ext cx="357188" cy="3571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0" name="Восьмиугольник 139"/>
          <p:cNvSpPr/>
          <p:nvPr/>
        </p:nvSpPr>
        <p:spPr>
          <a:xfrm>
            <a:off x="5286375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41" name="Восьмиугольник 140"/>
          <p:cNvSpPr/>
          <p:nvPr/>
        </p:nvSpPr>
        <p:spPr>
          <a:xfrm>
            <a:off x="5643563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2" name="Восьмиугольник 141"/>
          <p:cNvSpPr/>
          <p:nvPr/>
        </p:nvSpPr>
        <p:spPr>
          <a:xfrm>
            <a:off x="6000750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3" name="Десятиугольник 142"/>
          <p:cNvSpPr/>
          <p:nvPr/>
        </p:nvSpPr>
        <p:spPr>
          <a:xfrm>
            <a:off x="7643813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4" name="Десятиугольник 143"/>
          <p:cNvSpPr/>
          <p:nvPr/>
        </p:nvSpPr>
        <p:spPr>
          <a:xfrm>
            <a:off x="8001000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5" name="Десятиугольник 144"/>
          <p:cNvSpPr/>
          <p:nvPr/>
        </p:nvSpPr>
        <p:spPr>
          <a:xfrm>
            <a:off x="835818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7" name="Прямоугольник с двумя скругленными противолежащими углами 146"/>
          <p:cNvSpPr/>
          <p:nvPr/>
        </p:nvSpPr>
        <p:spPr>
          <a:xfrm>
            <a:off x="4929188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8" name="Прямоугольник с двумя скругленными противолежащими углами 147"/>
          <p:cNvSpPr/>
          <p:nvPr/>
        </p:nvSpPr>
        <p:spPr>
          <a:xfrm>
            <a:off x="5429250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1" name="Заголовок 27"/>
          <p:cNvSpPr txBox="1">
            <a:spLocks/>
          </p:cNvSpPr>
          <p:nvPr/>
        </p:nvSpPr>
        <p:spPr>
          <a:xfrm>
            <a:off x="6715140" y="614364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3" name="Заголовок 27"/>
          <p:cNvSpPr txBox="1">
            <a:spLocks/>
          </p:cNvSpPr>
          <p:nvPr/>
        </p:nvSpPr>
        <p:spPr>
          <a:xfrm>
            <a:off x="6786578" y="328612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4" name="Заголовок 27"/>
          <p:cNvSpPr txBox="1">
            <a:spLocks/>
          </p:cNvSpPr>
          <p:nvPr/>
        </p:nvSpPr>
        <p:spPr>
          <a:xfrm>
            <a:off x="6786578" y="385762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5" name="Заголовок 27"/>
          <p:cNvSpPr txBox="1">
            <a:spLocks/>
          </p:cNvSpPr>
          <p:nvPr/>
        </p:nvSpPr>
        <p:spPr>
          <a:xfrm>
            <a:off x="4214810" y="6286520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6" name="Заголовок 27"/>
          <p:cNvSpPr txBox="1">
            <a:spLocks/>
          </p:cNvSpPr>
          <p:nvPr/>
        </p:nvSpPr>
        <p:spPr>
          <a:xfrm>
            <a:off x="4214810" y="571501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7" name="Заголовок 27"/>
          <p:cNvSpPr txBox="1">
            <a:spLocks/>
          </p:cNvSpPr>
          <p:nvPr/>
        </p:nvSpPr>
        <p:spPr>
          <a:xfrm>
            <a:off x="4286248" y="5143512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8" name="Заголовок 27"/>
          <p:cNvSpPr txBox="1">
            <a:spLocks/>
          </p:cNvSpPr>
          <p:nvPr/>
        </p:nvSpPr>
        <p:spPr>
          <a:xfrm>
            <a:off x="4286248" y="464344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9" name="Заголовок 27"/>
          <p:cNvSpPr txBox="1">
            <a:spLocks/>
          </p:cNvSpPr>
          <p:nvPr/>
        </p:nvSpPr>
        <p:spPr>
          <a:xfrm>
            <a:off x="4286248" y="321468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0" name="Заголовок 27"/>
          <p:cNvSpPr txBox="1">
            <a:spLocks/>
          </p:cNvSpPr>
          <p:nvPr/>
        </p:nvSpPr>
        <p:spPr>
          <a:xfrm>
            <a:off x="4286248" y="3857628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1" name="Восьмиугольник 160"/>
          <p:cNvSpPr/>
          <p:nvPr/>
        </p:nvSpPr>
        <p:spPr>
          <a:xfrm>
            <a:off x="63579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62" name="Восьмиугольник 161"/>
          <p:cNvSpPr/>
          <p:nvPr/>
        </p:nvSpPr>
        <p:spPr>
          <a:xfrm>
            <a:off x="492918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63" name="Восьмиугольник 162"/>
          <p:cNvSpPr/>
          <p:nvPr/>
        </p:nvSpPr>
        <p:spPr>
          <a:xfrm>
            <a:off x="5286375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64" name="Восьмиугольник 163"/>
          <p:cNvSpPr/>
          <p:nvPr/>
        </p:nvSpPr>
        <p:spPr>
          <a:xfrm>
            <a:off x="5643563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65" name="Восьмиугольник 164"/>
          <p:cNvSpPr/>
          <p:nvPr/>
        </p:nvSpPr>
        <p:spPr>
          <a:xfrm>
            <a:off x="6000750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66" name="Восьмиугольник 165"/>
          <p:cNvSpPr/>
          <p:nvPr/>
        </p:nvSpPr>
        <p:spPr>
          <a:xfrm>
            <a:off x="63579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72" name="Блок-схема: ручное управление 171"/>
          <p:cNvSpPr/>
          <p:nvPr/>
        </p:nvSpPr>
        <p:spPr>
          <a:xfrm>
            <a:off x="5429250" y="5143500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5" name="Прямоугольник с двумя скругленными соседними углами 174"/>
          <p:cNvSpPr/>
          <p:nvPr/>
        </p:nvSpPr>
        <p:spPr>
          <a:xfrm>
            <a:off x="728662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6" name="Прямоугольник с двумя скругленными соседними углами 175"/>
          <p:cNvSpPr/>
          <p:nvPr/>
        </p:nvSpPr>
        <p:spPr>
          <a:xfrm>
            <a:off x="7715250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7" name="Прямоугольник с двумя скругленными соседними углами 176"/>
          <p:cNvSpPr/>
          <p:nvPr/>
        </p:nvSpPr>
        <p:spPr>
          <a:xfrm>
            <a:off x="814387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1" name="Шестиугольник 180"/>
          <p:cNvSpPr/>
          <p:nvPr/>
        </p:nvSpPr>
        <p:spPr>
          <a:xfrm>
            <a:off x="8143875" y="5072063"/>
            <a:ext cx="357188" cy="3571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3" name="Заголовок 27"/>
          <p:cNvSpPr txBox="1">
            <a:spLocks/>
          </p:cNvSpPr>
          <p:nvPr/>
        </p:nvSpPr>
        <p:spPr>
          <a:xfrm>
            <a:off x="6715140" y="564357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4" name="Заголовок 27"/>
          <p:cNvSpPr txBox="1">
            <a:spLocks/>
          </p:cNvSpPr>
          <p:nvPr/>
        </p:nvSpPr>
        <p:spPr>
          <a:xfrm>
            <a:off x="6786578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5" name="Заголовок 27"/>
          <p:cNvSpPr txBox="1">
            <a:spLocks/>
          </p:cNvSpPr>
          <p:nvPr/>
        </p:nvSpPr>
        <p:spPr>
          <a:xfrm>
            <a:off x="6786578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6" name="Десятиугольник 185"/>
          <p:cNvSpPr/>
          <p:nvPr/>
        </p:nvSpPr>
        <p:spPr>
          <a:xfrm>
            <a:off x="864393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7" name="Десятиугольник 186"/>
          <p:cNvSpPr/>
          <p:nvPr/>
        </p:nvSpPr>
        <p:spPr>
          <a:xfrm>
            <a:off x="728662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88" name="Десятиугольник 187"/>
          <p:cNvSpPr/>
          <p:nvPr/>
        </p:nvSpPr>
        <p:spPr>
          <a:xfrm>
            <a:off x="7643813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89" name="Десятиугольник 188"/>
          <p:cNvSpPr/>
          <p:nvPr/>
        </p:nvSpPr>
        <p:spPr>
          <a:xfrm>
            <a:off x="800100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90" name="Десятиугольник 189"/>
          <p:cNvSpPr/>
          <p:nvPr/>
        </p:nvSpPr>
        <p:spPr>
          <a:xfrm>
            <a:off x="828675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91" name="Десятиугольник 190"/>
          <p:cNvSpPr/>
          <p:nvPr/>
        </p:nvSpPr>
        <p:spPr>
          <a:xfrm>
            <a:off x="8643938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" name="Заголовок 27"/>
          <p:cNvSpPr txBox="1">
            <a:spLocks/>
          </p:cNvSpPr>
          <p:nvPr/>
        </p:nvSpPr>
        <p:spPr>
          <a:xfrm>
            <a:off x="2786050" y="0"/>
            <a:ext cx="528641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поле</a:t>
            </a:r>
          </a:p>
        </p:txBody>
      </p:sp>
      <p:sp>
        <p:nvSpPr>
          <p:cNvPr id="94" name="Текст 4"/>
          <p:cNvSpPr txBox="1">
            <a:spLocks/>
          </p:cNvSpPr>
          <p:nvPr/>
        </p:nvSpPr>
        <p:spPr>
          <a:xfrm>
            <a:off x="571472" y="1571612"/>
            <a:ext cx="571504" cy="50006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3600" b="1" dirty="0">
                <a:solidFill>
                  <a:srgbClr val="7030A0"/>
                </a:solidFill>
                <a:latin typeface="+mn-lt"/>
                <a:cs typeface="+mn-cs"/>
              </a:rPr>
              <a:t>6</a:t>
            </a:r>
            <a:endParaRPr lang="ru-RU" sz="3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95" name="Заголовок 27"/>
          <p:cNvSpPr txBox="1">
            <a:spLocks/>
          </p:cNvSpPr>
          <p:nvPr/>
        </p:nvSpPr>
        <p:spPr>
          <a:xfrm>
            <a:off x="2500298" y="2000240"/>
            <a:ext cx="3571900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формула </a:t>
            </a:r>
          </a:p>
        </p:txBody>
      </p:sp>
      <p:pic>
        <p:nvPicPr>
          <p:cNvPr id="12357" name="Рисунок 96" descr="0111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1513" y="1285875"/>
            <a:ext cx="85248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Рисунок 97" descr="chel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2285992"/>
            <a:ext cx="1800237" cy="1500198"/>
          </a:xfrm>
          <a:prstGeom prst="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3" name="Заголовок 27"/>
          <p:cNvSpPr txBox="1">
            <a:spLocks/>
          </p:cNvSpPr>
          <p:nvPr/>
        </p:nvSpPr>
        <p:spPr>
          <a:xfrm>
            <a:off x="4929190" y="4643446"/>
            <a:ext cx="357190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4" name="Заголовок 27"/>
          <p:cNvSpPr txBox="1">
            <a:spLocks/>
          </p:cNvSpPr>
          <p:nvPr/>
        </p:nvSpPr>
        <p:spPr>
          <a:xfrm>
            <a:off x="4929190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5" name="Заголовок 27"/>
          <p:cNvSpPr txBox="1">
            <a:spLocks/>
          </p:cNvSpPr>
          <p:nvPr/>
        </p:nvSpPr>
        <p:spPr>
          <a:xfrm>
            <a:off x="764383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6" name="Заголовок 27"/>
          <p:cNvSpPr txBox="1">
            <a:spLocks/>
          </p:cNvSpPr>
          <p:nvPr/>
        </p:nvSpPr>
        <p:spPr>
          <a:xfrm>
            <a:off x="764383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7" name="Заголовок 27"/>
          <p:cNvSpPr txBox="1">
            <a:spLocks/>
          </p:cNvSpPr>
          <p:nvPr/>
        </p:nvSpPr>
        <p:spPr>
          <a:xfrm>
            <a:off x="728664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9" name="Заголовок 27"/>
          <p:cNvSpPr txBox="1">
            <a:spLocks/>
          </p:cNvSpPr>
          <p:nvPr/>
        </p:nvSpPr>
        <p:spPr>
          <a:xfrm>
            <a:off x="728664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16" name="Блок-схема: сохраненные данные 115">
            <a:hlinkClick r:id="rId9" action="ppaction://hlinksldjump"/>
          </p:cNvPr>
          <p:cNvSpPr/>
          <p:nvPr/>
        </p:nvSpPr>
        <p:spPr>
          <a:xfrm>
            <a:off x="0" y="6429375"/>
            <a:ext cx="2571750" cy="42862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0000"/>
                </a:solidFill>
              </a:rPr>
              <a:t>ЭЛЕМЕНТЫ...</a:t>
            </a:r>
          </a:p>
        </p:txBody>
      </p:sp>
      <p:sp>
        <p:nvSpPr>
          <p:cNvPr id="117" name="Восьмиугольник 116"/>
          <p:cNvSpPr/>
          <p:nvPr/>
        </p:nvSpPr>
        <p:spPr>
          <a:xfrm>
            <a:off x="46434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8" name="Восьмиугольник 117"/>
          <p:cNvSpPr/>
          <p:nvPr/>
        </p:nvSpPr>
        <p:spPr>
          <a:xfrm>
            <a:off x="46434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37" name="Десятиугольник 136"/>
          <p:cNvSpPr/>
          <p:nvPr/>
        </p:nvSpPr>
        <p:spPr>
          <a:xfrm>
            <a:off x="700087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52" name="Десятиугольник 151"/>
          <p:cNvSpPr/>
          <p:nvPr/>
        </p:nvSpPr>
        <p:spPr>
          <a:xfrm>
            <a:off x="700087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ransition spd="med">
    <p:sndAc>
      <p:stSnd>
        <p:snd r:embed="rId3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-0.05973 -0.5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3 -0.52315 L -0.00469 -0.019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973 L -0.00868 -0.39815 " pathEditMode="relative" ptsTypes="AA">
                                      <p:cBhvr>
                                        <p:cTn id="1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39815 L -0.00087 -0.0201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66667E-6 L 0.11805 -0.73519 " pathEditMode="relative" ptsTypes="AA">
                                      <p:cBhvr>
                                        <p:cTn id="2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73518 L -3.61111E-6 -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33333E-6 L 0.07084 -0.73495 " pathEditMode="relative" ptsTypes="AA">
                                      <p:cBhvr>
                                        <p:cTn id="3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18 -0.73518 L 0.00035 -0.000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2361 -0.73495 " pathEditMode="relative" ptsTypes="AA">
                                      <p:cBhvr>
                                        <p:cTn id="4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73518 L 0.0007 -0.0106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00185 L -0.13351 -0.5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51 -0.525 L 0.00035 -1.85185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972 L -0.02327 -0.3981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7 -0.39815 L 0.00833 -0.0201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-0.07796 -0.3981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39815 L 0.00087 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0052 -0.7372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73727 L 0.00052 -0.0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-0.73727 L 0.0007 -0.0233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66667E-6 L -0.03923 -0.72454 " pathEditMode="relative" ptsTypes="AA">
                                      <p:cBhvr>
                                        <p:cTn id="9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7864 -0.73495 " pathEditMode="relative" ptsTypes="AA">
                                      <p:cBhvr>
                                        <p:cTn id="9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6 -0.73727 L 0.00105 -0.0020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66667E-6 L -0.11806 -0.72454 " pathEditMode="relative" ptsTypes="AA">
                                      <p:cBhvr>
                                        <p:cTn id="10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73727 L 0.00139 -0.0127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01076 -0.5909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59098 L -0.00295 0.0076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6.66667E-6 L -0.15747 -0.72454 " pathEditMode="relative" ptsTypes="AA">
                                      <p:cBhvr>
                                        <p:cTn id="123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73 -0.73727 L 0.00174 -0.0127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92593E-6 L 0.09445 -0.31481 " pathEditMode="relative" ptsTypes="AA">
                                      <p:cBhvr>
                                        <p:cTn id="13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-0.31482 L 1.66667E-6 -0.0104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532 L 0.03975 -0.3148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5 -0.31482 L 0.00034 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1805 -0.80856 " pathEditMode="relative" ptsTypes="AA">
                                      <p:cBhvr>
                                        <p:cTn id="15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80857 L -8.33333E-7 -0.0104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7882 -0.80833 " pathEditMode="relative" ptsTypes="AA">
                                      <p:cBhvr>
                                        <p:cTn id="159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99 -0.80856 L 0.00017 -0.0210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3941 -0.79791 " pathEditMode="relative" ptsTypes="AA">
                                      <p:cBhvr>
                                        <p:cTn id="16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80857 L 0.00052 -0.0210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1.11111E-6 -0.80833 " pathEditMode="relative" ptsTypes="AA">
                                      <p:cBhvr>
                                        <p:cTn id="17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80856 L 0.00086 -0.0104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7037E-7 L -0.03942 -0.79791 " pathEditMode="relative" ptsTypes="AA">
                                      <p:cBhvr>
                                        <p:cTn id="18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2 -0.80857 L 0.00121 -0.01065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19549 -0.52153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 -0.51458 L 0.00087 -0.0002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51852E-6 L -0.05503 -0.4095 " pathEditMode="relative" ptsTypes="AA">
                                      <p:cBhvr>
                                        <p:cTn id="20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-0.40949 L -5.55556E-7 2.22222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8.51852E-6 L -0.10242 -0.39885 " pathEditMode="relative" ptsTypes="AA">
                                      <p:cBhvr>
                                        <p:cTn id="21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91 -0.40949 L -0.00747 -0.0210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44 L -0.14878 -0.4094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78 -0.40949 L -0.00712 -0.01042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3438 -0.73125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7 -0.73125 L 0.00487 0.00394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18519E-6 L -0.07083 -0.72454 " pathEditMode="relative" ptsTypes="AA">
                                      <p:cBhvr>
                                        <p:cTn id="24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-0.73125 L -0.00261 -0.00671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18519E-6 L -0.11025 -0.72454 " pathEditMode="relative" ptsTypes="AA">
                                      <p:cBhvr>
                                        <p:cTn id="24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73125 L -0.00226 -0.00672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18519E-6 L -0.14965 -0.71389 " pathEditMode="relative" ptsTypes="AA">
                                      <p:cBhvr>
                                        <p:cTn id="25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56 -0.73125 L -0.00208 -0.0173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18519E-6 L -0.18906 -0.71389 " pathEditMode="relative" ptsTypes="AA">
                                      <p:cBhvr>
                                        <p:cTn id="26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62 -0.73125 L -0.00156 -0.01737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0.00301 L -0.07795 -0.57755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57755 L -0.00712 -0.01065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07326 -0.31944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63 -0.33079 L 0.0066 -0.00509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59259E-6 L 0.01563 -0.31482 " pathEditMode="relative" ptsTypes="AA">
                                      <p:cBhvr>
                                        <p:cTn id="29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33079 L -0.00086 -0.01597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92593E-6 L -0.0316 -0.31481 " pathEditMode="relative" ptsTypes="AA">
                                      <p:cBhvr>
                                        <p:cTn id="303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 -0.32037 L 0.0033 -0.01597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462 -0.80856 " pathEditMode="relative" ptsTypes="AA">
                                      <p:cBhvr>
                                        <p:cTn id="312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1 -0.80857 L 3.33333E-6 1.11111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05521 -0.79815 " pathEditMode="relative" ptsTypes="AA">
                                      <p:cBhvr>
                                        <p:cTn id="321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6 -0.80857 L 0.00278 0.00879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2963E-6 L 0.01581 -0.79792 " pathEditMode="relative" ptsTypes="AA">
                                      <p:cBhvr>
                                        <p:cTn id="330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80857 L 0.00069 -0.01042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2963E-6 L -0.02361 -0.79792 " pathEditMode="relative" ptsTypes="AA">
                                      <p:cBhvr>
                                        <p:cTn id="339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80857 L 0.00104 -0.01042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06302 -0.79815 " pathEditMode="relative" ptsTypes="AA">
                                      <p:cBhvr>
                                        <p:cTn id="348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-0.80856 L 0.00139 -7.40741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65 -0.80833 " pathEditMode="relative" ptsTypes="AA">
                                      <p:cBhvr>
                                        <p:cTn id="37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3 -0.80903 L -0.00035 0.00995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-0.73495 " pathEditMode="relative" ptsTypes="AA">
                                      <p:cBhvr>
                                        <p:cTn id="37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-0.73773 L 0.00017 -0.00278 " pathEditMode="relative" rAng="0" ptsTypes="AA">
                                      <p:cBhvr>
                                        <p:cTn id="38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05 -0.80833 " pathEditMode="relative" ptsTypes="AA">
                                      <p:cBhvr>
                                        <p:cTn id="38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87 -0.80903 L 5.55556E-7 -0.00069 " pathEditMode="relative" rAng="0" ptsTypes="AA">
                                      <p:cBhvr>
                                        <p:cTn id="39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2453 " pathEditMode="relative" ptsTypes="AA">
                                      <p:cBhvr>
                                        <p:cTn id="39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73172 L -0.00312 0.00347 " pathEditMode="relative" rAng="0" ptsTypes="AA">
                                      <p:cBhvr>
                                        <p:cTn id="40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08" grpId="0" animBg="1"/>
      <p:bldP spid="110" grpId="0" animBg="1"/>
      <p:bldP spid="110" grpId="1" animBg="1"/>
      <p:bldP spid="111" grpId="0" animBg="1"/>
      <p:bldP spid="111" grpId="1" animBg="1"/>
      <p:bldP spid="113" grpId="0" animBg="1"/>
      <p:bldP spid="113" grpId="1" animBg="1"/>
      <p:bldP spid="114" grpId="0" animBg="1"/>
      <p:bldP spid="114" grpId="1" animBg="1"/>
      <p:bldP spid="120" grpId="0" animBg="1"/>
      <p:bldP spid="120" grpId="1" animBg="1"/>
      <p:bldP spid="122" grpId="0" animBg="1"/>
      <p:bldP spid="122" grpId="1" animBg="1"/>
      <p:bldP spid="125" grpId="0" animBg="1"/>
      <p:bldP spid="125" grpId="1" animBg="1"/>
      <p:bldP spid="126" grpId="0" animBg="1"/>
      <p:bldP spid="126" grpId="1" animBg="1"/>
      <p:bldP spid="129" grpId="0" animBg="1"/>
      <p:bldP spid="129" grpId="1" animBg="1"/>
      <p:bldP spid="131" grpId="0" animBg="1"/>
      <p:bldP spid="131" grpId="1" animBg="1"/>
      <p:bldP spid="132" grpId="0" animBg="1"/>
      <p:bldP spid="132" grpId="1" animBg="1"/>
      <p:bldP spid="134" grpId="0" animBg="1"/>
      <p:bldP spid="134" grpId="1" animBg="1"/>
      <p:bldP spid="138" grpId="0" animBg="1"/>
      <p:bldP spid="138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7" grpId="0" animBg="1"/>
      <p:bldP spid="147" grpId="1" animBg="1"/>
      <p:bldP spid="148" grpId="0" animBg="1"/>
      <p:bldP spid="148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72" grpId="0" animBg="1"/>
      <p:bldP spid="172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81" grpId="0" animBg="1"/>
      <p:bldP spid="181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17" grpId="0" animBg="1"/>
      <p:bldP spid="117" grpId="1" animBg="1"/>
      <p:bldP spid="118" grpId="0" animBg="1"/>
      <p:bldP spid="118" grpId="1" animBg="1"/>
      <p:bldP spid="137" grpId="0" animBg="1"/>
      <p:bldP spid="137" grpId="1" animBg="1"/>
      <p:bldP spid="152" grpId="0" animBg="1"/>
      <p:bldP spid="15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000250"/>
            <a:ext cx="36004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3650" y="428625"/>
            <a:ext cx="6467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Текст 4"/>
          <p:cNvSpPr txBox="1">
            <a:spLocks/>
          </p:cNvSpPr>
          <p:nvPr/>
        </p:nvSpPr>
        <p:spPr>
          <a:xfrm>
            <a:off x="1142976" y="500042"/>
            <a:ext cx="1071570" cy="107157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4800" b="1" dirty="0">
                <a:solidFill>
                  <a:srgbClr val="7030A0"/>
                </a:solidFill>
                <a:latin typeface="+mn-lt"/>
                <a:cs typeface="+mn-cs"/>
              </a:rPr>
              <a:t>N</a:t>
            </a:r>
            <a:endParaRPr lang="ru-RU" sz="48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0" y="3929066"/>
            <a:ext cx="1785918" cy="50006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Форма </a:t>
            </a:r>
            <a:r>
              <a:rPr lang="ru-RU" sz="2400" dirty="0" err="1" smtClean="0">
                <a:solidFill>
                  <a:srgbClr val="00B050"/>
                </a:solidFill>
              </a:rPr>
              <a:t>орбитали</a:t>
            </a:r>
            <a:r>
              <a:rPr lang="ru-RU" sz="2400" dirty="0" smtClean="0">
                <a:solidFill>
                  <a:srgbClr val="00B050"/>
                </a:solidFill>
              </a:rPr>
              <a:t>: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2" name="Заголовок 27"/>
          <p:cNvSpPr txBox="1">
            <a:spLocks/>
          </p:cNvSpPr>
          <p:nvPr/>
        </p:nvSpPr>
        <p:spPr>
          <a:xfrm>
            <a:off x="0" y="4572008"/>
            <a:ext cx="3286116" cy="92869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Номер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энергетического уровня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47" name="Заголовок 27"/>
          <p:cNvSpPr txBox="1">
            <a:spLocks/>
          </p:cNvSpPr>
          <p:nvPr/>
        </p:nvSpPr>
        <p:spPr>
          <a:xfrm>
            <a:off x="0" y="5143512"/>
            <a:ext cx="2571736" cy="128588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Число  электронов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  </a:t>
            </a:r>
            <a:r>
              <a:rPr lang="ru-RU" sz="24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орбитали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72" name="Заголовок 27"/>
          <p:cNvSpPr txBox="1">
            <a:spLocks/>
          </p:cNvSpPr>
          <p:nvPr/>
        </p:nvSpPr>
        <p:spPr>
          <a:xfrm>
            <a:off x="242886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  уровень</a:t>
            </a:r>
          </a:p>
        </p:txBody>
      </p:sp>
      <p:sp>
        <p:nvSpPr>
          <p:cNvPr id="73" name="Заголовок 27"/>
          <p:cNvSpPr txBox="1">
            <a:spLocks/>
          </p:cNvSpPr>
          <p:nvPr/>
        </p:nvSpPr>
        <p:spPr>
          <a:xfrm>
            <a:off x="4643438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  уровень</a:t>
            </a:r>
          </a:p>
        </p:txBody>
      </p:sp>
      <p:sp>
        <p:nvSpPr>
          <p:cNvPr id="74" name="Заголовок 27"/>
          <p:cNvSpPr txBox="1">
            <a:spLocks/>
          </p:cNvSpPr>
          <p:nvPr/>
        </p:nvSpPr>
        <p:spPr>
          <a:xfrm>
            <a:off x="7072330" y="2500306"/>
            <a:ext cx="1928826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3  уровень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07193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 flipH="1">
            <a:off x="6643688" y="3143250"/>
            <a:ext cx="142875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4429125"/>
            <a:ext cx="885825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0" y="5572125"/>
            <a:ext cx="8929688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Семиугольник 107"/>
          <p:cNvSpPr/>
          <p:nvPr/>
        </p:nvSpPr>
        <p:spPr>
          <a:xfrm>
            <a:off x="264318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0" name="Восьмиугольник 109"/>
          <p:cNvSpPr/>
          <p:nvPr/>
        </p:nvSpPr>
        <p:spPr>
          <a:xfrm>
            <a:off x="492918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1" name="Десятиугольник 110"/>
          <p:cNvSpPr/>
          <p:nvPr/>
        </p:nvSpPr>
        <p:spPr>
          <a:xfrm>
            <a:off x="728662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13" name="Прямоугольник с двумя скругленными соседними углами 112"/>
          <p:cNvSpPr/>
          <p:nvPr/>
        </p:nvSpPr>
        <p:spPr>
          <a:xfrm>
            <a:off x="728662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4" name="Прямоугольник с двумя скругленными противолежащими углами 113"/>
          <p:cNvSpPr/>
          <p:nvPr/>
        </p:nvSpPr>
        <p:spPr>
          <a:xfrm>
            <a:off x="4929188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500438" y="3857625"/>
            <a:ext cx="2857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2" name="Прямоугольник с двумя скругленными противолежащими углами 121"/>
          <p:cNvSpPr/>
          <p:nvPr/>
        </p:nvSpPr>
        <p:spPr>
          <a:xfrm>
            <a:off x="5429250" y="38576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5" name="Прямоугольник с двумя скругленными соседними углами 124"/>
          <p:cNvSpPr/>
          <p:nvPr/>
        </p:nvSpPr>
        <p:spPr>
          <a:xfrm>
            <a:off x="7715250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6" name="Прямоугольник с двумя скругленными соседними углами 125"/>
          <p:cNvSpPr/>
          <p:nvPr/>
        </p:nvSpPr>
        <p:spPr>
          <a:xfrm>
            <a:off x="8143875" y="38576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9" name="Трапеция 128"/>
          <p:cNvSpPr/>
          <p:nvPr/>
        </p:nvSpPr>
        <p:spPr>
          <a:xfrm>
            <a:off x="3500438" y="4714875"/>
            <a:ext cx="357187" cy="42862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1" name="Семиугольник 130"/>
          <p:cNvSpPr/>
          <p:nvPr/>
        </p:nvSpPr>
        <p:spPr>
          <a:xfrm>
            <a:off x="3071813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2" name="Семиугольник 131"/>
          <p:cNvSpPr/>
          <p:nvPr/>
        </p:nvSpPr>
        <p:spPr>
          <a:xfrm>
            <a:off x="3500438" y="5786438"/>
            <a:ext cx="285750" cy="3571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4" name="Блок-схема: ручное управление 133"/>
          <p:cNvSpPr/>
          <p:nvPr/>
        </p:nvSpPr>
        <p:spPr>
          <a:xfrm>
            <a:off x="5429250" y="4714875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8" name="Шестиугольник 137"/>
          <p:cNvSpPr/>
          <p:nvPr/>
        </p:nvSpPr>
        <p:spPr>
          <a:xfrm>
            <a:off x="8143875" y="4572000"/>
            <a:ext cx="357188" cy="3571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0" name="Восьмиугольник 139"/>
          <p:cNvSpPr/>
          <p:nvPr/>
        </p:nvSpPr>
        <p:spPr>
          <a:xfrm>
            <a:off x="5286375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41" name="Восьмиугольник 140"/>
          <p:cNvSpPr/>
          <p:nvPr/>
        </p:nvSpPr>
        <p:spPr>
          <a:xfrm>
            <a:off x="5643563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2" name="Восьмиугольник 141"/>
          <p:cNvSpPr/>
          <p:nvPr/>
        </p:nvSpPr>
        <p:spPr>
          <a:xfrm>
            <a:off x="6000750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3" name="Десятиугольник 142"/>
          <p:cNvSpPr/>
          <p:nvPr/>
        </p:nvSpPr>
        <p:spPr>
          <a:xfrm>
            <a:off x="7643813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4" name="Десятиугольник 143"/>
          <p:cNvSpPr/>
          <p:nvPr/>
        </p:nvSpPr>
        <p:spPr>
          <a:xfrm>
            <a:off x="8001000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45" name="Десятиугольник 144"/>
          <p:cNvSpPr/>
          <p:nvPr/>
        </p:nvSpPr>
        <p:spPr>
          <a:xfrm>
            <a:off x="835818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47" name="Прямоугольник с двумя скругленными противолежащими углами 146"/>
          <p:cNvSpPr/>
          <p:nvPr/>
        </p:nvSpPr>
        <p:spPr>
          <a:xfrm>
            <a:off x="4929188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8" name="Прямоугольник с двумя скругленными противолежащими углами 147"/>
          <p:cNvSpPr/>
          <p:nvPr/>
        </p:nvSpPr>
        <p:spPr>
          <a:xfrm>
            <a:off x="5429250" y="3286125"/>
            <a:ext cx="285750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1" name="Заголовок 27"/>
          <p:cNvSpPr txBox="1">
            <a:spLocks/>
          </p:cNvSpPr>
          <p:nvPr/>
        </p:nvSpPr>
        <p:spPr>
          <a:xfrm>
            <a:off x="6715140" y="614364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3" name="Заголовок 27"/>
          <p:cNvSpPr txBox="1">
            <a:spLocks/>
          </p:cNvSpPr>
          <p:nvPr/>
        </p:nvSpPr>
        <p:spPr>
          <a:xfrm>
            <a:off x="6786578" y="328612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4" name="Заголовок 27"/>
          <p:cNvSpPr txBox="1">
            <a:spLocks/>
          </p:cNvSpPr>
          <p:nvPr/>
        </p:nvSpPr>
        <p:spPr>
          <a:xfrm>
            <a:off x="6786578" y="385762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5" name="Заголовок 27"/>
          <p:cNvSpPr txBox="1">
            <a:spLocks/>
          </p:cNvSpPr>
          <p:nvPr/>
        </p:nvSpPr>
        <p:spPr>
          <a:xfrm>
            <a:off x="4214810" y="6286520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6" name="Заголовок 27"/>
          <p:cNvSpPr txBox="1">
            <a:spLocks/>
          </p:cNvSpPr>
          <p:nvPr/>
        </p:nvSpPr>
        <p:spPr>
          <a:xfrm>
            <a:off x="4214810" y="571501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7" name="Заголовок 27"/>
          <p:cNvSpPr txBox="1">
            <a:spLocks/>
          </p:cNvSpPr>
          <p:nvPr/>
        </p:nvSpPr>
        <p:spPr>
          <a:xfrm>
            <a:off x="4286248" y="5143512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8" name="Заголовок 27"/>
          <p:cNvSpPr txBox="1">
            <a:spLocks/>
          </p:cNvSpPr>
          <p:nvPr/>
        </p:nvSpPr>
        <p:spPr>
          <a:xfrm>
            <a:off x="4286248" y="464344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9" name="Заголовок 27"/>
          <p:cNvSpPr txBox="1">
            <a:spLocks/>
          </p:cNvSpPr>
          <p:nvPr/>
        </p:nvSpPr>
        <p:spPr>
          <a:xfrm>
            <a:off x="4286248" y="3214686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0" name="Заголовок 27"/>
          <p:cNvSpPr txBox="1">
            <a:spLocks/>
          </p:cNvSpPr>
          <p:nvPr/>
        </p:nvSpPr>
        <p:spPr>
          <a:xfrm>
            <a:off x="4286248" y="3857628"/>
            <a:ext cx="285752" cy="42862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1" name="Восьмиугольник 160"/>
          <p:cNvSpPr/>
          <p:nvPr/>
        </p:nvSpPr>
        <p:spPr>
          <a:xfrm>
            <a:off x="63579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62" name="Восьмиугольник 161"/>
          <p:cNvSpPr/>
          <p:nvPr/>
        </p:nvSpPr>
        <p:spPr>
          <a:xfrm>
            <a:off x="492918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63" name="Восьмиугольник 162"/>
          <p:cNvSpPr/>
          <p:nvPr/>
        </p:nvSpPr>
        <p:spPr>
          <a:xfrm>
            <a:off x="5286375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64" name="Восьмиугольник 163"/>
          <p:cNvSpPr/>
          <p:nvPr/>
        </p:nvSpPr>
        <p:spPr>
          <a:xfrm>
            <a:off x="5643563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65" name="Восьмиугольник 164"/>
          <p:cNvSpPr/>
          <p:nvPr/>
        </p:nvSpPr>
        <p:spPr>
          <a:xfrm>
            <a:off x="6000750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66" name="Восьмиугольник 165"/>
          <p:cNvSpPr/>
          <p:nvPr/>
        </p:nvSpPr>
        <p:spPr>
          <a:xfrm>
            <a:off x="63579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72" name="Блок-схема: ручное управление 171"/>
          <p:cNvSpPr/>
          <p:nvPr/>
        </p:nvSpPr>
        <p:spPr>
          <a:xfrm>
            <a:off x="5429250" y="5143500"/>
            <a:ext cx="357188" cy="35718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5" name="Прямоугольник с двумя скругленными соседними углами 174"/>
          <p:cNvSpPr/>
          <p:nvPr/>
        </p:nvSpPr>
        <p:spPr>
          <a:xfrm>
            <a:off x="728662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6" name="Прямоугольник с двумя скругленными соседними углами 175"/>
          <p:cNvSpPr/>
          <p:nvPr/>
        </p:nvSpPr>
        <p:spPr>
          <a:xfrm>
            <a:off x="7715250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7" name="Прямоугольник с двумя скругленными соседними углами 176"/>
          <p:cNvSpPr/>
          <p:nvPr/>
        </p:nvSpPr>
        <p:spPr>
          <a:xfrm>
            <a:off x="8143875" y="3286125"/>
            <a:ext cx="285750" cy="3571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1" name="Шестиугольник 180"/>
          <p:cNvSpPr/>
          <p:nvPr/>
        </p:nvSpPr>
        <p:spPr>
          <a:xfrm>
            <a:off x="8143875" y="5072063"/>
            <a:ext cx="357188" cy="3571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3" name="Заголовок 27"/>
          <p:cNvSpPr txBox="1">
            <a:spLocks/>
          </p:cNvSpPr>
          <p:nvPr/>
        </p:nvSpPr>
        <p:spPr>
          <a:xfrm>
            <a:off x="6715140" y="564357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4" name="Заголовок 27"/>
          <p:cNvSpPr txBox="1">
            <a:spLocks/>
          </p:cNvSpPr>
          <p:nvPr/>
        </p:nvSpPr>
        <p:spPr>
          <a:xfrm>
            <a:off x="6786578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5" name="Заголовок 27"/>
          <p:cNvSpPr txBox="1">
            <a:spLocks/>
          </p:cNvSpPr>
          <p:nvPr/>
        </p:nvSpPr>
        <p:spPr>
          <a:xfrm>
            <a:off x="6786578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6" name="Десятиугольник 185"/>
          <p:cNvSpPr/>
          <p:nvPr/>
        </p:nvSpPr>
        <p:spPr>
          <a:xfrm>
            <a:off x="8643938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7" name="Десятиугольник 186"/>
          <p:cNvSpPr/>
          <p:nvPr/>
        </p:nvSpPr>
        <p:spPr>
          <a:xfrm>
            <a:off x="728662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88" name="Десятиугольник 187"/>
          <p:cNvSpPr/>
          <p:nvPr/>
        </p:nvSpPr>
        <p:spPr>
          <a:xfrm>
            <a:off x="7643813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89" name="Десятиугольник 188"/>
          <p:cNvSpPr/>
          <p:nvPr/>
        </p:nvSpPr>
        <p:spPr>
          <a:xfrm>
            <a:off x="800100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90" name="Десятиугольник 189"/>
          <p:cNvSpPr/>
          <p:nvPr/>
        </p:nvSpPr>
        <p:spPr>
          <a:xfrm>
            <a:off x="8286750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91" name="Десятиугольник 190"/>
          <p:cNvSpPr/>
          <p:nvPr/>
        </p:nvSpPr>
        <p:spPr>
          <a:xfrm>
            <a:off x="8643938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" name="Заголовок 27"/>
          <p:cNvSpPr txBox="1">
            <a:spLocks/>
          </p:cNvSpPr>
          <p:nvPr/>
        </p:nvSpPr>
        <p:spPr>
          <a:xfrm>
            <a:off x="2786050" y="0"/>
            <a:ext cx="528641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поле</a:t>
            </a:r>
          </a:p>
        </p:txBody>
      </p:sp>
      <p:sp>
        <p:nvSpPr>
          <p:cNvPr id="94" name="Текст 4"/>
          <p:cNvSpPr txBox="1">
            <a:spLocks/>
          </p:cNvSpPr>
          <p:nvPr/>
        </p:nvSpPr>
        <p:spPr>
          <a:xfrm>
            <a:off x="571472" y="1571612"/>
            <a:ext cx="571504" cy="50006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5400" cap="rnd" cmpd="sng" algn="ctr">
            <a:noFill/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  <a:sp3d prstMaterial="flat"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3600" b="1" dirty="0">
                <a:solidFill>
                  <a:srgbClr val="7030A0"/>
                </a:solidFill>
                <a:latin typeface="+mn-lt"/>
                <a:cs typeface="+mn-cs"/>
              </a:rPr>
              <a:t>7</a:t>
            </a:r>
            <a:endParaRPr lang="ru-RU" sz="3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95" name="Заголовок 27"/>
          <p:cNvSpPr txBox="1">
            <a:spLocks/>
          </p:cNvSpPr>
          <p:nvPr/>
        </p:nvSpPr>
        <p:spPr>
          <a:xfrm>
            <a:off x="2500298" y="2000240"/>
            <a:ext cx="3571900" cy="5000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Электронное  формула </a:t>
            </a:r>
          </a:p>
        </p:txBody>
      </p:sp>
      <p:pic>
        <p:nvPicPr>
          <p:cNvPr id="13381" name="Рисунок 96" descr="0111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1513" y="1285875"/>
            <a:ext cx="85248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Рисунок 97" descr="chel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2285992"/>
            <a:ext cx="1800237" cy="1500198"/>
          </a:xfrm>
          <a:prstGeom prst="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3" name="Заголовок 27"/>
          <p:cNvSpPr txBox="1">
            <a:spLocks/>
          </p:cNvSpPr>
          <p:nvPr/>
        </p:nvSpPr>
        <p:spPr>
          <a:xfrm>
            <a:off x="4929190" y="4643446"/>
            <a:ext cx="357190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4" name="Заголовок 27"/>
          <p:cNvSpPr txBox="1">
            <a:spLocks/>
          </p:cNvSpPr>
          <p:nvPr/>
        </p:nvSpPr>
        <p:spPr>
          <a:xfrm>
            <a:off x="4929190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5" name="Заголовок 27"/>
          <p:cNvSpPr txBox="1">
            <a:spLocks/>
          </p:cNvSpPr>
          <p:nvPr/>
        </p:nvSpPr>
        <p:spPr>
          <a:xfrm>
            <a:off x="764383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6" name="Заголовок 27"/>
          <p:cNvSpPr txBox="1">
            <a:spLocks/>
          </p:cNvSpPr>
          <p:nvPr/>
        </p:nvSpPr>
        <p:spPr>
          <a:xfrm>
            <a:off x="764383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7" name="Заголовок 27"/>
          <p:cNvSpPr txBox="1">
            <a:spLocks/>
          </p:cNvSpPr>
          <p:nvPr/>
        </p:nvSpPr>
        <p:spPr>
          <a:xfrm>
            <a:off x="7286644" y="5072074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09" name="Заголовок 27"/>
          <p:cNvSpPr txBox="1">
            <a:spLocks/>
          </p:cNvSpPr>
          <p:nvPr/>
        </p:nvSpPr>
        <p:spPr>
          <a:xfrm>
            <a:off x="7286644" y="4572008"/>
            <a:ext cx="285752" cy="50006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16" name="Блок-схема: сохраненные данные 115">
            <a:hlinkClick r:id="rId9" action="ppaction://hlinksldjump"/>
          </p:cNvPr>
          <p:cNvSpPr/>
          <p:nvPr/>
        </p:nvSpPr>
        <p:spPr>
          <a:xfrm>
            <a:off x="0" y="6429375"/>
            <a:ext cx="2571750" cy="42862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0000"/>
                </a:solidFill>
              </a:rPr>
              <a:t>ЭЛЕМЕНТЫ...</a:t>
            </a:r>
          </a:p>
        </p:txBody>
      </p:sp>
      <p:sp>
        <p:nvSpPr>
          <p:cNvPr id="117" name="Восьмиугольник 116"/>
          <p:cNvSpPr/>
          <p:nvPr/>
        </p:nvSpPr>
        <p:spPr>
          <a:xfrm>
            <a:off x="4643438" y="5786438"/>
            <a:ext cx="285750" cy="35718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18" name="Восьмиугольник 117"/>
          <p:cNvSpPr/>
          <p:nvPr/>
        </p:nvSpPr>
        <p:spPr>
          <a:xfrm>
            <a:off x="4643438" y="6286500"/>
            <a:ext cx="285750" cy="3571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37" name="Десятиугольник 136"/>
          <p:cNvSpPr/>
          <p:nvPr/>
        </p:nvSpPr>
        <p:spPr>
          <a:xfrm>
            <a:off x="7000875" y="57150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52" name="Десятиугольник 151"/>
          <p:cNvSpPr/>
          <p:nvPr/>
        </p:nvSpPr>
        <p:spPr>
          <a:xfrm>
            <a:off x="7000875" y="6286500"/>
            <a:ext cx="285750" cy="2857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ransition spd="med">
    <p:sndAc>
      <p:stSnd>
        <p:snd r:embed="rId3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-0.05973 -0.5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3 -0.52315 L -0.00469 -0.019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973 L -0.00868 -0.39815 " pathEditMode="relative" ptsTypes="AA">
                                      <p:cBhvr>
                                        <p:cTn id="1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39815 L -0.00087 -0.0201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66667E-6 L 0.11805 -0.73519 " pathEditMode="relative" ptsTypes="AA">
                                      <p:cBhvr>
                                        <p:cTn id="2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73518 L -3.61111E-6 -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33333E-6 L 0.07084 -0.73495 " pathEditMode="relative" ptsTypes="AA">
                                      <p:cBhvr>
                                        <p:cTn id="3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18 -0.73518 L 0.00035 -0.000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2361 -0.73495 " pathEditMode="relative" ptsTypes="AA">
                                      <p:cBhvr>
                                        <p:cTn id="4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73518 L 0.0007 -0.0106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00185 L -0.13351 -0.5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51 -0.525 L 0.00035 -1.85185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972 L -0.02327 -0.3981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7 -0.39815 L 0.00833 -0.0201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-0.07796 -0.3981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39815 L 0.00087 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0052 -0.7372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73727 L 0.00052 -0.0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-0.73727 L 0.0007 -0.0233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66667E-6 L -0.03923 -0.72454 " pathEditMode="relative" ptsTypes="AA">
                                      <p:cBhvr>
                                        <p:cTn id="9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7864 -0.73495 " pathEditMode="relative" ptsTypes="AA">
                                      <p:cBhvr>
                                        <p:cTn id="9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6 -0.73727 L 0.00105 -0.0020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66667E-6 L -0.11806 -0.72454 " pathEditMode="relative" ptsTypes="AA">
                                      <p:cBhvr>
                                        <p:cTn id="10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73727 L 0.00139 -0.0127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01076 -0.5909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59098 L -0.00295 0.0076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6.66667E-6 L -0.15747 -0.72454 " pathEditMode="relative" ptsTypes="AA">
                                      <p:cBhvr>
                                        <p:cTn id="123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73 -0.73727 L 0.00174 -0.0127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92593E-6 L 0.09445 -0.31481 " pathEditMode="relative" ptsTypes="AA">
                                      <p:cBhvr>
                                        <p:cTn id="13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-0.31482 L 1.66667E-6 -0.0104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532 L 0.03975 -0.3148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5 -0.31482 L 0.00034 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1805 -0.80856 " pathEditMode="relative" ptsTypes="AA">
                                      <p:cBhvr>
                                        <p:cTn id="15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80857 L -8.33333E-7 -0.0104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7882 -0.80833 " pathEditMode="relative" ptsTypes="AA">
                                      <p:cBhvr>
                                        <p:cTn id="159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99 -0.80856 L 0.00017 -0.0210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3941 -0.79791 " pathEditMode="relative" ptsTypes="AA">
                                      <p:cBhvr>
                                        <p:cTn id="16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80857 L 0.00052 -0.0210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1.11111E-6 -0.80833 " pathEditMode="relative" ptsTypes="AA">
                                      <p:cBhvr>
                                        <p:cTn id="17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80856 L 0.00086 -0.0104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7037E-7 L -0.03942 -0.79791 " pathEditMode="relative" ptsTypes="AA">
                                      <p:cBhvr>
                                        <p:cTn id="18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2 -0.80857 L 0.00121 -0.01065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19549 -0.52153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 -0.51458 L 0.00087 -0.0002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51852E-6 L -0.05503 -0.4095 " pathEditMode="relative" ptsTypes="AA">
                                      <p:cBhvr>
                                        <p:cTn id="20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-0.40949 L -5.55556E-7 2.22222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8.51852E-6 L -0.10242 -0.39885 " pathEditMode="relative" ptsTypes="AA">
                                      <p:cBhvr>
                                        <p:cTn id="21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91 -0.40949 L -0.00747 -0.0210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44 L -0.14878 -0.4094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78 -0.40949 L -0.00712 -0.01042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3438 -0.73125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7 -0.73125 L 0.00487 0.00394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18519E-6 L -0.07083 -0.72454 " pathEditMode="relative" ptsTypes="AA">
                                      <p:cBhvr>
                                        <p:cTn id="24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-0.73125 L -0.00261 -0.00671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18519E-6 L -0.11025 -0.72454 " pathEditMode="relative" ptsTypes="AA">
                                      <p:cBhvr>
                                        <p:cTn id="24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73125 L -0.00226 -0.00672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18519E-6 L -0.14965 -0.71389 " pathEditMode="relative" ptsTypes="AA">
                                      <p:cBhvr>
                                        <p:cTn id="25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56 -0.73125 L -0.00208 -0.0173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18519E-6 L -0.18906 -0.71389 " pathEditMode="relative" ptsTypes="AA">
                                      <p:cBhvr>
                                        <p:cTn id="26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62 -0.73125 L -0.00156 -0.01737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0.00301 L -0.07795 -0.57755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57755 L -0.00712 -0.01065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07326 -0.31944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63 -0.33079 L 0.0066 -0.00509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59259E-6 L 0.01563 -0.31482 " pathEditMode="relative" ptsTypes="AA">
                                      <p:cBhvr>
                                        <p:cTn id="29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33079 L -0.00086 -0.01597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92593E-6 L -0.0316 -0.31481 " pathEditMode="relative" ptsTypes="AA">
                                      <p:cBhvr>
                                        <p:cTn id="303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 -0.32037 L 0.0033 -0.01597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462 -0.80856 " pathEditMode="relative" ptsTypes="AA">
                                      <p:cBhvr>
                                        <p:cTn id="312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1 -0.80857 L 3.33333E-6 1.11111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05521 -0.79815 " pathEditMode="relative" ptsTypes="AA">
                                      <p:cBhvr>
                                        <p:cTn id="321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6 -0.80857 L 0.00278 0.00879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2963E-6 L 0.01581 -0.79792 " pathEditMode="relative" ptsTypes="AA">
                                      <p:cBhvr>
                                        <p:cTn id="330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80857 L 0.00069 -0.01042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2963E-6 L -0.02361 -0.79792 " pathEditMode="relative" ptsTypes="AA">
                                      <p:cBhvr>
                                        <p:cTn id="339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80857 L 0.00104 -0.01042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06302 -0.79815 " pathEditMode="relative" ptsTypes="AA">
                                      <p:cBhvr>
                                        <p:cTn id="348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-0.80856 L 0.00139 -7.40741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65 -0.80833 " pathEditMode="relative" ptsTypes="AA">
                                      <p:cBhvr>
                                        <p:cTn id="37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3 -0.80903 L -0.00035 0.00995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-0.73495 " pathEditMode="relative" ptsTypes="AA">
                                      <p:cBhvr>
                                        <p:cTn id="37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-0.73773 L 0.00017 -0.00278 " pathEditMode="relative" rAng="0" ptsTypes="AA">
                                      <p:cBhvr>
                                        <p:cTn id="38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05 -0.80833 " pathEditMode="relative" ptsTypes="AA">
                                      <p:cBhvr>
                                        <p:cTn id="38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87 -0.80903 L 5.55556E-7 -0.00069 " pathEditMode="relative" rAng="0" ptsTypes="AA">
                                      <p:cBhvr>
                                        <p:cTn id="39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2453 " pathEditMode="relative" ptsTypes="AA">
                                      <p:cBhvr>
                                        <p:cTn id="39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73172 L -0.00312 0.00347 " pathEditMode="relative" rAng="0" ptsTypes="AA">
                                      <p:cBhvr>
                                        <p:cTn id="40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08" grpId="0" animBg="1"/>
      <p:bldP spid="110" grpId="0" animBg="1"/>
      <p:bldP spid="110" grpId="1" animBg="1"/>
      <p:bldP spid="111" grpId="0" animBg="1"/>
      <p:bldP spid="111" grpId="1" animBg="1"/>
      <p:bldP spid="113" grpId="0" animBg="1"/>
      <p:bldP spid="113" grpId="1" animBg="1"/>
      <p:bldP spid="114" grpId="0" animBg="1"/>
      <p:bldP spid="114" grpId="1" animBg="1"/>
      <p:bldP spid="120" grpId="0" animBg="1"/>
      <p:bldP spid="122" grpId="0" animBg="1"/>
      <p:bldP spid="122" grpId="1" animBg="1"/>
      <p:bldP spid="125" grpId="0" animBg="1"/>
      <p:bldP spid="125" grpId="1" animBg="1"/>
      <p:bldP spid="126" grpId="0" animBg="1"/>
      <p:bldP spid="126" grpId="1" animBg="1"/>
      <p:bldP spid="129" grpId="0" animBg="1"/>
      <p:bldP spid="129" grpId="1" animBg="1"/>
      <p:bldP spid="131" grpId="0" animBg="1"/>
      <p:bldP spid="131" grpId="1" animBg="1"/>
      <p:bldP spid="132" grpId="0" animBg="1"/>
      <p:bldP spid="132" grpId="1" animBg="1"/>
      <p:bldP spid="134" grpId="0" animBg="1"/>
      <p:bldP spid="134" grpId="1" animBg="1"/>
      <p:bldP spid="138" grpId="0" animBg="1"/>
      <p:bldP spid="138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7" grpId="0" animBg="1"/>
      <p:bldP spid="147" grpId="1" animBg="1"/>
      <p:bldP spid="148" grpId="0" animBg="1"/>
      <p:bldP spid="148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72" grpId="0" animBg="1"/>
      <p:bldP spid="172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81" grpId="0" animBg="1"/>
      <p:bldP spid="181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17" grpId="0" animBg="1"/>
      <p:bldP spid="117" grpId="1" animBg="1"/>
      <p:bldP spid="118" grpId="0" animBg="1"/>
      <p:bldP spid="118" grpId="1" animBg="1"/>
      <p:bldP spid="137" grpId="0" animBg="1"/>
      <p:bldP spid="137" grpId="1" animBg="1"/>
      <p:bldP spid="152" grpId="0" animBg="1"/>
      <p:bldP spid="152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874</TotalTime>
  <Words>1642</Words>
  <Application>Microsoft Office PowerPoint</Application>
  <PresentationFormat>Экран (4:3)</PresentationFormat>
  <Paragraphs>1373</Paragraphs>
  <Slides>21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Составление электронных формул строения атомов</vt:lpstr>
      <vt:lpstr>Выберите элемент</vt:lpstr>
      <vt:lpstr>Форма орбитали:</vt:lpstr>
      <vt:lpstr>Форма орбитали:</vt:lpstr>
      <vt:lpstr>Форма орбитали:</vt:lpstr>
      <vt:lpstr>Форма орбитали:</vt:lpstr>
      <vt:lpstr>Форма орбитали:</vt:lpstr>
      <vt:lpstr>Форма орбитали:</vt:lpstr>
      <vt:lpstr>Форма орбитали:</vt:lpstr>
      <vt:lpstr>Форма орбитали:</vt:lpstr>
      <vt:lpstr>Форма орбитали:</vt:lpstr>
      <vt:lpstr>Форма орбитали:</vt:lpstr>
      <vt:lpstr>Форма орбитали:</vt:lpstr>
      <vt:lpstr>Форма орбитали:</vt:lpstr>
      <vt:lpstr>Форма орбитали:</vt:lpstr>
      <vt:lpstr>Форма орбитали:</vt:lpstr>
      <vt:lpstr>Форма орбитали:</vt:lpstr>
      <vt:lpstr>Форма орбитали:</vt:lpstr>
      <vt:lpstr>Форма орбитали:</vt:lpstr>
      <vt:lpstr>Форма орбитали:</vt:lpstr>
      <vt:lpstr> Руководитель учитель химии Шубный  Иван  Андреевич  Выполнил ученик 11 класса  Харин Илья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Выберите элемент</dc:title>
  <dc:creator>ХАРИН ИЛЬЯ</dc:creator>
  <cp:lastModifiedBy>ученик</cp:lastModifiedBy>
  <cp:revision>94</cp:revision>
  <dcterms:created xsi:type="dcterms:W3CDTF">2010-01-19T18:16:21Z</dcterms:created>
  <dcterms:modified xsi:type="dcterms:W3CDTF">2010-01-31T08:21:28Z</dcterms:modified>
</cp:coreProperties>
</file>