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  <p:sldMasterId id="2147483737" r:id="rId2"/>
  </p:sldMasterIdLst>
  <p:handoutMasterIdLst>
    <p:handoutMasterId r:id="rId19"/>
  </p:handoutMasterIdLst>
  <p:sldIdLst>
    <p:sldId id="265" r:id="rId3"/>
    <p:sldId id="268" r:id="rId4"/>
    <p:sldId id="269" r:id="rId5"/>
    <p:sldId id="270" r:id="rId6"/>
    <p:sldId id="266" r:id="rId7"/>
    <p:sldId id="267" r:id="rId8"/>
    <p:sldId id="256" r:id="rId9"/>
    <p:sldId id="257" r:id="rId10"/>
    <p:sldId id="258" r:id="rId11"/>
    <p:sldId id="259" r:id="rId12"/>
    <p:sldId id="261" r:id="rId13"/>
    <p:sldId id="260" r:id="rId14"/>
    <p:sldId id="262" r:id="rId15"/>
    <p:sldId id="263" r:id="rId16"/>
    <p:sldId id="264" r:id="rId17"/>
    <p:sldId id="271" r:id="rId18"/>
  </p:sldIdLst>
  <p:sldSz cx="9144000" cy="6858000" type="screen4x3"/>
  <p:notesSz cx="6669088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9900FF"/>
    <a:srgbClr val="FF0066"/>
    <a:srgbClr val="CC0066"/>
    <a:srgbClr val="FFB115"/>
    <a:srgbClr val="F4DC4A"/>
    <a:srgbClr val="333333"/>
    <a:srgbClr val="F2D62E"/>
    <a:srgbClr val="FDFF97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E5A66-F937-4B6E-9BA2-5D9401F2ECCF}" type="datetimeFigureOut">
              <a:rPr lang="ru-RU" smtClean="0"/>
              <a:t>23.01.2010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96153-8A73-420E-A158-AF54415AE5B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89091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9092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89093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094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095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096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097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098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099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0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1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2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3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910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89105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6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7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8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09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0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1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2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3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4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5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6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7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8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19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0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1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2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9123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89124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5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6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7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8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29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0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1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2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3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4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5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6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7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8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39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0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9141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89142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3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4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5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6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7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148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914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89150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915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915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915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8915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915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9156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9157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9158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4335D0A-F5F1-421D-8DA9-BB918504C3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FF0A6-07FD-4D00-B3D7-6F00EA3A27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F9B89-7923-4727-8F05-C67FE52DE2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0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1044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452" name="Group 4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104453" name="Line 5"/>
              <p:cNvSpPr>
                <a:spLocks noChangeShapeType="1"/>
              </p:cNvSpPr>
              <p:nvPr/>
            </p:nvSpPr>
            <p:spPr bwMode="auto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54" name="Line 6"/>
              <p:cNvSpPr>
                <a:spLocks noChangeShapeType="1"/>
              </p:cNvSpPr>
              <p:nvPr/>
            </p:nvSpPr>
            <p:spPr bwMode="auto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455" name="Rectangle 7"/>
            <p:cNvSpPr>
              <a:spLocks noChangeArrowheads="1"/>
            </p:cNvSpPr>
            <p:nvPr/>
          </p:nvSpPr>
          <p:spPr bwMode="auto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456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457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445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6BD9C8-B6B2-43A1-9DEF-FF0BAEDEEE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4460" name="Rectangle 1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2A01A8-0EEA-4032-9B11-1ACD13F167A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EA69B7-6080-4B5C-905E-8760431A31B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19CA21-0F3D-40A8-BB68-2D0985753C4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15D282-BA8C-40C9-B2B8-813222D1FBE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5F17A4-4497-4442-889C-4BD3438CCEC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17248E-27F3-41F4-8E71-5102F58941D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12759-2AB1-4DB2-A9CB-2283631C524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B82DA-A795-4F3D-BCE4-72FEDFEB17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0B98F5-40C3-41F6-80FE-82864833A00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BB958B-494F-407D-A6E6-D53B9B367AF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905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905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9654F0-7A07-4D47-BDC1-1FE90C0BAE3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BDCEE-049D-4470-8318-B448982ED5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71633-1903-4C58-88BF-468C171E78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E3872-1731-4319-B6C8-EE02F59275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FDEF5-A340-4E91-BB60-7DE91FB127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DFE5A-87C5-4890-A534-D6C2699BE3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F142F-D64D-434E-9250-6329620901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435EF-E402-4879-BAE7-E4545C74A5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806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8806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8069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8807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7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8081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8808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8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09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810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8810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0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1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8118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8811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2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2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2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2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2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2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8126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8812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812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812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813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8813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813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813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813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813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1889763-C28C-4189-8055-D04BAB0B8E0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0" y="0"/>
            <a:ext cx="1444625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kumimoji="1" lang="ru-RU" sz="2400"/>
          </a:p>
        </p:txBody>
      </p:sp>
      <p:grpSp>
        <p:nvGrpSpPr>
          <p:cNvPr id="103427" name="Group 3"/>
          <p:cNvGrpSpPr>
            <a:grpSpLocks/>
          </p:cNvGrpSpPr>
          <p:nvPr/>
        </p:nvGrpSpPr>
        <p:grpSpPr bwMode="auto">
          <a:xfrm>
            <a:off x="620713" y="1447800"/>
            <a:ext cx="8523287" cy="76200"/>
            <a:chOff x="381" y="888"/>
            <a:chExt cx="5369" cy="48"/>
          </a:xfrm>
        </p:grpSpPr>
        <p:sp>
          <p:nvSpPr>
            <p:cNvPr id="103428" name="Line 4"/>
            <p:cNvSpPr>
              <a:spLocks noChangeShapeType="1"/>
            </p:cNvSpPr>
            <p:nvPr/>
          </p:nvSpPr>
          <p:spPr bwMode="auto">
            <a:xfrm>
              <a:off x="381" y="936"/>
              <a:ext cx="5369" cy="0"/>
            </a:xfrm>
            <a:prstGeom prst="line">
              <a:avLst/>
            </a:prstGeom>
            <a:noFill/>
            <a:ln w="254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429" name="Line 5"/>
            <p:cNvSpPr>
              <a:spLocks noChangeShapeType="1"/>
            </p:cNvSpPr>
            <p:nvPr/>
          </p:nvSpPr>
          <p:spPr bwMode="auto">
            <a:xfrm>
              <a:off x="381" y="888"/>
              <a:ext cx="5369" cy="0"/>
            </a:xfrm>
            <a:prstGeom prst="line">
              <a:avLst/>
            </a:prstGeom>
            <a:noFill/>
            <a:ln w="762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4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83248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4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4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56FEC4-4B31-4FDB-98B8-DDEB18BDFA3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4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spd="slow">
    <p:wheel spokes="8"/>
  </p:transition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0468599">
            <a:off x="665713" y="1755634"/>
            <a:ext cx="7406881" cy="313932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6600" b="1" cap="none" spc="0" dirty="0" err="1" smtClean="0">
                <a:ln w="50800"/>
                <a:gradFill flip="none" rotWithShape="1">
                  <a:gsLst>
                    <a:gs pos="0">
                      <a:srgbClr val="CC0066">
                        <a:shade val="30000"/>
                        <a:satMod val="115000"/>
                      </a:srgbClr>
                    </a:gs>
                    <a:gs pos="50000">
                      <a:srgbClr val="CC0066">
                        <a:shade val="67500"/>
                        <a:satMod val="115000"/>
                      </a:srgbClr>
                    </a:gs>
                    <a:gs pos="100000">
                      <a:srgbClr val="CC0066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</a:rPr>
              <a:t>Физико</a:t>
            </a:r>
            <a:r>
              <a:rPr lang="ru-RU" sz="6600" b="1" cap="none" spc="0" dirty="0" smtClean="0">
                <a:ln w="50800"/>
                <a:gradFill flip="none" rotWithShape="1">
                  <a:gsLst>
                    <a:gs pos="0">
                      <a:srgbClr val="CC0066">
                        <a:shade val="30000"/>
                        <a:satMod val="115000"/>
                      </a:srgbClr>
                    </a:gs>
                    <a:gs pos="50000">
                      <a:srgbClr val="CC0066">
                        <a:shade val="67500"/>
                        <a:satMod val="115000"/>
                      </a:srgbClr>
                    </a:gs>
                    <a:gs pos="100000">
                      <a:srgbClr val="CC0066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</a:rPr>
              <a:t> – </a:t>
            </a:r>
          </a:p>
          <a:p>
            <a:pPr algn="ctr"/>
            <a:r>
              <a:rPr lang="ru-RU" sz="6600" b="1" cap="none" spc="0" dirty="0" smtClean="0">
                <a:ln w="50800"/>
                <a:gradFill flip="none" rotWithShape="1">
                  <a:gsLst>
                    <a:gs pos="0">
                      <a:srgbClr val="CC0066">
                        <a:shade val="30000"/>
                        <a:satMod val="115000"/>
                      </a:srgbClr>
                    </a:gs>
                    <a:gs pos="50000">
                      <a:srgbClr val="CC0066">
                        <a:shade val="67500"/>
                        <a:satMod val="115000"/>
                      </a:srgbClr>
                    </a:gs>
                    <a:gs pos="100000">
                      <a:srgbClr val="CC0066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</a:rPr>
              <a:t>математический</a:t>
            </a:r>
          </a:p>
          <a:p>
            <a:pPr algn="ctr"/>
            <a:r>
              <a:rPr lang="ru-RU" sz="6600" b="1" dirty="0" smtClean="0">
                <a:ln w="50800"/>
                <a:gradFill flip="none" rotWithShape="1">
                  <a:gsLst>
                    <a:gs pos="0">
                      <a:srgbClr val="CC0066">
                        <a:shade val="30000"/>
                        <a:satMod val="115000"/>
                      </a:srgbClr>
                    </a:gs>
                    <a:gs pos="50000">
                      <a:srgbClr val="CC0066">
                        <a:shade val="67500"/>
                        <a:satMod val="115000"/>
                      </a:srgbClr>
                    </a:gs>
                    <a:gs pos="100000">
                      <a:srgbClr val="CC0066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турнир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613" name="Group 21"/>
          <p:cNvGrpSpPr>
            <a:grpSpLocks/>
          </p:cNvGrpSpPr>
          <p:nvPr/>
        </p:nvGrpSpPr>
        <p:grpSpPr bwMode="auto">
          <a:xfrm>
            <a:off x="1187450" y="1412875"/>
            <a:ext cx="7129463" cy="3529013"/>
            <a:chOff x="884" y="890"/>
            <a:chExt cx="4491" cy="2223"/>
          </a:xfrm>
        </p:grpSpPr>
        <p:sp>
          <p:nvSpPr>
            <p:cNvPr id="110596" name="WordArt 4"/>
            <p:cNvSpPr>
              <a:spLocks noChangeArrowheads="1" noChangeShapeType="1" noTextEdit="1"/>
            </p:cNvSpPr>
            <p:nvPr/>
          </p:nvSpPr>
          <p:spPr bwMode="auto">
            <a:xfrm>
              <a:off x="884" y="1253"/>
              <a:ext cx="1073" cy="1860"/>
            </a:xfrm>
            <a:prstGeom prst="rect">
              <a:avLst/>
            </a:prstGeom>
          </p:spPr>
          <p:txBody>
            <a:bodyPr wrap="none" fromWordArt="1">
              <a:prstTxWarp prst="textInflateTop">
                <a:avLst>
                  <a:gd name="adj" fmla="val 31917"/>
                </a:avLst>
              </a:prstTxWarp>
              <a:scene3d>
                <a:camera prst="legacyPerspectiveFront">
                  <a:rot lat="20519999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</a:gradFill>
                  <a:latin typeface="Impact"/>
                </a:rPr>
                <a:t>С</a:t>
              </a:r>
            </a:p>
          </p:txBody>
        </p:sp>
        <p:grpSp>
          <p:nvGrpSpPr>
            <p:cNvPr id="110601" name="Group 9"/>
            <p:cNvGrpSpPr>
              <a:grpSpLocks/>
            </p:cNvGrpSpPr>
            <p:nvPr/>
          </p:nvGrpSpPr>
          <p:grpSpPr bwMode="auto">
            <a:xfrm rot="-790657">
              <a:off x="1076" y="1225"/>
              <a:ext cx="558" cy="414"/>
              <a:chOff x="1065" y="1443"/>
              <a:chExt cx="558" cy="414"/>
            </a:xfrm>
          </p:grpSpPr>
          <p:sp>
            <p:nvSpPr>
              <p:cNvPr id="110597" name="AutoShape 5"/>
              <p:cNvSpPr>
                <a:spLocks noChangeArrowheads="1"/>
              </p:cNvSpPr>
              <p:nvPr/>
            </p:nvSpPr>
            <p:spPr bwMode="auto">
              <a:xfrm rot="21381454">
                <a:off x="1124" y="1585"/>
                <a:ext cx="499" cy="272"/>
              </a:xfrm>
              <a:prstGeom prst="smileyFace">
                <a:avLst>
                  <a:gd name="adj" fmla="val 4653"/>
                </a:avLst>
              </a:prstGeom>
              <a:solidFill>
                <a:srgbClr val="FFCC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98" name="AutoShape 6"/>
              <p:cNvSpPr>
                <a:spLocks noChangeArrowheads="1"/>
              </p:cNvSpPr>
              <p:nvPr/>
            </p:nvSpPr>
            <p:spPr bwMode="auto">
              <a:xfrm>
                <a:off x="1065" y="1443"/>
                <a:ext cx="544" cy="226"/>
              </a:xfrm>
              <a:prstGeom prst="irregularSeal1">
                <a:avLst/>
              </a:prstGeom>
              <a:solidFill>
                <a:srgbClr val="777777"/>
              </a:solidFill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0600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018" y="1344"/>
              <a:ext cx="1270" cy="1723"/>
            </a:xfrm>
            <a:prstGeom prst="rect">
              <a:avLst/>
            </a:prstGeom>
          </p:spPr>
          <p:txBody>
            <a:bodyPr wrap="none" fromWordArt="1">
              <a:prstTxWarp prst="textFadeUp">
                <a:avLst>
                  <a:gd name="adj" fmla="val 33333"/>
                </a:avLst>
              </a:prstTxWarp>
              <a:scene3d>
                <a:camera prst="legacyPerspectiveFront">
                  <a:rot lat="20519999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</a:gradFill>
                  <a:latin typeface="Impact"/>
                </a:rPr>
                <a:t>л</a:t>
              </a:r>
            </a:p>
          </p:txBody>
        </p:sp>
        <p:grpSp>
          <p:nvGrpSpPr>
            <p:cNvPr id="110602" name="Group 10"/>
            <p:cNvGrpSpPr>
              <a:grpSpLocks/>
            </p:cNvGrpSpPr>
            <p:nvPr/>
          </p:nvGrpSpPr>
          <p:grpSpPr bwMode="auto">
            <a:xfrm rot="1147454">
              <a:off x="2336" y="1026"/>
              <a:ext cx="590" cy="409"/>
              <a:chOff x="1111" y="1207"/>
              <a:chExt cx="590" cy="409"/>
            </a:xfrm>
          </p:grpSpPr>
          <p:sp>
            <p:nvSpPr>
              <p:cNvPr id="110603" name="AutoShape 11"/>
              <p:cNvSpPr>
                <a:spLocks noChangeArrowheads="1"/>
              </p:cNvSpPr>
              <p:nvPr/>
            </p:nvSpPr>
            <p:spPr bwMode="auto">
              <a:xfrm>
                <a:off x="1202" y="1344"/>
                <a:ext cx="499" cy="272"/>
              </a:xfrm>
              <a:prstGeom prst="smileyFace">
                <a:avLst>
                  <a:gd name="adj" fmla="val 4653"/>
                </a:avLst>
              </a:prstGeom>
              <a:solidFill>
                <a:srgbClr val="FFCC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04" name="AutoShape 12"/>
              <p:cNvSpPr>
                <a:spLocks noChangeArrowheads="1"/>
              </p:cNvSpPr>
              <p:nvPr/>
            </p:nvSpPr>
            <p:spPr bwMode="auto">
              <a:xfrm>
                <a:off x="1111" y="1207"/>
                <a:ext cx="544" cy="226"/>
              </a:xfrm>
              <a:prstGeom prst="irregularSeal1">
                <a:avLst/>
              </a:prstGeom>
              <a:solidFill>
                <a:srgbClr val="777777"/>
              </a:solidFill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0608" name="Group 16"/>
            <p:cNvGrpSpPr>
              <a:grpSpLocks/>
            </p:cNvGrpSpPr>
            <p:nvPr/>
          </p:nvGrpSpPr>
          <p:grpSpPr bwMode="auto">
            <a:xfrm>
              <a:off x="1791" y="1979"/>
              <a:ext cx="723" cy="467"/>
              <a:chOff x="2608" y="3748"/>
              <a:chExt cx="723" cy="467"/>
            </a:xfrm>
          </p:grpSpPr>
          <p:sp>
            <p:nvSpPr>
              <p:cNvPr id="110606" name="Arc 14"/>
              <p:cNvSpPr>
                <a:spLocks/>
              </p:cNvSpPr>
              <p:nvPr/>
            </p:nvSpPr>
            <p:spPr bwMode="auto">
              <a:xfrm rot="11218096">
                <a:off x="2608" y="3852"/>
                <a:ext cx="626" cy="363"/>
              </a:xfrm>
              <a:custGeom>
                <a:avLst/>
                <a:gdLst>
                  <a:gd name="G0" fmla="+- 11565 0 0"/>
                  <a:gd name="G1" fmla="+- 21600 0 0"/>
                  <a:gd name="G2" fmla="+- 21600 0 0"/>
                  <a:gd name="T0" fmla="*/ 0 w 33165"/>
                  <a:gd name="T1" fmla="*/ 3357 h 21600"/>
                  <a:gd name="T2" fmla="*/ 33165 w 33165"/>
                  <a:gd name="T3" fmla="*/ 21600 h 21600"/>
                  <a:gd name="T4" fmla="*/ 11565 w 3316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165" h="21600" fill="none" extrusionOk="0">
                    <a:moveTo>
                      <a:pt x="-1" y="3356"/>
                    </a:moveTo>
                    <a:cubicBezTo>
                      <a:pt x="3458" y="1164"/>
                      <a:pt x="7469" y="-1"/>
                      <a:pt x="11565" y="0"/>
                    </a:cubicBezTo>
                    <a:cubicBezTo>
                      <a:pt x="23494" y="0"/>
                      <a:pt x="33165" y="9670"/>
                      <a:pt x="33165" y="21600"/>
                    </a:cubicBezTo>
                  </a:path>
                  <a:path w="33165" h="21600" stroke="0" extrusionOk="0">
                    <a:moveTo>
                      <a:pt x="-1" y="3356"/>
                    </a:moveTo>
                    <a:cubicBezTo>
                      <a:pt x="3458" y="1164"/>
                      <a:pt x="7469" y="-1"/>
                      <a:pt x="11565" y="0"/>
                    </a:cubicBezTo>
                    <a:cubicBezTo>
                      <a:pt x="23494" y="0"/>
                      <a:pt x="33165" y="9670"/>
                      <a:pt x="33165" y="21600"/>
                    </a:cubicBezTo>
                    <a:lnTo>
                      <a:pt x="11565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07" name="Arc 15"/>
              <p:cNvSpPr>
                <a:spLocks/>
              </p:cNvSpPr>
              <p:nvPr/>
            </p:nvSpPr>
            <p:spPr bwMode="auto">
              <a:xfrm rot="11218096">
                <a:off x="2699" y="3748"/>
                <a:ext cx="632" cy="363"/>
              </a:xfrm>
              <a:custGeom>
                <a:avLst/>
                <a:gdLst>
                  <a:gd name="G0" fmla="+- 11844 0 0"/>
                  <a:gd name="G1" fmla="+- 21600 0 0"/>
                  <a:gd name="G2" fmla="+- 21600 0 0"/>
                  <a:gd name="T0" fmla="*/ 0 w 33444"/>
                  <a:gd name="T1" fmla="*/ 3537 h 21600"/>
                  <a:gd name="T2" fmla="*/ 33444 w 33444"/>
                  <a:gd name="T3" fmla="*/ 21600 h 21600"/>
                  <a:gd name="T4" fmla="*/ 11844 w 3344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444" h="21600" fill="none" extrusionOk="0">
                    <a:moveTo>
                      <a:pt x="-1" y="3536"/>
                    </a:moveTo>
                    <a:cubicBezTo>
                      <a:pt x="3519" y="1229"/>
                      <a:pt x="7635" y="-1"/>
                      <a:pt x="11844" y="0"/>
                    </a:cubicBezTo>
                    <a:cubicBezTo>
                      <a:pt x="23773" y="0"/>
                      <a:pt x="33444" y="9670"/>
                      <a:pt x="33444" y="21600"/>
                    </a:cubicBezTo>
                  </a:path>
                  <a:path w="33444" h="21600" stroke="0" extrusionOk="0">
                    <a:moveTo>
                      <a:pt x="-1" y="3536"/>
                    </a:moveTo>
                    <a:cubicBezTo>
                      <a:pt x="3519" y="1229"/>
                      <a:pt x="7635" y="-1"/>
                      <a:pt x="11844" y="0"/>
                    </a:cubicBezTo>
                    <a:cubicBezTo>
                      <a:pt x="23773" y="0"/>
                      <a:pt x="33444" y="9670"/>
                      <a:pt x="33444" y="21600"/>
                    </a:cubicBezTo>
                    <a:lnTo>
                      <a:pt x="11844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0609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3742" y="1071"/>
              <a:ext cx="1406" cy="1996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65181"/>
                </a:avLst>
              </a:prstTxWarp>
              <a:scene3d>
                <a:camera prst="legacyPerspectiveFront">
                  <a:rot lat="20519999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lstStyle/>
            <a:p>
              <a:pPr algn="ctr"/>
              <a:r>
                <a:rPr lang="ru-RU" sz="3600" i="1" kern="10">
                  <a:ln w="9525"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</a:gradFill>
                  <a:latin typeface="Monotype Corsiva"/>
                </a:rPr>
                <a:t>А</a:t>
              </a:r>
            </a:p>
          </p:txBody>
        </p:sp>
        <p:grpSp>
          <p:nvGrpSpPr>
            <p:cNvPr id="110610" name="Group 18"/>
            <p:cNvGrpSpPr>
              <a:grpSpLocks/>
            </p:cNvGrpSpPr>
            <p:nvPr/>
          </p:nvGrpSpPr>
          <p:grpSpPr bwMode="auto">
            <a:xfrm rot="-1354622">
              <a:off x="4785" y="890"/>
              <a:ext cx="590" cy="409"/>
              <a:chOff x="1111" y="1207"/>
              <a:chExt cx="590" cy="409"/>
            </a:xfrm>
          </p:grpSpPr>
          <p:sp>
            <p:nvSpPr>
              <p:cNvPr id="110611" name="AutoShape 19"/>
              <p:cNvSpPr>
                <a:spLocks noChangeArrowheads="1"/>
              </p:cNvSpPr>
              <p:nvPr/>
            </p:nvSpPr>
            <p:spPr bwMode="auto">
              <a:xfrm>
                <a:off x="1202" y="1344"/>
                <a:ext cx="499" cy="272"/>
              </a:xfrm>
              <a:prstGeom prst="smileyFace">
                <a:avLst>
                  <a:gd name="adj" fmla="val 4653"/>
                </a:avLst>
              </a:prstGeom>
              <a:solidFill>
                <a:srgbClr val="FFCC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12" name="AutoShape 20"/>
              <p:cNvSpPr>
                <a:spLocks noChangeArrowheads="1"/>
              </p:cNvSpPr>
              <p:nvPr/>
            </p:nvSpPr>
            <p:spPr bwMode="auto">
              <a:xfrm>
                <a:off x="1111" y="1207"/>
                <a:ext cx="544" cy="226"/>
              </a:xfrm>
              <a:prstGeom prst="irregularSeal1">
                <a:avLst/>
              </a:prstGeom>
              <a:solidFill>
                <a:srgbClr val="777777"/>
              </a:solidFill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5" name="Arc 45"/>
          <p:cNvSpPr>
            <a:spLocks/>
          </p:cNvSpPr>
          <p:nvPr/>
        </p:nvSpPr>
        <p:spPr bwMode="auto">
          <a:xfrm rot="10787921" flipH="1">
            <a:off x="7531100" y="2386013"/>
            <a:ext cx="277813" cy="1204912"/>
          </a:xfrm>
          <a:custGeom>
            <a:avLst/>
            <a:gdLst>
              <a:gd name="G0" fmla="+- 0 0 0"/>
              <a:gd name="G1" fmla="+- 20056 0 0"/>
              <a:gd name="G2" fmla="+- 21600 0 0"/>
              <a:gd name="T0" fmla="*/ 8019 w 21488"/>
              <a:gd name="T1" fmla="*/ 0 h 20056"/>
              <a:gd name="T2" fmla="*/ 21488 w 21488"/>
              <a:gd name="T3" fmla="*/ 17862 h 20056"/>
              <a:gd name="T4" fmla="*/ 0 w 21488"/>
              <a:gd name="T5" fmla="*/ 20056 h 20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88" h="20056" fill="none" extrusionOk="0">
                <a:moveTo>
                  <a:pt x="8019" y="-1"/>
                </a:moveTo>
                <a:cubicBezTo>
                  <a:pt x="15482" y="2983"/>
                  <a:pt x="20671" y="9865"/>
                  <a:pt x="21488" y="17861"/>
                </a:cubicBezTo>
              </a:path>
              <a:path w="21488" h="20056" stroke="0" extrusionOk="0">
                <a:moveTo>
                  <a:pt x="8019" y="-1"/>
                </a:moveTo>
                <a:cubicBezTo>
                  <a:pt x="15482" y="2983"/>
                  <a:pt x="20671" y="9865"/>
                  <a:pt x="21488" y="17861"/>
                </a:cubicBezTo>
                <a:lnTo>
                  <a:pt x="0" y="20056"/>
                </a:lnTo>
                <a:close/>
              </a:path>
            </a:pathLst>
          </a:custGeom>
          <a:noFill/>
          <a:ln w="9525">
            <a:solidFill>
              <a:srgbClr val="F2D62E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2688" name="Group 48"/>
          <p:cNvGrpSpPr>
            <a:grpSpLocks/>
          </p:cNvGrpSpPr>
          <p:nvPr/>
        </p:nvGrpSpPr>
        <p:grpSpPr bwMode="auto">
          <a:xfrm>
            <a:off x="611188" y="1412875"/>
            <a:ext cx="7559675" cy="4032250"/>
            <a:chOff x="385" y="890"/>
            <a:chExt cx="4762" cy="2540"/>
          </a:xfrm>
        </p:grpSpPr>
        <p:grpSp>
          <p:nvGrpSpPr>
            <p:cNvPr id="112684" name="Group 44"/>
            <p:cNvGrpSpPr>
              <a:grpSpLocks/>
            </p:cNvGrpSpPr>
            <p:nvPr/>
          </p:nvGrpSpPr>
          <p:grpSpPr bwMode="auto">
            <a:xfrm>
              <a:off x="385" y="890"/>
              <a:ext cx="4762" cy="2540"/>
              <a:chOff x="385" y="890"/>
              <a:chExt cx="4762" cy="2540"/>
            </a:xfrm>
          </p:grpSpPr>
          <p:grpSp>
            <p:nvGrpSpPr>
              <p:cNvPr id="112669" name="Group 29"/>
              <p:cNvGrpSpPr>
                <a:grpSpLocks/>
              </p:cNvGrpSpPr>
              <p:nvPr/>
            </p:nvGrpSpPr>
            <p:grpSpPr bwMode="auto">
              <a:xfrm>
                <a:off x="385" y="1162"/>
                <a:ext cx="1814" cy="2268"/>
                <a:chOff x="385" y="1162"/>
                <a:chExt cx="1814" cy="2268"/>
              </a:xfrm>
            </p:grpSpPr>
            <p:sp>
              <p:nvSpPr>
                <p:cNvPr id="112645" name="WordArt 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85" y="1162"/>
                  <a:ext cx="1814" cy="226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48847"/>
                    </a:avLst>
                  </a:prstTxWarp>
                  <a:scene3d>
                    <a:camera prst="legacyObliqueTopRight"/>
                    <a:lightRig rig="legacyFlat3" dir="b"/>
                  </a:scene3d>
                  <a:sp3d extrusionH="430200" prstMaterial="legacyMatte">
                    <a:extrusionClr>
                      <a:srgbClr val="FFFF00"/>
                    </a:extrusionClr>
                  </a:sp3d>
                </a:bodyPr>
                <a:lstStyle/>
                <a:p>
                  <a:pPr algn="ctr"/>
                  <a:r>
                    <a:rPr lang="ru-RU" sz="3600" kern="10">
                      <a:ln w="9525">
                        <a:noFill/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FFFF00"/>
                          </a:gs>
                          <a:gs pos="100000">
                            <a:srgbClr val="FF9933"/>
                          </a:gs>
                        </a:gsLst>
                        <a:path path="rect">
                          <a:fillToRect l="50000" t="50000" r="50000" b="50000"/>
                        </a:path>
                      </a:gradFill>
                      <a:latin typeface="Times New Roman"/>
                      <a:cs typeface="Times New Roman"/>
                    </a:rPr>
                    <a:t>е</a:t>
                  </a:r>
                </a:p>
              </p:txBody>
            </p:sp>
            <p:sp>
              <p:nvSpPr>
                <p:cNvPr id="112646" name="WordArt 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020" y="2160"/>
                  <a:ext cx="908" cy="725"/>
                </a:xfrm>
                <a:prstGeom prst="rect">
                  <a:avLst/>
                </a:prstGeom>
              </p:spPr>
              <p:txBody>
                <a:bodyPr wrap="none" fromWordArt="1">
                  <a:prstTxWarp prst="textSlantUp">
                    <a:avLst>
                      <a:gd name="adj" fmla="val 18051"/>
                    </a:avLst>
                  </a:prstTxWarp>
                  <a:scene3d>
                    <a:camera prst="legacyObliqueTopRight">
                      <a:rot lat="0" lon="21299999" rev="0"/>
                    </a:camera>
                    <a:lightRig rig="legacyFlat3" dir="b"/>
                  </a:scene3d>
                  <a:sp3d extrusionH="430200" prstMaterial="legacyMatte">
                    <a:extrusionClr>
                      <a:srgbClr val="6600CC"/>
                    </a:extrusionClr>
                  </a:sp3d>
                </a:bodyPr>
                <a:lstStyle/>
                <a:p>
                  <a:pPr algn="ctr"/>
                  <a:r>
                    <a:rPr lang="ru-RU" sz="3600" kern="10">
                      <a:ln w="9525"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CC00CC"/>
                          </a:gs>
                          <a:gs pos="100000">
                            <a:srgbClr val="6600CC"/>
                          </a:gs>
                        </a:gsLst>
                        <a:lin ang="18900000" scaled="1"/>
                      </a:gradFill>
                      <a:latin typeface="Monotype Corsiva"/>
                    </a:rPr>
                    <a:t>не</a:t>
                  </a:r>
                </a:p>
              </p:txBody>
            </p:sp>
          </p:grpSp>
          <p:grpSp>
            <p:nvGrpSpPr>
              <p:cNvPr id="112668" name="Group 28"/>
              <p:cNvGrpSpPr>
                <a:grpSpLocks/>
              </p:cNvGrpSpPr>
              <p:nvPr/>
            </p:nvGrpSpPr>
            <p:grpSpPr bwMode="auto">
              <a:xfrm>
                <a:off x="2245" y="1933"/>
                <a:ext cx="2251" cy="1224"/>
                <a:chOff x="2418" y="1979"/>
                <a:chExt cx="2251" cy="1224"/>
              </a:xfrm>
            </p:grpSpPr>
            <p:sp>
              <p:nvSpPr>
                <p:cNvPr id="112667" name="Freeform 27"/>
                <p:cNvSpPr>
                  <a:spLocks/>
                </p:cNvSpPr>
                <p:nvPr/>
              </p:nvSpPr>
              <p:spPr bwMode="auto">
                <a:xfrm>
                  <a:off x="2418" y="1979"/>
                  <a:ext cx="2251" cy="1224"/>
                </a:xfrm>
                <a:custGeom>
                  <a:avLst/>
                  <a:gdLst/>
                  <a:ahLst/>
                  <a:cxnLst>
                    <a:cxn ang="0">
                      <a:pos x="164" y="881"/>
                    </a:cxn>
                    <a:cxn ang="0">
                      <a:pos x="96" y="1037"/>
                    </a:cxn>
                    <a:cxn ang="0">
                      <a:pos x="89" y="1071"/>
                    </a:cxn>
                    <a:cxn ang="0">
                      <a:pos x="55" y="1118"/>
                    </a:cxn>
                    <a:cxn ang="0">
                      <a:pos x="35" y="1186"/>
                    </a:cxn>
                    <a:cxn ang="0">
                      <a:pos x="15" y="1288"/>
                    </a:cxn>
                    <a:cxn ang="0">
                      <a:pos x="150" y="1443"/>
                    </a:cxn>
                    <a:cxn ang="0">
                      <a:pos x="354" y="1484"/>
                    </a:cxn>
                    <a:cxn ang="0">
                      <a:pos x="577" y="1464"/>
                    </a:cxn>
                    <a:cxn ang="0">
                      <a:pos x="706" y="1416"/>
                    </a:cxn>
                    <a:cxn ang="0">
                      <a:pos x="774" y="1376"/>
                    </a:cxn>
                    <a:cxn ang="0">
                      <a:pos x="808" y="1355"/>
                    </a:cxn>
                    <a:cxn ang="0">
                      <a:pos x="841" y="1342"/>
                    </a:cxn>
                    <a:cxn ang="0">
                      <a:pos x="902" y="1308"/>
                    </a:cxn>
                    <a:cxn ang="0">
                      <a:pos x="963" y="1260"/>
                    </a:cxn>
                    <a:cxn ang="0">
                      <a:pos x="1106" y="1213"/>
                    </a:cxn>
                    <a:cxn ang="0">
                      <a:pos x="1235" y="1179"/>
                    </a:cxn>
                    <a:cxn ang="0">
                      <a:pos x="1275" y="1159"/>
                    </a:cxn>
                    <a:cxn ang="0">
                      <a:pos x="1417" y="1111"/>
                    </a:cxn>
                    <a:cxn ang="0">
                      <a:pos x="1485" y="1077"/>
                    </a:cxn>
                    <a:cxn ang="0">
                      <a:pos x="1580" y="1016"/>
                    </a:cxn>
                    <a:cxn ang="0">
                      <a:pos x="1689" y="915"/>
                    </a:cxn>
                    <a:cxn ang="0">
                      <a:pos x="1756" y="874"/>
                    </a:cxn>
                    <a:cxn ang="0">
                      <a:pos x="1790" y="833"/>
                    </a:cxn>
                    <a:cxn ang="0">
                      <a:pos x="1844" y="793"/>
                    </a:cxn>
                    <a:cxn ang="0">
                      <a:pos x="1980" y="671"/>
                    </a:cxn>
                    <a:cxn ang="0">
                      <a:pos x="2021" y="637"/>
                    </a:cxn>
                    <a:cxn ang="0">
                      <a:pos x="2231" y="230"/>
                    </a:cxn>
                    <a:cxn ang="0">
                      <a:pos x="2251" y="190"/>
                    </a:cxn>
                    <a:cxn ang="0">
                      <a:pos x="2244" y="142"/>
                    </a:cxn>
                    <a:cxn ang="0">
                      <a:pos x="2217" y="102"/>
                    </a:cxn>
                    <a:cxn ang="0">
                      <a:pos x="2176" y="47"/>
                    </a:cxn>
                    <a:cxn ang="0">
                      <a:pos x="2068" y="0"/>
                    </a:cxn>
                    <a:cxn ang="0">
                      <a:pos x="1777" y="47"/>
                    </a:cxn>
                    <a:cxn ang="0">
                      <a:pos x="1600" y="88"/>
                    </a:cxn>
                    <a:cxn ang="0">
                      <a:pos x="1485" y="115"/>
                    </a:cxn>
                    <a:cxn ang="0">
                      <a:pos x="1411" y="142"/>
                    </a:cxn>
                    <a:cxn ang="0">
                      <a:pos x="1350" y="190"/>
                    </a:cxn>
                    <a:cxn ang="0">
                      <a:pos x="1160" y="251"/>
                    </a:cxn>
                    <a:cxn ang="0">
                      <a:pos x="1031" y="278"/>
                    </a:cxn>
                    <a:cxn ang="0">
                      <a:pos x="943" y="339"/>
                    </a:cxn>
                    <a:cxn ang="0">
                      <a:pos x="909" y="352"/>
                    </a:cxn>
                    <a:cxn ang="0">
                      <a:pos x="855" y="386"/>
                    </a:cxn>
                    <a:cxn ang="0">
                      <a:pos x="692" y="522"/>
                    </a:cxn>
                    <a:cxn ang="0">
                      <a:pos x="584" y="583"/>
                    </a:cxn>
                    <a:cxn ang="0">
                      <a:pos x="476" y="644"/>
                    </a:cxn>
                    <a:cxn ang="0">
                      <a:pos x="387" y="698"/>
                    </a:cxn>
                    <a:cxn ang="0">
                      <a:pos x="313" y="752"/>
                    </a:cxn>
                    <a:cxn ang="0">
                      <a:pos x="177" y="854"/>
                    </a:cxn>
                    <a:cxn ang="0">
                      <a:pos x="171" y="881"/>
                    </a:cxn>
                    <a:cxn ang="0">
                      <a:pos x="150" y="894"/>
                    </a:cxn>
                    <a:cxn ang="0">
                      <a:pos x="164" y="881"/>
                    </a:cxn>
                  </a:cxnLst>
                  <a:rect l="0" t="0" r="r" b="b"/>
                  <a:pathLst>
                    <a:path w="2251" h="1485">
                      <a:moveTo>
                        <a:pt x="164" y="881"/>
                      </a:moveTo>
                      <a:cubicBezTo>
                        <a:pt x="145" y="934"/>
                        <a:pt x="122" y="987"/>
                        <a:pt x="96" y="1037"/>
                      </a:cubicBezTo>
                      <a:cubicBezTo>
                        <a:pt x="94" y="1048"/>
                        <a:pt x="94" y="1061"/>
                        <a:pt x="89" y="1071"/>
                      </a:cubicBezTo>
                      <a:cubicBezTo>
                        <a:pt x="80" y="1088"/>
                        <a:pt x="55" y="1118"/>
                        <a:pt x="55" y="1118"/>
                      </a:cubicBezTo>
                      <a:cubicBezTo>
                        <a:pt x="48" y="1140"/>
                        <a:pt x="40" y="1163"/>
                        <a:pt x="35" y="1186"/>
                      </a:cubicBezTo>
                      <a:cubicBezTo>
                        <a:pt x="28" y="1220"/>
                        <a:pt x="15" y="1288"/>
                        <a:pt x="15" y="1288"/>
                      </a:cubicBezTo>
                      <a:cubicBezTo>
                        <a:pt x="24" y="1443"/>
                        <a:pt x="0" y="1424"/>
                        <a:pt x="150" y="1443"/>
                      </a:cubicBezTo>
                      <a:cubicBezTo>
                        <a:pt x="294" y="1485"/>
                        <a:pt x="225" y="1474"/>
                        <a:pt x="354" y="1484"/>
                      </a:cubicBezTo>
                      <a:cubicBezTo>
                        <a:pt x="428" y="1475"/>
                        <a:pt x="503" y="1472"/>
                        <a:pt x="577" y="1464"/>
                      </a:cubicBezTo>
                      <a:cubicBezTo>
                        <a:pt x="620" y="1449"/>
                        <a:pt x="664" y="1434"/>
                        <a:pt x="706" y="1416"/>
                      </a:cubicBezTo>
                      <a:cubicBezTo>
                        <a:pt x="738" y="1402"/>
                        <a:pt x="736" y="1384"/>
                        <a:pt x="774" y="1376"/>
                      </a:cubicBezTo>
                      <a:cubicBezTo>
                        <a:pt x="785" y="1369"/>
                        <a:pt x="796" y="1361"/>
                        <a:pt x="808" y="1355"/>
                      </a:cubicBezTo>
                      <a:cubicBezTo>
                        <a:pt x="819" y="1350"/>
                        <a:pt x="831" y="1348"/>
                        <a:pt x="841" y="1342"/>
                      </a:cubicBezTo>
                      <a:cubicBezTo>
                        <a:pt x="917" y="1301"/>
                        <a:pt x="854" y="1325"/>
                        <a:pt x="902" y="1308"/>
                      </a:cubicBezTo>
                      <a:cubicBezTo>
                        <a:pt x="923" y="1288"/>
                        <a:pt x="936" y="1269"/>
                        <a:pt x="963" y="1260"/>
                      </a:cubicBezTo>
                      <a:cubicBezTo>
                        <a:pt x="1006" y="1229"/>
                        <a:pt x="1054" y="1224"/>
                        <a:pt x="1106" y="1213"/>
                      </a:cubicBezTo>
                      <a:cubicBezTo>
                        <a:pt x="1148" y="1191"/>
                        <a:pt x="1188" y="1186"/>
                        <a:pt x="1235" y="1179"/>
                      </a:cubicBezTo>
                      <a:cubicBezTo>
                        <a:pt x="1314" y="1151"/>
                        <a:pt x="1191" y="1196"/>
                        <a:pt x="1275" y="1159"/>
                      </a:cubicBezTo>
                      <a:cubicBezTo>
                        <a:pt x="1321" y="1138"/>
                        <a:pt x="1370" y="1133"/>
                        <a:pt x="1417" y="1111"/>
                      </a:cubicBezTo>
                      <a:cubicBezTo>
                        <a:pt x="1441" y="1100"/>
                        <a:pt x="1461" y="1086"/>
                        <a:pt x="1485" y="1077"/>
                      </a:cubicBezTo>
                      <a:cubicBezTo>
                        <a:pt x="1513" y="1050"/>
                        <a:pt x="1543" y="1029"/>
                        <a:pt x="1580" y="1016"/>
                      </a:cubicBezTo>
                      <a:cubicBezTo>
                        <a:pt x="1614" y="983"/>
                        <a:pt x="1649" y="943"/>
                        <a:pt x="1689" y="915"/>
                      </a:cubicBezTo>
                      <a:cubicBezTo>
                        <a:pt x="1711" y="900"/>
                        <a:pt x="1756" y="874"/>
                        <a:pt x="1756" y="874"/>
                      </a:cubicBezTo>
                      <a:cubicBezTo>
                        <a:pt x="1767" y="858"/>
                        <a:pt x="1774" y="846"/>
                        <a:pt x="1790" y="833"/>
                      </a:cubicBezTo>
                      <a:cubicBezTo>
                        <a:pt x="1807" y="819"/>
                        <a:pt x="1844" y="793"/>
                        <a:pt x="1844" y="793"/>
                      </a:cubicBezTo>
                      <a:cubicBezTo>
                        <a:pt x="1879" y="742"/>
                        <a:pt x="1924" y="698"/>
                        <a:pt x="1980" y="671"/>
                      </a:cubicBezTo>
                      <a:cubicBezTo>
                        <a:pt x="1993" y="658"/>
                        <a:pt x="2009" y="650"/>
                        <a:pt x="2021" y="637"/>
                      </a:cubicBezTo>
                      <a:cubicBezTo>
                        <a:pt x="2120" y="528"/>
                        <a:pt x="2195" y="372"/>
                        <a:pt x="2231" y="230"/>
                      </a:cubicBezTo>
                      <a:cubicBezTo>
                        <a:pt x="2235" y="216"/>
                        <a:pt x="2246" y="204"/>
                        <a:pt x="2251" y="190"/>
                      </a:cubicBezTo>
                      <a:cubicBezTo>
                        <a:pt x="2249" y="174"/>
                        <a:pt x="2250" y="157"/>
                        <a:pt x="2244" y="142"/>
                      </a:cubicBezTo>
                      <a:cubicBezTo>
                        <a:pt x="2238" y="127"/>
                        <a:pt x="2217" y="102"/>
                        <a:pt x="2217" y="102"/>
                      </a:cubicBezTo>
                      <a:cubicBezTo>
                        <a:pt x="2208" y="74"/>
                        <a:pt x="2206" y="57"/>
                        <a:pt x="2176" y="47"/>
                      </a:cubicBezTo>
                      <a:cubicBezTo>
                        <a:pt x="2152" y="10"/>
                        <a:pt x="2107" y="14"/>
                        <a:pt x="2068" y="0"/>
                      </a:cubicBezTo>
                      <a:cubicBezTo>
                        <a:pt x="1969" y="17"/>
                        <a:pt x="1878" y="41"/>
                        <a:pt x="1777" y="47"/>
                      </a:cubicBezTo>
                      <a:cubicBezTo>
                        <a:pt x="1718" y="64"/>
                        <a:pt x="1661" y="81"/>
                        <a:pt x="1600" y="88"/>
                      </a:cubicBezTo>
                      <a:cubicBezTo>
                        <a:pt x="1562" y="101"/>
                        <a:pt x="1522" y="101"/>
                        <a:pt x="1485" y="115"/>
                      </a:cubicBezTo>
                      <a:cubicBezTo>
                        <a:pt x="1460" y="125"/>
                        <a:pt x="1437" y="134"/>
                        <a:pt x="1411" y="142"/>
                      </a:cubicBezTo>
                      <a:cubicBezTo>
                        <a:pt x="1389" y="156"/>
                        <a:pt x="1372" y="176"/>
                        <a:pt x="1350" y="190"/>
                      </a:cubicBezTo>
                      <a:cubicBezTo>
                        <a:pt x="1298" y="224"/>
                        <a:pt x="1220" y="233"/>
                        <a:pt x="1160" y="251"/>
                      </a:cubicBezTo>
                      <a:cubicBezTo>
                        <a:pt x="1118" y="264"/>
                        <a:pt x="1073" y="261"/>
                        <a:pt x="1031" y="278"/>
                      </a:cubicBezTo>
                      <a:cubicBezTo>
                        <a:pt x="989" y="295"/>
                        <a:pt x="989" y="303"/>
                        <a:pt x="943" y="339"/>
                      </a:cubicBezTo>
                      <a:cubicBezTo>
                        <a:pt x="933" y="347"/>
                        <a:pt x="920" y="346"/>
                        <a:pt x="909" y="352"/>
                      </a:cubicBezTo>
                      <a:cubicBezTo>
                        <a:pt x="890" y="362"/>
                        <a:pt x="855" y="386"/>
                        <a:pt x="855" y="386"/>
                      </a:cubicBezTo>
                      <a:cubicBezTo>
                        <a:pt x="828" y="426"/>
                        <a:pt x="739" y="506"/>
                        <a:pt x="692" y="522"/>
                      </a:cubicBezTo>
                      <a:cubicBezTo>
                        <a:pt x="653" y="551"/>
                        <a:pt x="628" y="565"/>
                        <a:pt x="584" y="583"/>
                      </a:cubicBezTo>
                      <a:cubicBezTo>
                        <a:pt x="552" y="615"/>
                        <a:pt x="512" y="619"/>
                        <a:pt x="476" y="644"/>
                      </a:cubicBezTo>
                      <a:cubicBezTo>
                        <a:pt x="453" y="677"/>
                        <a:pt x="425" y="688"/>
                        <a:pt x="387" y="698"/>
                      </a:cubicBezTo>
                      <a:cubicBezTo>
                        <a:pt x="369" y="726"/>
                        <a:pt x="342" y="733"/>
                        <a:pt x="313" y="752"/>
                      </a:cubicBezTo>
                      <a:cubicBezTo>
                        <a:pt x="266" y="784"/>
                        <a:pt x="224" y="823"/>
                        <a:pt x="177" y="854"/>
                      </a:cubicBezTo>
                      <a:cubicBezTo>
                        <a:pt x="175" y="863"/>
                        <a:pt x="176" y="873"/>
                        <a:pt x="171" y="881"/>
                      </a:cubicBezTo>
                      <a:cubicBezTo>
                        <a:pt x="166" y="888"/>
                        <a:pt x="158" y="894"/>
                        <a:pt x="150" y="894"/>
                      </a:cubicBezTo>
                      <a:cubicBezTo>
                        <a:pt x="144" y="894"/>
                        <a:pt x="159" y="885"/>
                        <a:pt x="164" y="88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bg2"/>
                    </a:gs>
                    <a:gs pos="100000">
                      <a:schemeClr val="folHlink"/>
                    </a:gs>
                  </a:gsLst>
                  <a:lin ang="2700000" scaled="1"/>
                </a:gradFill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12666" name="Group 26"/>
                <p:cNvGrpSpPr>
                  <a:grpSpLocks/>
                </p:cNvGrpSpPr>
                <p:nvPr/>
              </p:nvGrpSpPr>
              <p:grpSpPr bwMode="auto">
                <a:xfrm rot="-123330">
                  <a:off x="2608" y="2069"/>
                  <a:ext cx="2041" cy="998"/>
                  <a:chOff x="2835" y="2205"/>
                  <a:chExt cx="2041" cy="998"/>
                </a:xfrm>
              </p:grpSpPr>
              <p:grpSp>
                <p:nvGrpSpPr>
                  <p:cNvPr id="112665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2835" y="2205"/>
                    <a:ext cx="2041" cy="998"/>
                    <a:chOff x="2744" y="1842"/>
                    <a:chExt cx="2041" cy="998"/>
                  </a:xfrm>
                </p:grpSpPr>
                <p:sp>
                  <p:nvSpPr>
                    <p:cNvPr id="112652" name="PubChord"/>
                    <p:cNvSpPr>
                      <a:spLocks noEditPoints="1" noChangeArrowheads="1"/>
                    </p:cNvSpPr>
                    <p:nvPr/>
                  </p:nvSpPr>
                  <p:spPr bwMode="auto">
                    <a:xfrm rot="4223188">
                      <a:off x="3923" y="1389"/>
                      <a:ext cx="227" cy="1497"/>
                    </a:xfrm>
                    <a:custGeom>
                      <a:avLst/>
                      <a:gdLst>
                        <a:gd name="G0" fmla="+- 0 0 0"/>
                        <a:gd name="G1" fmla="sin 10800 -8714000"/>
                        <a:gd name="G2" fmla="cos 10800 -8714000"/>
                        <a:gd name="G3" fmla="sin 10800 1907179"/>
                        <a:gd name="G4" fmla="cos 10800 1907179"/>
                        <a:gd name="G5" fmla="+- G1 10800 0"/>
                        <a:gd name="G6" fmla="+- G2 10800 0"/>
                        <a:gd name="G7" fmla="+- G3 10800 0"/>
                        <a:gd name="G8" fmla="+- G4 10800 0"/>
                        <a:gd name="G9" fmla="+- 10800 0 0"/>
                        <a:gd name="G10" fmla="+/ G5 G7 2"/>
                        <a:gd name="G11" fmla="+/ G6 G8 2"/>
                        <a:gd name="T0" fmla="*/ 3439 w 21600"/>
                        <a:gd name="T1" fmla="*/ 2896 h 21600"/>
                        <a:gd name="T2" fmla="*/ 11837 w 21600"/>
                        <a:gd name="T3" fmla="*/ 9474 h 21600"/>
                        <a:gd name="T4" fmla="*/ 20236 w 21600"/>
                        <a:gd name="T5" fmla="*/ 16052 h 21600"/>
                        <a:gd name="T6" fmla="*/ 3163 w 21600"/>
                        <a:gd name="T7" fmla="*/ 3163 h 21600"/>
                        <a:gd name="T8" fmla="*/ 18437 w 21600"/>
                        <a:gd name="T9" fmla="*/ 18437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T6" t="T7" r="T8" b="T9"/>
                      <a:pathLst>
                        <a:path w="21600" h="21600">
                          <a:moveTo>
                            <a:pt x="3439" y="2896"/>
                          </a:moveTo>
                          <a:cubicBezTo>
                            <a:pt x="1245" y="4939"/>
                            <a:pt x="0" y="7802"/>
                            <a:pt x="0" y="10799"/>
                          </a:cubicBezTo>
                          <a:cubicBezTo>
                            <a:pt x="0" y="16764"/>
                            <a:pt x="4835" y="21600"/>
                            <a:pt x="10800" y="21600"/>
                          </a:cubicBezTo>
                          <a:cubicBezTo>
                            <a:pt x="14719" y="21600"/>
                            <a:pt x="18330" y="19476"/>
                            <a:pt x="20236" y="16052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69696"/>
                        </a:gs>
                        <a:gs pos="100000">
                          <a:srgbClr val="969696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l="100000" b="100000"/>
                      </a:path>
                    </a:gradFill>
                    <a:ln w="9525">
                      <a:solidFill>
                        <a:srgbClr val="5F5F5F"/>
                      </a:solidFill>
                      <a:miter lim="800000"/>
                      <a:headEnd/>
                      <a:tailEnd/>
                    </a:ln>
                    <a:effectLst>
                      <a:outerShdw dist="80322" dir="20493903" algn="ctr" rotWithShape="0">
                        <a:srgbClr val="808080"/>
                      </a:outerShdw>
                    </a:effec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53" name="PubOvalCallout"/>
                    <p:cNvSpPr>
                      <a:spLocks noEditPoints="1" noChangeArrowheads="1"/>
                    </p:cNvSpPr>
                    <p:nvPr/>
                  </p:nvSpPr>
                  <p:spPr bwMode="auto">
                    <a:xfrm rot="-1868716">
                      <a:off x="2925" y="2251"/>
                      <a:ext cx="1152" cy="323"/>
                    </a:xfrm>
                    <a:custGeom>
                      <a:avLst/>
                      <a:gdLst>
                        <a:gd name="G0" fmla="+- 0 0 0"/>
                        <a:gd name="G1" fmla="+- 11269 0 0"/>
                        <a:gd name="T0" fmla="*/ 10800 w 21600"/>
                        <a:gd name="T1" fmla="*/ 0 h 21600"/>
                        <a:gd name="T2" fmla="*/ 0 w 21600"/>
                        <a:gd name="T3" fmla="*/ 8105 h 21600"/>
                        <a:gd name="T4" fmla="*/ 11269 w 21600"/>
                        <a:gd name="T5" fmla="*/ 21600 h 21600"/>
                        <a:gd name="T6" fmla="*/ 10800 w 21600"/>
                        <a:gd name="T7" fmla="*/ 16210 h 21600"/>
                        <a:gd name="T8" fmla="*/ 21600 w 21600"/>
                        <a:gd name="T9" fmla="*/ 8105 h 21600"/>
                        <a:gd name="T10" fmla="*/ 17694720 60000 65536"/>
                        <a:gd name="T11" fmla="*/ 11796480 60000 65536"/>
                        <a:gd name="T12" fmla="*/ 5898240 60000 65536"/>
                        <a:gd name="T13" fmla="*/ 5898240 60000 65536"/>
                        <a:gd name="T14" fmla="*/ 0 60000 65536"/>
                        <a:gd name="T15" fmla="*/ 3163 w 21600"/>
                        <a:gd name="T16" fmla="*/ 2374 h 21600"/>
                        <a:gd name="T17" fmla="*/ 18437 w 21600"/>
                        <a:gd name="T18" fmla="*/ 13836 h 2160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1600" h="21600">
                          <a:moveTo>
                            <a:pt x="11269" y="21600"/>
                          </a:moveTo>
                          <a:lnTo>
                            <a:pt x="9590" y="16158"/>
                          </a:lnTo>
                          <a:cubicBezTo>
                            <a:pt x="9991" y="16192"/>
                            <a:pt x="10395" y="16210"/>
                            <a:pt x="10800" y="16210"/>
                          </a:cubicBezTo>
                          <a:cubicBezTo>
                            <a:pt x="16764" y="16210"/>
                            <a:pt x="21600" y="12581"/>
                            <a:pt x="21600" y="8105"/>
                          </a:cubicBezTo>
                          <a:cubicBezTo>
                            <a:pt x="21600" y="3628"/>
                            <a:pt x="16764" y="0"/>
                            <a:pt x="10800" y="0"/>
                          </a:cubicBezTo>
                          <a:cubicBezTo>
                            <a:pt x="4835" y="0"/>
                            <a:pt x="0" y="3628"/>
                            <a:pt x="0" y="8105"/>
                          </a:cubicBezTo>
                          <a:cubicBezTo>
                            <a:pt x="-1" y="10568"/>
                            <a:pt x="1493" y="12898"/>
                            <a:pt x="4057" y="14436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69696"/>
                        </a:gs>
                        <a:gs pos="100000">
                          <a:srgbClr val="969696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  <a:ln w="9525">
                      <a:solidFill>
                        <a:srgbClr val="5F5F5F"/>
                      </a:solidFill>
                      <a:miter lim="800000"/>
                      <a:headEnd/>
                      <a:tailEnd/>
                    </a:ln>
                    <a:effectLst>
                      <a:outerShdw dist="28398" dir="12393903" algn="ctr" rotWithShape="0">
                        <a:srgbClr val="808080"/>
                      </a:outerShdw>
                    </a:effec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54" name="PubOvalCallout"/>
                    <p:cNvSpPr>
                      <a:spLocks noEditPoints="1" noChangeArrowheads="1"/>
                    </p:cNvSpPr>
                    <p:nvPr/>
                  </p:nvSpPr>
                  <p:spPr bwMode="auto">
                    <a:xfrm rot="-1891610">
                      <a:off x="2835" y="2523"/>
                      <a:ext cx="440" cy="277"/>
                    </a:xfrm>
                    <a:custGeom>
                      <a:avLst/>
                      <a:gdLst>
                        <a:gd name="G0" fmla="+- 0 0 0"/>
                        <a:gd name="G1" fmla="+- 16705 0 0"/>
                        <a:gd name="T0" fmla="*/ 10800 w 21600"/>
                        <a:gd name="T1" fmla="*/ 0 h 21600"/>
                        <a:gd name="T2" fmla="*/ 0 w 21600"/>
                        <a:gd name="T3" fmla="*/ 8105 h 21600"/>
                        <a:gd name="T4" fmla="*/ 16705 w 21600"/>
                        <a:gd name="T5" fmla="*/ 21600 h 21600"/>
                        <a:gd name="T6" fmla="*/ 10800 w 21600"/>
                        <a:gd name="T7" fmla="*/ 16210 h 21600"/>
                        <a:gd name="T8" fmla="*/ 21600 w 21600"/>
                        <a:gd name="T9" fmla="*/ 8105 h 21600"/>
                        <a:gd name="T10" fmla="*/ 17694720 60000 65536"/>
                        <a:gd name="T11" fmla="*/ 11796480 60000 65536"/>
                        <a:gd name="T12" fmla="*/ 5898240 60000 65536"/>
                        <a:gd name="T13" fmla="*/ 5898240 60000 65536"/>
                        <a:gd name="T14" fmla="*/ 0 60000 65536"/>
                        <a:gd name="T15" fmla="*/ 3163 w 21600"/>
                        <a:gd name="T16" fmla="*/ 2374 h 21600"/>
                        <a:gd name="T17" fmla="*/ 18437 w 21600"/>
                        <a:gd name="T18" fmla="*/ 13836 h 2160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1600" h="21600">
                          <a:moveTo>
                            <a:pt x="16705" y="21600"/>
                          </a:moveTo>
                          <a:lnTo>
                            <a:pt x="9590" y="16158"/>
                          </a:lnTo>
                          <a:cubicBezTo>
                            <a:pt x="9991" y="16192"/>
                            <a:pt x="10395" y="16210"/>
                            <a:pt x="10800" y="16210"/>
                          </a:cubicBezTo>
                          <a:cubicBezTo>
                            <a:pt x="16764" y="16210"/>
                            <a:pt x="21600" y="12581"/>
                            <a:pt x="21600" y="8105"/>
                          </a:cubicBezTo>
                          <a:cubicBezTo>
                            <a:pt x="21600" y="3628"/>
                            <a:pt x="16764" y="0"/>
                            <a:pt x="10800" y="0"/>
                          </a:cubicBezTo>
                          <a:cubicBezTo>
                            <a:pt x="4835" y="0"/>
                            <a:pt x="0" y="3628"/>
                            <a:pt x="0" y="8105"/>
                          </a:cubicBezTo>
                          <a:cubicBezTo>
                            <a:pt x="-1" y="10568"/>
                            <a:pt x="1493" y="12898"/>
                            <a:pt x="4057" y="14436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69696"/>
                        </a:gs>
                        <a:gs pos="100000">
                          <a:srgbClr val="969696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l="100000" b="100000"/>
                      </a:path>
                    </a:gradFill>
                    <a:ln w="9525">
                      <a:solidFill>
                        <a:srgbClr val="808080"/>
                      </a:solidFill>
                      <a:miter lim="800000"/>
                      <a:headEnd/>
                      <a:tailEnd/>
                    </a:ln>
                    <a:effectLst>
                      <a:outerShdw algn="ctr" rotWithShape="0">
                        <a:srgbClr val="808080"/>
                      </a:outerShdw>
                    </a:effec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55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4332" y="1842"/>
                      <a:ext cx="362" cy="145"/>
                    </a:xfrm>
                    <a:custGeom>
                      <a:avLst/>
                      <a:gdLst/>
                      <a:ahLst/>
                      <a:cxnLst>
                        <a:cxn ang="0">
                          <a:pos x="136" y="46"/>
                        </a:cxn>
                        <a:cxn ang="0">
                          <a:pos x="272" y="0"/>
                        </a:cxn>
                        <a:cxn ang="0">
                          <a:pos x="317" y="46"/>
                        </a:cxn>
                        <a:cxn ang="0">
                          <a:pos x="362" y="46"/>
                        </a:cxn>
                        <a:cxn ang="0">
                          <a:pos x="317" y="91"/>
                        </a:cxn>
                        <a:cxn ang="0">
                          <a:pos x="272" y="91"/>
                        </a:cxn>
                        <a:cxn ang="0">
                          <a:pos x="181" y="91"/>
                        </a:cxn>
                        <a:cxn ang="0">
                          <a:pos x="45" y="137"/>
                        </a:cxn>
                        <a:cxn ang="0">
                          <a:pos x="0" y="137"/>
                        </a:cxn>
                      </a:cxnLst>
                      <a:rect l="0" t="0" r="r" b="b"/>
                      <a:pathLst>
                        <a:path w="362" h="145">
                          <a:moveTo>
                            <a:pt x="136" y="46"/>
                          </a:moveTo>
                          <a:cubicBezTo>
                            <a:pt x="189" y="23"/>
                            <a:pt x="242" y="0"/>
                            <a:pt x="272" y="0"/>
                          </a:cubicBezTo>
                          <a:cubicBezTo>
                            <a:pt x="302" y="0"/>
                            <a:pt x="302" y="38"/>
                            <a:pt x="317" y="46"/>
                          </a:cubicBezTo>
                          <a:cubicBezTo>
                            <a:pt x="332" y="54"/>
                            <a:pt x="362" y="39"/>
                            <a:pt x="362" y="46"/>
                          </a:cubicBezTo>
                          <a:cubicBezTo>
                            <a:pt x="362" y="53"/>
                            <a:pt x="332" y="84"/>
                            <a:pt x="317" y="91"/>
                          </a:cubicBezTo>
                          <a:cubicBezTo>
                            <a:pt x="302" y="98"/>
                            <a:pt x="295" y="91"/>
                            <a:pt x="272" y="91"/>
                          </a:cubicBezTo>
                          <a:cubicBezTo>
                            <a:pt x="249" y="91"/>
                            <a:pt x="219" y="83"/>
                            <a:pt x="181" y="91"/>
                          </a:cubicBezTo>
                          <a:cubicBezTo>
                            <a:pt x="143" y="99"/>
                            <a:pt x="75" y="129"/>
                            <a:pt x="45" y="137"/>
                          </a:cubicBezTo>
                          <a:cubicBezTo>
                            <a:pt x="15" y="145"/>
                            <a:pt x="7" y="141"/>
                            <a:pt x="0" y="137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969696"/>
                        </a:gs>
                        <a:gs pos="100000">
                          <a:srgbClr val="969696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9525">
                      <a:solidFill>
                        <a:srgbClr val="5F5F5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57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2744" y="2432"/>
                      <a:ext cx="91" cy="306"/>
                    </a:xfrm>
                    <a:custGeom>
                      <a:avLst/>
                      <a:gdLst/>
                      <a:ahLst/>
                      <a:cxnLst>
                        <a:cxn ang="0">
                          <a:pos x="84" y="461"/>
                        </a:cxn>
                        <a:cxn ang="0">
                          <a:pos x="84" y="373"/>
                        </a:cxn>
                        <a:cxn ang="0">
                          <a:pos x="64" y="359"/>
                        </a:cxn>
                        <a:cxn ang="0">
                          <a:pos x="43" y="332"/>
                        </a:cxn>
                        <a:cxn ang="0">
                          <a:pos x="16" y="271"/>
                        </a:cxn>
                        <a:cxn ang="0">
                          <a:pos x="23" y="74"/>
                        </a:cxn>
                        <a:cxn ang="0">
                          <a:pos x="50" y="27"/>
                        </a:cxn>
                        <a:cxn ang="0">
                          <a:pos x="57" y="7"/>
                        </a:cxn>
                        <a:cxn ang="0">
                          <a:pos x="36" y="88"/>
                        </a:cxn>
                        <a:cxn ang="0">
                          <a:pos x="16" y="237"/>
                        </a:cxn>
                        <a:cxn ang="0">
                          <a:pos x="64" y="413"/>
                        </a:cxn>
                        <a:cxn ang="0">
                          <a:pos x="84" y="461"/>
                        </a:cxn>
                      </a:cxnLst>
                      <a:rect l="0" t="0" r="r" b="b"/>
                      <a:pathLst>
                        <a:path w="99" h="461">
                          <a:moveTo>
                            <a:pt x="84" y="461"/>
                          </a:moveTo>
                          <a:cubicBezTo>
                            <a:pt x="93" y="427"/>
                            <a:pt x="99" y="415"/>
                            <a:pt x="84" y="373"/>
                          </a:cubicBezTo>
                          <a:cubicBezTo>
                            <a:pt x="81" y="365"/>
                            <a:pt x="70" y="365"/>
                            <a:pt x="64" y="359"/>
                          </a:cubicBezTo>
                          <a:cubicBezTo>
                            <a:pt x="56" y="351"/>
                            <a:pt x="50" y="341"/>
                            <a:pt x="43" y="332"/>
                          </a:cubicBezTo>
                          <a:cubicBezTo>
                            <a:pt x="35" y="310"/>
                            <a:pt x="24" y="293"/>
                            <a:pt x="16" y="271"/>
                          </a:cubicBezTo>
                          <a:cubicBezTo>
                            <a:pt x="6" y="207"/>
                            <a:pt x="0" y="136"/>
                            <a:pt x="23" y="74"/>
                          </a:cubicBezTo>
                          <a:cubicBezTo>
                            <a:pt x="29" y="57"/>
                            <a:pt x="43" y="43"/>
                            <a:pt x="50" y="27"/>
                          </a:cubicBezTo>
                          <a:cubicBezTo>
                            <a:pt x="53" y="21"/>
                            <a:pt x="57" y="0"/>
                            <a:pt x="57" y="7"/>
                          </a:cubicBezTo>
                          <a:cubicBezTo>
                            <a:pt x="57" y="32"/>
                            <a:pt x="44" y="64"/>
                            <a:pt x="36" y="88"/>
                          </a:cubicBezTo>
                          <a:cubicBezTo>
                            <a:pt x="31" y="140"/>
                            <a:pt x="21" y="185"/>
                            <a:pt x="16" y="237"/>
                          </a:cubicBezTo>
                          <a:cubicBezTo>
                            <a:pt x="24" y="302"/>
                            <a:pt x="27" y="360"/>
                            <a:pt x="64" y="413"/>
                          </a:cubicBezTo>
                          <a:cubicBezTo>
                            <a:pt x="73" y="444"/>
                            <a:pt x="67" y="428"/>
                            <a:pt x="84" y="461"/>
                          </a:cubicBezTo>
                          <a:close/>
                        </a:path>
                      </a:pathLst>
                    </a:custGeom>
                    <a:solidFill>
                      <a:srgbClr val="5F5F5F"/>
                    </a:solidFill>
                    <a:ln w="9525">
                      <a:solidFill>
                        <a:srgbClr val="5F5F5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58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840" y="2750"/>
                      <a:ext cx="440" cy="90"/>
                    </a:xfrm>
                    <a:custGeom>
                      <a:avLst/>
                      <a:gdLst/>
                      <a:ahLst/>
                      <a:cxnLst>
                        <a:cxn ang="0">
                          <a:pos x="26" y="28"/>
                        </a:cxn>
                        <a:cxn ang="0">
                          <a:pos x="87" y="75"/>
                        </a:cxn>
                        <a:cxn ang="0">
                          <a:pos x="176" y="116"/>
                        </a:cxn>
                        <a:cxn ang="0">
                          <a:pos x="250" y="150"/>
                        </a:cxn>
                        <a:cxn ang="0">
                          <a:pos x="399" y="143"/>
                        </a:cxn>
                        <a:cxn ang="0">
                          <a:pos x="440" y="157"/>
                        </a:cxn>
                        <a:cxn ang="0">
                          <a:pos x="365" y="157"/>
                        </a:cxn>
                        <a:cxn ang="0">
                          <a:pos x="203" y="150"/>
                        </a:cxn>
                        <a:cxn ang="0">
                          <a:pos x="47" y="82"/>
                        </a:cxn>
                        <a:cxn ang="0">
                          <a:pos x="26" y="35"/>
                        </a:cxn>
                        <a:cxn ang="0">
                          <a:pos x="26" y="28"/>
                        </a:cxn>
                      </a:cxnLst>
                      <a:rect l="0" t="0" r="r" b="b"/>
                      <a:pathLst>
                        <a:path w="440" h="175">
                          <a:moveTo>
                            <a:pt x="26" y="28"/>
                          </a:moveTo>
                          <a:cubicBezTo>
                            <a:pt x="60" y="78"/>
                            <a:pt x="38" y="66"/>
                            <a:pt x="87" y="75"/>
                          </a:cubicBezTo>
                          <a:cubicBezTo>
                            <a:pt x="113" y="114"/>
                            <a:pt x="125" y="110"/>
                            <a:pt x="176" y="116"/>
                          </a:cubicBezTo>
                          <a:cubicBezTo>
                            <a:pt x="201" y="129"/>
                            <a:pt x="225" y="137"/>
                            <a:pt x="250" y="150"/>
                          </a:cubicBezTo>
                          <a:cubicBezTo>
                            <a:pt x="300" y="148"/>
                            <a:pt x="349" y="147"/>
                            <a:pt x="399" y="143"/>
                          </a:cubicBezTo>
                          <a:cubicBezTo>
                            <a:pt x="436" y="140"/>
                            <a:pt x="404" y="121"/>
                            <a:pt x="440" y="157"/>
                          </a:cubicBezTo>
                          <a:cubicBezTo>
                            <a:pt x="403" y="175"/>
                            <a:pt x="401" y="160"/>
                            <a:pt x="365" y="157"/>
                          </a:cubicBezTo>
                          <a:cubicBezTo>
                            <a:pt x="311" y="153"/>
                            <a:pt x="257" y="152"/>
                            <a:pt x="203" y="150"/>
                          </a:cubicBezTo>
                          <a:cubicBezTo>
                            <a:pt x="165" y="124"/>
                            <a:pt x="93" y="94"/>
                            <a:pt x="47" y="82"/>
                          </a:cubicBezTo>
                          <a:cubicBezTo>
                            <a:pt x="16" y="37"/>
                            <a:pt x="49" y="89"/>
                            <a:pt x="26" y="35"/>
                          </a:cubicBezTo>
                          <a:cubicBezTo>
                            <a:pt x="19" y="19"/>
                            <a:pt x="0" y="0"/>
                            <a:pt x="26" y="28"/>
                          </a:cubicBezTo>
                          <a:close/>
                        </a:path>
                      </a:pathLst>
                    </a:custGeom>
                    <a:solidFill>
                      <a:srgbClr val="5F5F5F"/>
                    </a:solidFill>
                    <a:ln w="9525">
                      <a:solidFill>
                        <a:srgbClr val="5F5F5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61" name="Oval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0" y="2659"/>
                      <a:ext cx="45" cy="45"/>
                    </a:xfrm>
                    <a:prstGeom prst="ellipse">
                      <a:avLst/>
                    </a:prstGeom>
                    <a:solidFill>
                      <a:srgbClr val="333333"/>
                    </a:solidFill>
                    <a:ln w="9525">
                      <a:solidFill>
                        <a:srgbClr val="333333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662" name="Freeform 22"/>
                    <p:cNvSpPr>
                      <a:spLocks/>
                    </p:cNvSpPr>
                    <p:nvPr/>
                  </p:nvSpPr>
                  <p:spPr bwMode="auto">
                    <a:xfrm rot="10142402">
                      <a:off x="3691" y="2024"/>
                      <a:ext cx="771" cy="27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50"/>
                        </a:cxn>
                        <a:cxn ang="0">
                          <a:pos x="116" y="357"/>
                        </a:cxn>
                        <a:cxn ang="0">
                          <a:pos x="231" y="309"/>
                        </a:cxn>
                        <a:cxn ang="0">
                          <a:pos x="285" y="262"/>
                        </a:cxn>
                        <a:cxn ang="0">
                          <a:pos x="305" y="248"/>
                        </a:cxn>
                        <a:cxn ang="0">
                          <a:pos x="387" y="194"/>
                        </a:cxn>
                        <a:cxn ang="0">
                          <a:pos x="434" y="174"/>
                        </a:cxn>
                        <a:cxn ang="0">
                          <a:pos x="475" y="160"/>
                        </a:cxn>
                        <a:cxn ang="0">
                          <a:pos x="509" y="133"/>
                        </a:cxn>
                        <a:cxn ang="0">
                          <a:pos x="536" y="86"/>
                        </a:cxn>
                        <a:cxn ang="0">
                          <a:pos x="576" y="79"/>
                        </a:cxn>
                        <a:cxn ang="0">
                          <a:pos x="590" y="58"/>
                        </a:cxn>
                        <a:cxn ang="0">
                          <a:pos x="583" y="31"/>
                        </a:cxn>
                        <a:cxn ang="0">
                          <a:pos x="509" y="25"/>
                        </a:cxn>
                        <a:cxn ang="0">
                          <a:pos x="495" y="65"/>
                        </a:cxn>
                        <a:cxn ang="0">
                          <a:pos x="427" y="106"/>
                        </a:cxn>
                        <a:cxn ang="0">
                          <a:pos x="271" y="208"/>
                        </a:cxn>
                        <a:cxn ang="0">
                          <a:pos x="204" y="248"/>
                        </a:cxn>
                        <a:cxn ang="0">
                          <a:pos x="149" y="262"/>
                        </a:cxn>
                        <a:cxn ang="0">
                          <a:pos x="48" y="296"/>
                        </a:cxn>
                        <a:cxn ang="0">
                          <a:pos x="0" y="350"/>
                        </a:cxn>
                      </a:cxnLst>
                      <a:rect l="0" t="0" r="r" b="b"/>
                      <a:pathLst>
                        <a:path w="591" h="374">
                          <a:moveTo>
                            <a:pt x="0" y="350"/>
                          </a:moveTo>
                          <a:cubicBezTo>
                            <a:pt x="63" y="363"/>
                            <a:pt x="44" y="374"/>
                            <a:pt x="116" y="357"/>
                          </a:cubicBezTo>
                          <a:cubicBezTo>
                            <a:pt x="140" y="307"/>
                            <a:pt x="180" y="315"/>
                            <a:pt x="231" y="309"/>
                          </a:cubicBezTo>
                          <a:cubicBezTo>
                            <a:pt x="253" y="275"/>
                            <a:pt x="237" y="295"/>
                            <a:pt x="285" y="262"/>
                          </a:cubicBezTo>
                          <a:cubicBezTo>
                            <a:pt x="292" y="257"/>
                            <a:pt x="305" y="248"/>
                            <a:pt x="305" y="248"/>
                          </a:cubicBezTo>
                          <a:cubicBezTo>
                            <a:pt x="324" y="220"/>
                            <a:pt x="355" y="205"/>
                            <a:pt x="387" y="194"/>
                          </a:cubicBezTo>
                          <a:cubicBezTo>
                            <a:pt x="420" y="171"/>
                            <a:pt x="393" y="186"/>
                            <a:pt x="434" y="174"/>
                          </a:cubicBezTo>
                          <a:cubicBezTo>
                            <a:pt x="448" y="170"/>
                            <a:pt x="475" y="160"/>
                            <a:pt x="475" y="160"/>
                          </a:cubicBezTo>
                          <a:cubicBezTo>
                            <a:pt x="511" y="105"/>
                            <a:pt x="463" y="170"/>
                            <a:pt x="509" y="133"/>
                          </a:cubicBezTo>
                          <a:cubicBezTo>
                            <a:pt x="523" y="122"/>
                            <a:pt x="521" y="96"/>
                            <a:pt x="536" y="86"/>
                          </a:cubicBezTo>
                          <a:cubicBezTo>
                            <a:pt x="547" y="79"/>
                            <a:pt x="563" y="81"/>
                            <a:pt x="576" y="79"/>
                          </a:cubicBezTo>
                          <a:cubicBezTo>
                            <a:pt x="581" y="72"/>
                            <a:pt x="589" y="66"/>
                            <a:pt x="590" y="58"/>
                          </a:cubicBezTo>
                          <a:cubicBezTo>
                            <a:pt x="591" y="49"/>
                            <a:pt x="583" y="31"/>
                            <a:pt x="583" y="31"/>
                          </a:cubicBezTo>
                          <a:cubicBezTo>
                            <a:pt x="559" y="15"/>
                            <a:pt x="545" y="0"/>
                            <a:pt x="509" y="25"/>
                          </a:cubicBezTo>
                          <a:cubicBezTo>
                            <a:pt x="497" y="33"/>
                            <a:pt x="504" y="54"/>
                            <a:pt x="495" y="65"/>
                          </a:cubicBezTo>
                          <a:cubicBezTo>
                            <a:pt x="490" y="72"/>
                            <a:pt x="438" y="102"/>
                            <a:pt x="427" y="106"/>
                          </a:cubicBezTo>
                          <a:cubicBezTo>
                            <a:pt x="375" y="144"/>
                            <a:pt x="336" y="195"/>
                            <a:pt x="271" y="208"/>
                          </a:cubicBezTo>
                          <a:cubicBezTo>
                            <a:pt x="251" y="228"/>
                            <a:pt x="232" y="240"/>
                            <a:pt x="204" y="248"/>
                          </a:cubicBezTo>
                          <a:cubicBezTo>
                            <a:pt x="186" y="253"/>
                            <a:pt x="149" y="262"/>
                            <a:pt x="149" y="262"/>
                          </a:cubicBezTo>
                          <a:cubicBezTo>
                            <a:pt x="117" y="283"/>
                            <a:pt x="82" y="278"/>
                            <a:pt x="48" y="296"/>
                          </a:cubicBezTo>
                          <a:cubicBezTo>
                            <a:pt x="34" y="316"/>
                            <a:pt x="18" y="332"/>
                            <a:pt x="0" y="35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69696"/>
                        </a:gs>
                        <a:gs pos="100000">
                          <a:srgbClr val="969696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9525">
                      <a:solidFill>
                        <a:srgbClr val="5F5F5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2660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3016" y="3067"/>
                    <a:ext cx="45" cy="45"/>
                  </a:xfrm>
                  <a:prstGeom prst="ellipse">
                    <a:avLst/>
                  </a:prstGeom>
                  <a:solidFill>
                    <a:srgbClr val="333333"/>
                  </a:solidFill>
                  <a:ln w="9525">
                    <a:solidFill>
                      <a:srgbClr val="333333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2683" name="Group 43"/>
              <p:cNvGrpSpPr>
                <a:grpSpLocks/>
              </p:cNvGrpSpPr>
              <p:nvPr/>
            </p:nvGrpSpPr>
            <p:grpSpPr bwMode="auto">
              <a:xfrm>
                <a:off x="4558" y="890"/>
                <a:ext cx="589" cy="2373"/>
                <a:chOff x="4558" y="890"/>
                <a:chExt cx="589" cy="2373"/>
              </a:xfrm>
            </p:grpSpPr>
            <p:grpSp>
              <p:nvGrpSpPr>
                <p:cNvPr id="112681" name="Group 41"/>
                <p:cNvGrpSpPr>
                  <a:grpSpLocks/>
                </p:cNvGrpSpPr>
                <p:nvPr/>
              </p:nvGrpSpPr>
              <p:grpSpPr bwMode="auto">
                <a:xfrm rot="764214">
                  <a:off x="4740" y="1026"/>
                  <a:ext cx="407" cy="2237"/>
                  <a:chOff x="4967" y="1933"/>
                  <a:chExt cx="227" cy="1088"/>
                </a:xfrm>
              </p:grpSpPr>
              <p:sp>
                <p:nvSpPr>
                  <p:cNvPr id="112679" name="AutoShape 39"/>
                  <p:cNvSpPr>
                    <a:spLocks noChangeArrowheads="1"/>
                  </p:cNvSpPr>
                  <p:nvPr/>
                </p:nvSpPr>
                <p:spPr bwMode="auto">
                  <a:xfrm>
                    <a:off x="4967" y="1933"/>
                    <a:ext cx="226" cy="59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4DC4A"/>
                      </a:gs>
                      <a:gs pos="100000">
                        <a:srgbClr val="FFB115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FFB115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2680" name="AutoShape 40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4967" y="2296"/>
                    <a:ext cx="227" cy="725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4DC4A"/>
                      </a:gs>
                      <a:gs pos="100000">
                        <a:srgbClr val="FFB115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FFB115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2682" name="WordArt 4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558" y="890"/>
                  <a:ext cx="217" cy="33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ru-RU" sz="3600" kern="10">
                      <a:ln w="9525">
                        <a:noFill/>
                        <a:round/>
                        <a:headEnd/>
                        <a:tailEnd/>
                      </a:ln>
                      <a:gradFill rotWithShape="0">
                        <a:gsLst>
                          <a:gs pos="0">
                            <a:srgbClr val="FFFF00"/>
                          </a:gs>
                          <a:gs pos="100000">
                            <a:srgbClr val="FF9933"/>
                          </a:gs>
                        </a:gsLst>
                        <a:path path="rect">
                          <a:fillToRect l="50000" t="50000" r="50000" b="50000"/>
                        </a:path>
                      </a:gradFill>
                      <a:effectLst>
                        <a:outerShdw dist="35921" dir="2700000" algn="ctr" rotWithShape="0">
                          <a:srgbClr val="C0C0C0">
                            <a:alpha val="80000"/>
                          </a:srgbClr>
                        </a:outerShdw>
                      </a:effectLst>
                      <a:latin typeface="Times New Roman"/>
                      <a:cs typeface="Times New Roman"/>
                    </a:rPr>
                    <a:t>,</a:t>
                  </a:r>
                </a:p>
              </p:txBody>
            </p:sp>
          </p:grpSp>
        </p:grpSp>
        <p:sp>
          <p:nvSpPr>
            <p:cNvPr id="112686" name="AutoShape 46"/>
            <p:cNvSpPr>
              <a:spLocks noChangeArrowheads="1"/>
            </p:cNvSpPr>
            <p:nvPr/>
          </p:nvSpPr>
          <p:spPr bwMode="auto">
            <a:xfrm rot="698062">
              <a:off x="4967" y="1616"/>
              <a:ext cx="136" cy="1134"/>
            </a:xfrm>
            <a:prstGeom prst="moon">
              <a:avLst>
                <a:gd name="adj" fmla="val 50000"/>
              </a:avLst>
            </a:prstGeom>
            <a:solidFill>
              <a:srgbClr val="F2D62E"/>
            </a:solidFill>
            <a:ln w="9525">
              <a:solidFill>
                <a:srgbClr val="F2D62E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687" name="AutoShape 47"/>
            <p:cNvSpPr>
              <a:spLocks noChangeArrowheads="1"/>
            </p:cNvSpPr>
            <p:nvPr/>
          </p:nvSpPr>
          <p:spPr bwMode="auto">
            <a:xfrm rot="11656790">
              <a:off x="4784" y="1575"/>
              <a:ext cx="137" cy="1134"/>
            </a:xfrm>
            <a:prstGeom prst="moon">
              <a:avLst>
                <a:gd name="adj" fmla="val 42968"/>
              </a:avLst>
            </a:prstGeom>
            <a:solidFill>
              <a:srgbClr val="F2D62E"/>
            </a:solidFill>
            <a:ln w="9525">
              <a:solidFill>
                <a:srgbClr val="F2D62E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28" name="Group 12"/>
          <p:cNvGrpSpPr>
            <a:grpSpLocks/>
          </p:cNvGrpSpPr>
          <p:nvPr/>
        </p:nvGrpSpPr>
        <p:grpSpPr bwMode="auto">
          <a:xfrm>
            <a:off x="684213" y="981075"/>
            <a:ext cx="7561262" cy="4968875"/>
            <a:chOff x="431" y="618"/>
            <a:chExt cx="4763" cy="3130"/>
          </a:xfrm>
        </p:grpSpPr>
        <p:sp>
          <p:nvSpPr>
            <p:cNvPr id="111621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" y="618"/>
              <a:ext cx="2494" cy="3130"/>
            </a:xfrm>
            <a:prstGeom prst="rect">
              <a:avLst/>
            </a:prstGeom>
          </p:spPr>
          <p:txBody>
            <a:bodyPr wrap="none" fromWordArt="1">
              <a:prstTxWarp prst="textInflate">
                <a:avLst>
                  <a:gd name="adj" fmla="val 13634"/>
                </a:avLst>
              </a:prstTxWarp>
              <a:scene3d>
                <a:camera prst="legacyObliqueTopRight"/>
                <a:lightRig rig="legacyFlat3" dir="b"/>
              </a:scene3d>
              <a:sp3d extrusionH="430200" prstMaterial="legacyMatte">
                <a:extrusionClr>
                  <a:srgbClr val="FF9900"/>
                </a:extrusionClr>
              </a:sp3d>
            </a:bodyPr>
            <a:lstStyle/>
            <a:p>
              <a:pPr algn="ctr"/>
              <a:r>
                <a:rPr lang="ru-RU" sz="3600" kern="10">
                  <a:ln w="12700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9900"/>
                      </a:gs>
                      <a:gs pos="100000">
                        <a:srgbClr val="FFFF00"/>
                      </a:gs>
                    </a:gsLst>
                    <a:path path="rect">
                      <a:fillToRect r="100000" b="100000"/>
                    </a:path>
                  </a:gradFill>
                  <a:latin typeface="Arial"/>
                  <a:cs typeface="Arial"/>
                </a:rPr>
                <a:t>Р</a:t>
              </a:r>
            </a:p>
          </p:txBody>
        </p:sp>
        <p:sp>
          <p:nvSpPr>
            <p:cNvPr id="11162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020" y="1026"/>
              <a:ext cx="1044" cy="997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19958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path path="rect">
                      <a:fillToRect r="100000" b="100000"/>
                    </a:path>
                  </a:gradFill>
                  <a:effectLst>
                    <a:outerShdw dist="53882" dir="2700000" algn="ctr" rotWithShape="0">
                      <a:srgbClr val="9999FF">
                        <a:alpha val="80000"/>
                      </a:srgbClr>
                    </a:outerShdw>
                  </a:effectLst>
                  <a:latin typeface="Monotype Corsiva"/>
                </a:rPr>
                <a:t>е</a:t>
              </a:r>
            </a:p>
          </p:txBody>
        </p:sp>
        <p:sp>
          <p:nvSpPr>
            <p:cNvPr id="111623" name="Oval 7"/>
            <p:cNvSpPr>
              <a:spLocks noChangeArrowheads="1"/>
            </p:cNvSpPr>
            <p:nvPr/>
          </p:nvSpPr>
          <p:spPr bwMode="auto">
            <a:xfrm>
              <a:off x="3152" y="1797"/>
              <a:ext cx="1724" cy="172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777777"/>
              </a:solidFill>
              <a:round/>
              <a:headEnd/>
              <a:tailEnd/>
            </a:ln>
            <a:effectLst>
              <a:prstShdw prst="shdw16">
                <a:srgbClr val="333333">
                  <a:alpha val="50000"/>
                </a:srgbClr>
              </a:prst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626" name="AutoShape 10"/>
            <p:cNvSpPr>
              <a:spLocks noChangeArrowheads="1"/>
            </p:cNvSpPr>
            <p:nvPr/>
          </p:nvSpPr>
          <p:spPr bwMode="auto">
            <a:xfrm rot="1432023">
              <a:off x="3699" y="1733"/>
              <a:ext cx="318" cy="1724"/>
            </a:xfrm>
            <a:prstGeom prst="moon">
              <a:avLst>
                <a:gd name="adj" fmla="val 50000"/>
              </a:avLst>
            </a:prstGeom>
            <a:gradFill rotWithShape="1">
              <a:gsLst>
                <a:gs pos="0">
                  <a:srgbClr val="FF66CC"/>
                </a:gs>
                <a:gs pos="100000">
                  <a:srgbClr val="FF66CC">
                    <a:gamma/>
                    <a:shade val="46275"/>
                    <a:invGamma/>
                  </a:srgbClr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627" name="WordArt 11"/>
            <p:cNvSpPr>
              <a:spLocks noChangeArrowheads="1" noChangeShapeType="1" noTextEdit="1"/>
            </p:cNvSpPr>
            <p:nvPr/>
          </p:nvSpPr>
          <p:spPr bwMode="auto">
            <a:xfrm rot="11582401">
              <a:off x="4922" y="1374"/>
              <a:ext cx="272" cy="506"/>
            </a:xfrm>
            <a:prstGeom prst="rect">
              <a:avLst/>
            </a:prstGeom>
          </p:spPr>
          <p:txBody>
            <a:bodyPr wrap="none" fromWordArt="1">
              <a:prstTxWarp prst="textInflate">
                <a:avLst>
                  <a:gd name="adj" fmla="val 13634"/>
                </a:avLst>
              </a:prstTxWarp>
              <a:scene3d>
                <a:camera prst="legacyPerspectiveTopLeft">
                  <a:rot lat="0" lon="1620000" rev="0"/>
                </a:camera>
                <a:lightRig rig="legacyHarsh3" dir="r"/>
              </a:scene3d>
              <a:sp3d extrusionH="430200" prstMaterial="legacyMatte">
                <a:extrusionClr>
                  <a:srgbClr val="006600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66CC"/>
                      </a:gs>
                      <a:gs pos="100000">
                        <a:srgbClr val="373737"/>
                      </a:gs>
                    </a:gsLst>
                    <a:path path="rect">
                      <a:fillToRect l="50000" t="50000" r="50000" b="50000"/>
                    </a:path>
                  </a:gradFill>
                  <a:latin typeface="Times New Roman"/>
                  <a:cs typeface="Times New Roman"/>
                </a:rPr>
                <a:t>,</a:t>
              </a: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707" name="Group 43"/>
          <p:cNvGrpSpPr>
            <a:grpSpLocks/>
          </p:cNvGrpSpPr>
          <p:nvPr/>
        </p:nvGrpSpPr>
        <p:grpSpPr bwMode="auto">
          <a:xfrm>
            <a:off x="1619250" y="765175"/>
            <a:ext cx="5834063" cy="4606925"/>
            <a:chOff x="1020" y="482"/>
            <a:chExt cx="3675" cy="2902"/>
          </a:xfrm>
        </p:grpSpPr>
        <p:grpSp>
          <p:nvGrpSpPr>
            <p:cNvPr id="113703" name="Group 39"/>
            <p:cNvGrpSpPr>
              <a:grpSpLocks/>
            </p:cNvGrpSpPr>
            <p:nvPr/>
          </p:nvGrpSpPr>
          <p:grpSpPr bwMode="auto">
            <a:xfrm>
              <a:off x="1247" y="482"/>
              <a:ext cx="1497" cy="2314"/>
              <a:chOff x="1111" y="1525"/>
              <a:chExt cx="1497" cy="2314"/>
            </a:xfrm>
          </p:grpSpPr>
          <p:grpSp>
            <p:nvGrpSpPr>
              <p:cNvPr id="113685" name="Group 21"/>
              <p:cNvGrpSpPr>
                <a:grpSpLocks/>
              </p:cNvGrpSpPr>
              <p:nvPr/>
            </p:nvGrpSpPr>
            <p:grpSpPr bwMode="auto">
              <a:xfrm>
                <a:off x="1474" y="3158"/>
                <a:ext cx="181" cy="681"/>
                <a:chOff x="612" y="3294"/>
                <a:chExt cx="181" cy="499"/>
              </a:xfrm>
            </p:grpSpPr>
            <p:sp>
              <p:nvSpPr>
                <p:cNvPr id="113680" name="AutoShape 16"/>
                <p:cNvSpPr>
                  <a:spLocks noChangeArrowheads="1"/>
                </p:cNvSpPr>
                <p:nvPr/>
              </p:nvSpPr>
              <p:spPr bwMode="auto">
                <a:xfrm>
                  <a:off x="657" y="3294"/>
                  <a:ext cx="136" cy="454"/>
                </a:xfrm>
                <a:prstGeom prst="cube">
                  <a:avLst>
                    <a:gd name="adj" fmla="val 25000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681" name="AutoShape 17"/>
                <p:cNvSpPr>
                  <a:spLocks noChangeArrowheads="1"/>
                </p:cNvSpPr>
                <p:nvPr/>
              </p:nvSpPr>
              <p:spPr bwMode="auto">
                <a:xfrm>
                  <a:off x="612" y="3657"/>
                  <a:ext cx="136" cy="136"/>
                </a:xfrm>
                <a:prstGeom prst="cube">
                  <a:avLst>
                    <a:gd name="adj" fmla="val 25000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3702" name="Group 38"/>
              <p:cNvGrpSpPr>
                <a:grpSpLocks/>
              </p:cNvGrpSpPr>
              <p:nvPr/>
            </p:nvGrpSpPr>
            <p:grpSpPr bwMode="auto">
              <a:xfrm>
                <a:off x="1111" y="1525"/>
                <a:ext cx="1497" cy="2314"/>
                <a:chOff x="1111" y="1525"/>
                <a:chExt cx="1497" cy="2314"/>
              </a:xfrm>
            </p:grpSpPr>
            <p:grpSp>
              <p:nvGrpSpPr>
                <p:cNvPr id="113684" name="Group 20"/>
                <p:cNvGrpSpPr>
                  <a:grpSpLocks/>
                </p:cNvGrpSpPr>
                <p:nvPr/>
              </p:nvGrpSpPr>
              <p:grpSpPr bwMode="auto">
                <a:xfrm>
                  <a:off x="1882" y="3158"/>
                  <a:ext cx="182" cy="681"/>
                  <a:chOff x="2154" y="3339"/>
                  <a:chExt cx="182" cy="499"/>
                </a:xfrm>
              </p:grpSpPr>
              <p:sp>
                <p:nvSpPr>
                  <p:cNvPr id="113683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339"/>
                    <a:ext cx="136" cy="454"/>
                  </a:xfrm>
                  <a:prstGeom prst="cube">
                    <a:avLst>
                      <a:gd name="adj" fmla="val 25000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rect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3682" name="AutoShape 18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3702"/>
                    <a:ext cx="136" cy="136"/>
                  </a:xfrm>
                  <a:prstGeom prst="cube">
                    <a:avLst>
                      <a:gd name="adj" fmla="val 25000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path path="rect">
                      <a:fillToRect l="50000" t="50000" r="50000" b="50000"/>
                    </a:path>
                  </a:gradFill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701" name="Group 37"/>
                <p:cNvGrpSpPr>
                  <a:grpSpLocks/>
                </p:cNvGrpSpPr>
                <p:nvPr/>
              </p:nvGrpSpPr>
              <p:grpSpPr bwMode="auto">
                <a:xfrm>
                  <a:off x="1111" y="1525"/>
                  <a:ext cx="1497" cy="1814"/>
                  <a:chOff x="1111" y="1525"/>
                  <a:chExt cx="1497" cy="1814"/>
                </a:xfrm>
              </p:grpSpPr>
              <p:grpSp>
                <p:nvGrpSpPr>
                  <p:cNvPr id="11370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1111" y="1525"/>
                    <a:ext cx="1497" cy="1814"/>
                    <a:chOff x="1111" y="1525"/>
                    <a:chExt cx="1497" cy="1814"/>
                  </a:xfrm>
                </p:grpSpPr>
                <p:grpSp>
                  <p:nvGrpSpPr>
                    <p:cNvPr id="113686" name="Group 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11" y="1525"/>
                      <a:ext cx="1497" cy="1814"/>
                      <a:chOff x="1111" y="1525"/>
                      <a:chExt cx="1497" cy="1814"/>
                    </a:xfrm>
                  </p:grpSpPr>
                  <p:grpSp>
                    <p:nvGrpSpPr>
                      <p:cNvPr id="113679" name="Group 1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11" y="1979"/>
                        <a:ext cx="1497" cy="1360"/>
                        <a:chOff x="1111" y="1979"/>
                        <a:chExt cx="1497" cy="1360"/>
                      </a:xfrm>
                    </p:grpSpPr>
                    <p:sp>
                      <p:nvSpPr>
                        <p:cNvPr id="113676" name="AutoShape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11" y="2296"/>
                          <a:ext cx="91" cy="408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13674" name="AutoShape 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11" y="2296"/>
                          <a:ext cx="409" cy="91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13671" name="AutoShape 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83" y="2205"/>
                          <a:ext cx="862" cy="1134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13673" name="AutoShape 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09" y="2341"/>
                          <a:ext cx="453" cy="91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13675" name="AutoShape 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17" y="1979"/>
                          <a:ext cx="91" cy="454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13678" name="Group 1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74" y="1525"/>
                        <a:ext cx="588" cy="817"/>
                        <a:chOff x="1519" y="799"/>
                        <a:chExt cx="588" cy="817"/>
                      </a:xfrm>
                    </p:grpSpPr>
                    <p:sp>
                      <p:nvSpPr>
                        <p:cNvPr id="113677" name="AutoShape 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flipH="1">
                          <a:off x="1792" y="1344"/>
                          <a:ext cx="45" cy="272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13672" name="AutoShape 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19" y="799"/>
                          <a:ext cx="588" cy="635"/>
                        </a:xfrm>
                        <a:prstGeom prst="cube">
                          <a:avLst>
                            <a:gd name="adj" fmla="val 25000"/>
                          </a:avLst>
                        </a:prstGeom>
                        <a:gradFill rotWithShape="1">
                          <a:gsLst>
                            <a:gs pos="0">
                              <a:schemeClr val="accent1"/>
                            </a:gs>
                            <a:gs pos="100000">
                              <a:schemeClr val="accent1">
                                <a:gamma/>
                                <a:shade val="46275"/>
                                <a:invGamma/>
                              </a:schemeClr>
                            </a:gs>
                          </a:gsLst>
                          <a:path path="rect">
                            <a:fillToRect l="50000" t="50000" r="50000" b="50000"/>
                          </a:path>
                        </a:gradFill>
                        <a:ln w="9525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113698" name="Group 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19" y="1797"/>
                      <a:ext cx="318" cy="272"/>
                      <a:chOff x="1519" y="1797"/>
                      <a:chExt cx="318" cy="272"/>
                    </a:xfrm>
                  </p:grpSpPr>
                  <p:sp>
                    <p:nvSpPr>
                      <p:cNvPr id="113689" name="Oval 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19" y="1797"/>
                        <a:ext cx="91" cy="91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5F5F5F"/>
                          </a:gs>
                          <a:gs pos="100000">
                            <a:srgbClr val="5F5F5F">
                              <a:gamma/>
                              <a:shade val="46275"/>
                              <a:invGamma/>
                            </a:srgbClr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  <a:ln w="9525">
                        <a:solidFill>
                          <a:schemeClr val="accent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691" name="Oval 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746" y="1797"/>
                        <a:ext cx="91" cy="91"/>
                      </a:xfrm>
                      <a:prstGeom prst="ellipse">
                        <a:avLst/>
                      </a:prstGeom>
                      <a:gradFill rotWithShape="1">
                        <a:gsLst>
                          <a:gs pos="0">
                            <a:srgbClr val="5F5F5F"/>
                          </a:gs>
                          <a:gs pos="100000">
                            <a:srgbClr val="5F5F5F">
                              <a:gamma/>
                              <a:shade val="46275"/>
                              <a:invGamma/>
                            </a:srgbClr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  <a:ln w="9525">
                        <a:solidFill>
                          <a:schemeClr val="accent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692" name="Rectangle 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55" y="1842"/>
                        <a:ext cx="46" cy="91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5F5F5F"/>
                          </a:gs>
                          <a:gs pos="100000">
                            <a:srgbClr val="5F5F5F">
                              <a:gamma/>
                              <a:shade val="46275"/>
                              <a:invGamma/>
                            </a:srgbClr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694" name="Rectangle 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65" y="1979"/>
                        <a:ext cx="226" cy="9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5F5F5F"/>
                          </a:gs>
                          <a:gs pos="100000">
                            <a:srgbClr val="5F5F5F">
                              <a:gamma/>
                              <a:shade val="46275"/>
                              <a:invGamma/>
                            </a:srgbClr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3699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1474" y="2523"/>
                    <a:ext cx="453" cy="499"/>
                    <a:chOff x="1474" y="2523"/>
                    <a:chExt cx="453" cy="499"/>
                  </a:xfrm>
                </p:grpSpPr>
                <p:sp>
                  <p:nvSpPr>
                    <p:cNvPr id="113695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2523"/>
                      <a:ext cx="453" cy="91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5F5F5F"/>
                        </a:gs>
                        <a:gs pos="100000">
                          <a:srgbClr val="5F5F5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696" name="Rectangl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2750"/>
                      <a:ext cx="136" cy="272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5F5F5F"/>
                        </a:gs>
                        <a:gs pos="100000">
                          <a:srgbClr val="5F5F5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697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6" y="2750"/>
                      <a:ext cx="136" cy="272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5F5F5F"/>
                        </a:gs>
                        <a:gs pos="100000">
                          <a:srgbClr val="5F5F5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sp>
          <p:nvSpPr>
            <p:cNvPr id="113704" name="WordArt 40"/>
            <p:cNvSpPr>
              <a:spLocks noChangeArrowheads="1" noChangeShapeType="1" noTextEdit="1"/>
            </p:cNvSpPr>
            <p:nvPr/>
          </p:nvSpPr>
          <p:spPr bwMode="auto">
            <a:xfrm>
              <a:off x="1020" y="2205"/>
              <a:ext cx="1859" cy="1179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64723"/>
                </a:avLst>
              </a:prstTxWarp>
              <a:scene3d>
                <a:camera prst="legacyObliqueTopRight">
                  <a:rot lat="21299999" lon="20999999" rev="0"/>
                </a:camera>
                <a:lightRig rig="legacyFlat2" dir="t"/>
              </a:scene3d>
              <a:sp3d extrusionH="430200" prstMaterial="legacyMetal">
                <a:extrusionClr>
                  <a:srgbClr val="FFFF00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latin typeface="Times New Roman"/>
                  <a:cs typeface="Times New Roman"/>
                </a:rPr>
                <a:t>о = а</a:t>
              </a:r>
            </a:p>
          </p:txBody>
        </p:sp>
        <p:sp>
          <p:nvSpPr>
            <p:cNvPr id="113705" name="WordArt 41"/>
            <p:cNvSpPr>
              <a:spLocks noChangeArrowheads="1" noChangeShapeType="1" noTextEdit="1"/>
            </p:cNvSpPr>
            <p:nvPr/>
          </p:nvSpPr>
          <p:spPr bwMode="auto">
            <a:xfrm>
              <a:off x="3198" y="845"/>
              <a:ext cx="1497" cy="1815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  <a:scene3d>
                <a:camera prst="legacyObliqueTopRight"/>
                <a:lightRig rig="legacyFlat4" dir="t"/>
              </a:scene3d>
              <a:sp3d extrusionH="430200" prstMaterial="legacyMatte">
                <a:extrusionClr>
                  <a:srgbClr val="9900FF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9900FF"/>
                      </a:gs>
                      <a:gs pos="100000">
                        <a:srgbClr val="CC00CC"/>
                      </a:gs>
                    </a:gsLst>
                    <a:path path="rect">
                      <a:fillToRect l="50000" t="50000" r="50000" b="50000"/>
                    </a:path>
                  </a:gradFill>
                  <a:latin typeface="Times New Roman"/>
                  <a:cs typeface="Times New Roman"/>
                </a:rPr>
                <a:t>а</a:t>
              </a: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717" name="Group 29"/>
          <p:cNvGrpSpPr>
            <a:grpSpLocks/>
          </p:cNvGrpSpPr>
          <p:nvPr/>
        </p:nvGrpSpPr>
        <p:grpSpPr bwMode="auto">
          <a:xfrm>
            <a:off x="0" y="2060575"/>
            <a:ext cx="4141788" cy="3351213"/>
            <a:chOff x="204" y="1207"/>
            <a:chExt cx="2609" cy="2111"/>
          </a:xfrm>
        </p:grpSpPr>
        <p:grpSp>
          <p:nvGrpSpPr>
            <p:cNvPr id="114714" name="Group 26"/>
            <p:cNvGrpSpPr>
              <a:grpSpLocks/>
            </p:cNvGrpSpPr>
            <p:nvPr/>
          </p:nvGrpSpPr>
          <p:grpSpPr bwMode="auto">
            <a:xfrm rot="-4746273">
              <a:off x="453" y="958"/>
              <a:ext cx="2111" cy="2609"/>
              <a:chOff x="249" y="890"/>
              <a:chExt cx="2357" cy="3039"/>
            </a:xfrm>
          </p:grpSpPr>
          <p:grpSp>
            <p:nvGrpSpPr>
              <p:cNvPr id="114697" name="Group 9"/>
              <p:cNvGrpSpPr>
                <a:grpSpLocks/>
              </p:cNvGrpSpPr>
              <p:nvPr/>
            </p:nvGrpSpPr>
            <p:grpSpPr bwMode="auto">
              <a:xfrm>
                <a:off x="249" y="890"/>
                <a:ext cx="1813" cy="2495"/>
                <a:chOff x="793" y="951"/>
                <a:chExt cx="1813" cy="2495"/>
              </a:xfrm>
            </p:grpSpPr>
            <p:sp>
              <p:nvSpPr>
                <p:cNvPr id="114696" name="Oval 8"/>
                <p:cNvSpPr>
                  <a:spLocks noChangeArrowheads="1"/>
                </p:cNvSpPr>
                <p:nvPr/>
              </p:nvSpPr>
              <p:spPr bwMode="auto">
                <a:xfrm rot="1442467">
                  <a:off x="2424" y="1215"/>
                  <a:ext cx="182" cy="13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694" name="AutoShape 6"/>
                <p:cNvSpPr>
                  <a:spLocks noChangeArrowheads="1"/>
                </p:cNvSpPr>
                <p:nvPr/>
              </p:nvSpPr>
              <p:spPr bwMode="auto">
                <a:xfrm rot="13271654">
                  <a:off x="1621" y="951"/>
                  <a:ext cx="181" cy="2495"/>
                </a:xfrm>
                <a:prstGeom prst="can">
                  <a:avLst>
                    <a:gd name="adj" fmla="val 0"/>
                  </a:avLst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918E2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695" name="Oval 7"/>
                <p:cNvSpPr>
                  <a:spLocks noChangeArrowheads="1"/>
                </p:cNvSpPr>
                <p:nvPr/>
              </p:nvSpPr>
              <p:spPr bwMode="auto">
                <a:xfrm>
                  <a:off x="793" y="3022"/>
                  <a:ext cx="227" cy="18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4698" name="Group 10"/>
              <p:cNvGrpSpPr>
                <a:grpSpLocks/>
              </p:cNvGrpSpPr>
              <p:nvPr/>
            </p:nvGrpSpPr>
            <p:grpSpPr bwMode="auto">
              <a:xfrm>
                <a:off x="385" y="1026"/>
                <a:ext cx="1813" cy="2495"/>
                <a:chOff x="793" y="951"/>
                <a:chExt cx="1813" cy="2495"/>
              </a:xfrm>
            </p:grpSpPr>
            <p:sp>
              <p:nvSpPr>
                <p:cNvPr id="114699" name="Oval 11"/>
                <p:cNvSpPr>
                  <a:spLocks noChangeArrowheads="1"/>
                </p:cNvSpPr>
                <p:nvPr/>
              </p:nvSpPr>
              <p:spPr bwMode="auto">
                <a:xfrm rot="1442467">
                  <a:off x="2424" y="1215"/>
                  <a:ext cx="182" cy="13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00" name="AutoShape 12"/>
                <p:cNvSpPr>
                  <a:spLocks noChangeArrowheads="1"/>
                </p:cNvSpPr>
                <p:nvPr/>
              </p:nvSpPr>
              <p:spPr bwMode="auto">
                <a:xfrm rot="13271654">
                  <a:off x="1621" y="951"/>
                  <a:ext cx="181" cy="2495"/>
                </a:xfrm>
                <a:prstGeom prst="can">
                  <a:avLst>
                    <a:gd name="adj" fmla="val 0"/>
                  </a:avLst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918E2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01" name="Oval 13"/>
                <p:cNvSpPr>
                  <a:spLocks noChangeArrowheads="1"/>
                </p:cNvSpPr>
                <p:nvPr/>
              </p:nvSpPr>
              <p:spPr bwMode="auto">
                <a:xfrm>
                  <a:off x="793" y="3022"/>
                  <a:ext cx="227" cy="18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4702" name="Group 14"/>
              <p:cNvGrpSpPr>
                <a:grpSpLocks/>
              </p:cNvGrpSpPr>
              <p:nvPr/>
            </p:nvGrpSpPr>
            <p:grpSpPr bwMode="auto">
              <a:xfrm>
                <a:off x="521" y="1162"/>
                <a:ext cx="1813" cy="2495"/>
                <a:chOff x="793" y="951"/>
                <a:chExt cx="1813" cy="2495"/>
              </a:xfrm>
            </p:grpSpPr>
            <p:sp>
              <p:nvSpPr>
                <p:cNvPr id="114703" name="Oval 15"/>
                <p:cNvSpPr>
                  <a:spLocks noChangeArrowheads="1"/>
                </p:cNvSpPr>
                <p:nvPr/>
              </p:nvSpPr>
              <p:spPr bwMode="auto">
                <a:xfrm rot="1442467">
                  <a:off x="2424" y="1215"/>
                  <a:ext cx="182" cy="13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04" name="AutoShape 16"/>
                <p:cNvSpPr>
                  <a:spLocks noChangeArrowheads="1"/>
                </p:cNvSpPr>
                <p:nvPr/>
              </p:nvSpPr>
              <p:spPr bwMode="auto">
                <a:xfrm rot="13271654">
                  <a:off x="1621" y="951"/>
                  <a:ext cx="181" cy="2495"/>
                </a:xfrm>
                <a:prstGeom prst="can">
                  <a:avLst>
                    <a:gd name="adj" fmla="val 0"/>
                  </a:avLst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918E2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05" name="Oval 17"/>
                <p:cNvSpPr>
                  <a:spLocks noChangeArrowheads="1"/>
                </p:cNvSpPr>
                <p:nvPr/>
              </p:nvSpPr>
              <p:spPr bwMode="auto">
                <a:xfrm>
                  <a:off x="793" y="3022"/>
                  <a:ext cx="227" cy="18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4706" name="Group 18"/>
              <p:cNvGrpSpPr>
                <a:grpSpLocks/>
              </p:cNvGrpSpPr>
              <p:nvPr/>
            </p:nvGrpSpPr>
            <p:grpSpPr bwMode="auto">
              <a:xfrm>
                <a:off x="657" y="1298"/>
                <a:ext cx="1813" cy="2495"/>
                <a:chOff x="793" y="951"/>
                <a:chExt cx="1813" cy="2495"/>
              </a:xfrm>
            </p:grpSpPr>
            <p:sp>
              <p:nvSpPr>
                <p:cNvPr id="114707" name="Oval 19"/>
                <p:cNvSpPr>
                  <a:spLocks noChangeArrowheads="1"/>
                </p:cNvSpPr>
                <p:nvPr/>
              </p:nvSpPr>
              <p:spPr bwMode="auto">
                <a:xfrm rot="1442467">
                  <a:off x="2424" y="1215"/>
                  <a:ext cx="182" cy="13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08" name="AutoShape 20"/>
                <p:cNvSpPr>
                  <a:spLocks noChangeArrowheads="1"/>
                </p:cNvSpPr>
                <p:nvPr/>
              </p:nvSpPr>
              <p:spPr bwMode="auto">
                <a:xfrm rot="13271654">
                  <a:off x="1621" y="951"/>
                  <a:ext cx="181" cy="2495"/>
                </a:xfrm>
                <a:prstGeom prst="can">
                  <a:avLst>
                    <a:gd name="adj" fmla="val 0"/>
                  </a:avLst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918E2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09" name="Oval 21"/>
                <p:cNvSpPr>
                  <a:spLocks noChangeArrowheads="1"/>
                </p:cNvSpPr>
                <p:nvPr/>
              </p:nvSpPr>
              <p:spPr bwMode="auto">
                <a:xfrm>
                  <a:off x="793" y="3022"/>
                  <a:ext cx="227" cy="18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4710" name="Group 22"/>
              <p:cNvGrpSpPr>
                <a:grpSpLocks/>
              </p:cNvGrpSpPr>
              <p:nvPr/>
            </p:nvGrpSpPr>
            <p:grpSpPr bwMode="auto">
              <a:xfrm>
                <a:off x="793" y="1434"/>
                <a:ext cx="1813" cy="2495"/>
                <a:chOff x="793" y="951"/>
                <a:chExt cx="1813" cy="2495"/>
              </a:xfrm>
            </p:grpSpPr>
            <p:sp>
              <p:nvSpPr>
                <p:cNvPr id="114711" name="Oval 23"/>
                <p:cNvSpPr>
                  <a:spLocks noChangeArrowheads="1"/>
                </p:cNvSpPr>
                <p:nvPr/>
              </p:nvSpPr>
              <p:spPr bwMode="auto">
                <a:xfrm rot="1442467">
                  <a:off x="2424" y="1215"/>
                  <a:ext cx="182" cy="13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12" name="AutoShape 24"/>
                <p:cNvSpPr>
                  <a:spLocks noChangeArrowheads="1"/>
                </p:cNvSpPr>
                <p:nvPr/>
              </p:nvSpPr>
              <p:spPr bwMode="auto">
                <a:xfrm rot="13271654">
                  <a:off x="1621" y="951"/>
                  <a:ext cx="181" cy="2495"/>
                </a:xfrm>
                <a:prstGeom prst="can">
                  <a:avLst>
                    <a:gd name="adj" fmla="val 0"/>
                  </a:avLst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918E2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713" name="Oval 25"/>
                <p:cNvSpPr>
                  <a:spLocks noChangeArrowheads="1"/>
                </p:cNvSpPr>
                <p:nvPr/>
              </p:nvSpPr>
              <p:spPr bwMode="auto">
                <a:xfrm>
                  <a:off x="793" y="3022"/>
                  <a:ext cx="227" cy="18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918E20">
                        <a:gamma/>
                        <a:shade val="46275"/>
                        <a:invGamma/>
                      </a:srgbClr>
                    </a:gs>
                    <a:gs pos="100000">
                      <a:srgbClr val="918E20"/>
                    </a:gs>
                  </a:gsLst>
                  <a:lin ang="18900000" scaled="1"/>
                </a:gradFill>
                <a:ln w="9525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14715" name="Rectangle 27"/>
            <p:cNvSpPr>
              <a:spLocks noChangeArrowheads="1"/>
            </p:cNvSpPr>
            <p:nvPr/>
          </p:nvSpPr>
          <p:spPr bwMode="auto">
            <a:xfrm rot="-2160114">
              <a:off x="748" y="1752"/>
              <a:ext cx="817" cy="90"/>
            </a:xfrm>
            <a:prstGeom prst="rect">
              <a:avLst/>
            </a:prstGeom>
            <a:gradFill rotWithShape="1">
              <a:gsLst>
                <a:gs pos="0">
                  <a:srgbClr val="777777">
                    <a:gamma/>
                    <a:shade val="46275"/>
                    <a:invGamma/>
                  </a:srgbClr>
                </a:gs>
                <a:gs pos="50000">
                  <a:srgbClr val="777777"/>
                </a:gs>
                <a:gs pos="100000">
                  <a:srgbClr val="777777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716" name="Rectangle 28"/>
            <p:cNvSpPr>
              <a:spLocks noChangeArrowheads="1"/>
            </p:cNvSpPr>
            <p:nvPr/>
          </p:nvSpPr>
          <p:spPr bwMode="auto">
            <a:xfrm rot="-2082387">
              <a:off x="1338" y="2478"/>
              <a:ext cx="817" cy="90"/>
            </a:xfrm>
            <a:prstGeom prst="rect">
              <a:avLst/>
            </a:prstGeom>
            <a:gradFill rotWithShape="1">
              <a:gsLst>
                <a:gs pos="0">
                  <a:srgbClr val="777777">
                    <a:gamma/>
                    <a:shade val="46275"/>
                    <a:invGamma/>
                  </a:srgbClr>
                </a:gs>
                <a:gs pos="50000">
                  <a:srgbClr val="777777"/>
                </a:gs>
                <a:gs pos="100000">
                  <a:srgbClr val="777777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rgbClr val="5F5F5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4723" name="Group 35"/>
          <p:cNvGrpSpPr>
            <a:grpSpLocks/>
          </p:cNvGrpSpPr>
          <p:nvPr/>
        </p:nvGrpSpPr>
        <p:grpSpPr bwMode="auto">
          <a:xfrm>
            <a:off x="4140200" y="836613"/>
            <a:ext cx="2266950" cy="3889375"/>
            <a:chOff x="2562" y="254"/>
            <a:chExt cx="1428" cy="2450"/>
          </a:xfrm>
        </p:grpSpPr>
        <p:sp>
          <p:nvSpPr>
            <p:cNvPr id="114718" name="PubChord"/>
            <p:cNvSpPr>
              <a:spLocks noEditPoints="1" noChangeArrowheads="1"/>
            </p:cNvSpPr>
            <p:nvPr/>
          </p:nvSpPr>
          <p:spPr bwMode="auto">
            <a:xfrm rot="2188883">
              <a:off x="2562" y="254"/>
              <a:ext cx="1428" cy="2450"/>
            </a:xfrm>
            <a:custGeom>
              <a:avLst/>
              <a:gdLst>
                <a:gd name="G0" fmla="+- 0 0 0"/>
                <a:gd name="G1" fmla="sin 10800 -9627918"/>
                <a:gd name="G2" fmla="cos 10800 -9627918"/>
                <a:gd name="G3" fmla="sin 10800 2949120"/>
                <a:gd name="G4" fmla="cos 10800 2949120"/>
                <a:gd name="G5" fmla="+- G1 10800 0"/>
                <a:gd name="G6" fmla="+- G2 10800 0"/>
                <a:gd name="G7" fmla="+- G3 10800 0"/>
                <a:gd name="G8" fmla="+- G4 10800 0"/>
                <a:gd name="G9" fmla="+- 10800 0 0"/>
                <a:gd name="G10" fmla="+/ G5 G7 2"/>
                <a:gd name="G11" fmla="+/ G6 G8 2"/>
                <a:gd name="T0" fmla="*/ 1751 w 21600"/>
                <a:gd name="T1" fmla="*/ 4903 h 21600"/>
                <a:gd name="T2" fmla="*/ 10093 w 21600"/>
                <a:gd name="T3" fmla="*/ 11669 h 21600"/>
                <a:gd name="T4" fmla="*/ 18436 w 21600"/>
                <a:gd name="T5" fmla="*/ 18436 h 21600"/>
                <a:gd name="T6" fmla="*/ 3163 w 21600"/>
                <a:gd name="T7" fmla="*/ 3163 h 21600"/>
                <a:gd name="T8" fmla="*/ 18437 w 21600"/>
                <a:gd name="T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751" y="4903"/>
                  </a:moveTo>
                  <a:cubicBezTo>
                    <a:pt x="608" y="6657"/>
                    <a:pt x="0" y="8706"/>
                    <a:pt x="0" y="10799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3664" y="21600"/>
                    <a:pt x="16411" y="20462"/>
                    <a:pt x="18436" y="18436"/>
                  </a:cubicBezTo>
                  <a:close/>
                </a:path>
              </a:pathLst>
            </a:custGeom>
            <a:gradFill rotWithShape="1">
              <a:gsLst>
                <a:gs pos="0">
                  <a:srgbClr val="FDFF97"/>
                </a:gs>
                <a:gs pos="100000">
                  <a:srgbClr val="F4DC4A"/>
                </a:gs>
              </a:gsLst>
              <a:path path="rect">
                <a:fillToRect r="100000" b="100000"/>
              </a:path>
            </a:gra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19" name="Arc 31"/>
            <p:cNvSpPr>
              <a:spLocks/>
            </p:cNvSpPr>
            <p:nvPr/>
          </p:nvSpPr>
          <p:spPr bwMode="auto">
            <a:xfrm>
              <a:off x="2653" y="1797"/>
              <a:ext cx="499" cy="636"/>
            </a:xfrm>
            <a:custGeom>
              <a:avLst/>
              <a:gdLst>
                <a:gd name="G0" fmla="+- 8063 0 0"/>
                <a:gd name="G1" fmla="+- 21600 0 0"/>
                <a:gd name="G2" fmla="+- 21600 0 0"/>
                <a:gd name="T0" fmla="*/ 0 w 29663"/>
                <a:gd name="T1" fmla="*/ 1561 h 21600"/>
                <a:gd name="T2" fmla="*/ 29663 w 29663"/>
                <a:gd name="T3" fmla="*/ 21600 h 21600"/>
                <a:gd name="T4" fmla="*/ 8063 w 2966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663" h="21600" fill="none" extrusionOk="0">
                  <a:moveTo>
                    <a:pt x="0" y="1561"/>
                  </a:moveTo>
                  <a:cubicBezTo>
                    <a:pt x="2563" y="530"/>
                    <a:pt x="5300" y="-1"/>
                    <a:pt x="8063" y="0"/>
                  </a:cubicBezTo>
                  <a:cubicBezTo>
                    <a:pt x="19992" y="0"/>
                    <a:pt x="29663" y="9670"/>
                    <a:pt x="29663" y="21600"/>
                  </a:cubicBezTo>
                </a:path>
                <a:path w="29663" h="21600" stroke="0" extrusionOk="0">
                  <a:moveTo>
                    <a:pt x="0" y="1561"/>
                  </a:moveTo>
                  <a:cubicBezTo>
                    <a:pt x="2563" y="530"/>
                    <a:pt x="5300" y="-1"/>
                    <a:pt x="8063" y="0"/>
                  </a:cubicBezTo>
                  <a:cubicBezTo>
                    <a:pt x="19992" y="0"/>
                    <a:pt x="29663" y="9670"/>
                    <a:pt x="29663" y="21600"/>
                  </a:cubicBezTo>
                  <a:lnTo>
                    <a:pt x="8063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DFF97"/>
                </a:gs>
                <a:gs pos="100000">
                  <a:srgbClr val="F4DC4A"/>
                </a:gs>
              </a:gsLst>
              <a:path path="rect">
                <a:fillToRect l="100000" t="100000"/>
              </a:path>
            </a:gradFill>
            <a:ln w="38100">
              <a:solidFill>
                <a:srgbClr val="F2D62E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721" name="Arc 33"/>
            <p:cNvSpPr>
              <a:spLocks/>
            </p:cNvSpPr>
            <p:nvPr/>
          </p:nvSpPr>
          <p:spPr bwMode="auto">
            <a:xfrm rot="10601445" flipV="1">
              <a:off x="2617" y="2334"/>
              <a:ext cx="544" cy="12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367 w 43200"/>
                <a:gd name="T1" fmla="*/ 25563 h 25563"/>
                <a:gd name="T2" fmla="*/ 42978 w 43200"/>
                <a:gd name="T3" fmla="*/ 24689 h 25563"/>
                <a:gd name="T4" fmla="*/ 21600 w 43200"/>
                <a:gd name="T5" fmla="*/ 21600 h 25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5563" fill="none" extrusionOk="0">
                  <a:moveTo>
                    <a:pt x="366" y="25563"/>
                  </a:moveTo>
                  <a:cubicBezTo>
                    <a:pt x="122" y="24256"/>
                    <a:pt x="0" y="229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633"/>
                    <a:pt x="43125" y="23665"/>
                    <a:pt x="42977" y="24688"/>
                  </a:cubicBezTo>
                </a:path>
                <a:path w="43200" h="25563" stroke="0" extrusionOk="0">
                  <a:moveTo>
                    <a:pt x="366" y="25563"/>
                  </a:moveTo>
                  <a:cubicBezTo>
                    <a:pt x="122" y="24256"/>
                    <a:pt x="0" y="229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633"/>
                    <a:pt x="43125" y="23665"/>
                    <a:pt x="42977" y="24688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DFF97"/>
                </a:gs>
                <a:gs pos="100000">
                  <a:srgbClr val="F2D62E"/>
                </a:gs>
              </a:gsLst>
              <a:path path="rect">
                <a:fillToRect l="100000" b="100000"/>
              </a:path>
            </a:gradFill>
            <a:ln w="19050">
              <a:solidFill>
                <a:srgbClr val="5F5F5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4724" name="WordArt 36"/>
          <p:cNvSpPr>
            <a:spLocks noChangeArrowheads="1" noChangeShapeType="1" noTextEdit="1"/>
          </p:cNvSpPr>
          <p:nvPr/>
        </p:nvSpPr>
        <p:spPr bwMode="auto">
          <a:xfrm>
            <a:off x="5724525" y="2133600"/>
            <a:ext cx="2736850" cy="23764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6375"/>
              </a:avLst>
            </a:prstTxWarp>
            <a:scene3d>
              <a:camera prst="legacyObliqueTopRight">
                <a:rot lat="0" lon="21299999" rev="0"/>
              </a:camera>
              <a:lightRig rig="legacyFlat3" dir="t"/>
            </a:scene3d>
            <a:sp3d extrusionH="430200" prstMaterial="legacyMatte">
              <a:extrusionClr>
                <a:srgbClr val="6600CC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path path="rect">
                    <a:fillToRect l="100000" b="100000"/>
                  </a:path>
                </a:gradFill>
                <a:latin typeface="Monotype Corsiva"/>
              </a:rPr>
              <a:t>ть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7" name="Group 5"/>
          <p:cNvGrpSpPr>
            <a:grpSpLocks/>
          </p:cNvGrpSpPr>
          <p:nvPr/>
        </p:nvGrpSpPr>
        <p:grpSpPr bwMode="auto">
          <a:xfrm>
            <a:off x="5364163" y="836613"/>
            <a:ext cx="2266950" cy="3889375"/>
            <a:chOff x="2562" y="254"/>
            <a:chExt cx="1428" cy="2450"/>
          </a:xfrm>
        </p:grpSpPr>
        <p:sp>
          <p:nvSpPr>
            <p:cNvPr id="115718" name="PubChord"/>
            <p:cNvSpPr>
              <a:spLocks noEditPoints="1" noChangeArrowheads="1"/>
            </p:cNvSpPr>
            <p:nvPr/>
          </p:nvSpPr>
          <p:spPr bwMode="auto">
            <a:xfrm rot="2188883">
              <a:off x="2562" y="254"/>
              <a:ext cx="1428" cy="2450"/>
            </a:xfrm>
            <a:custGeom>
              <a:avLst/>
              <a:gdLst>
                <a:gd name="G0" fmla="+- 0 0 0"/>
                <a:gd name="G1" fmla="sin 10800 -9627918"/>
                <a:gd name="G2" fmla="cos 10800 -9627918"/>
                <a:gd name="G3" fmla="sin 10800 2949120"/>
                <a:gd name="G4" fmla="cos 10800 2949120"/>
                <a:gd name="G5" fmla="+- G1 10800 0"/>
                <a:gd name="G6" fmla="+- G2 10800 0"/>
                <a:gd name="G7" fmla="+- G3 10800 0"/>
                <a:gd name="G8" fmla="+- G4 10800 0"/>
                <a:gd name="G9" fmla="+- 10800 0 0"/>
                <a:gd name="G10" fmla="+/ G5 G7 2"/>
                <a:gd name="G11" fmla="+/ G6 G8 2"/>
                <a:gd name="T0" fmla="*/ 1751 w 21600"/>
                <a:gd name="T1" fmla="*/ 4903 h 21600"/>
                <a:gd name="T2" fmla="*/ 10093 w 21600"/>
                <a:gd name="T3" fmla="*/ 11669 h 21600"/>
                <a:gd name="T4" fmla="*/ 18436 w 21600"/>
                <a:gd name="T5" fmla="*/ 18436 h 21600"/>
                <a:gd name="T6" fmla="*/ 3163 w 21600"/>
                <a:gd name="T7" fmla="*/ 3163 h 21600"/>
                <a:gd name="T8" fmla="*/ 18437 w 21600"/>
                <a:gd name="T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751" y="4903"/>
                  </a:moveTo>
                  <a:cubicBezTo>
                    <a:pt x="608" y="6657"/>
                    <a:pt x="0" y="8706"/>
                    <a:pt x="0" y="10799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3664" y="21600"/>
                    <a:pt x="16411" y="20462"/>
                    <a:pt x="18436" y="18436"/>
                  </a:cubicBezTo>
                  <a:close/>
                </a:path>
              </a:pathLst>
            </a:custGeom>
            <a:gradFill rotWithShape="1">
              <a:gsLst>
                <a:gs pos="0">
                  <a:srgbClr val="FDFF97"/>
                </a:gs>
                <a:gs pos="100000">
                  <a:srgbClr val="F4DC4A"/>
                </a:gs>
              </a:gsLst>
              <a:path path="rect">
                <a:fillToRect r="100000" b="100000"/>
              </a:path>
            </a:gra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19" name="Arc 7"/>
            <p:cNvSpPr>
              <a:spLocks/>
            </p:cNvSpPr>
            <p:nvPr/>
          </p:nvSpPr>
          <p:spPr bwMode="auto">
            <a:xfrm>
              <a:off x="2653" y="1797"/>
              <a:ext cx="499" cy="636"/>
            </a:xfrm>
            <a:custGeom>
              <a:avLst/>
              <a:gdLst>
                <a:gd name="G0" fmla="+- 8063 0 0"/>
                <a:gd name="G1" fmla="+- 21600 0 0"/>
                <a:gd name="G2" fmla="+- 21600 0 0"/>
                <a:gd name="T0" fmla="*/ 0 w 29663"/>
                <a:gd name="T1" fmla="*/ 1561 h 21600"/>
                <a:gd name="T2" fmla="*/ 29663 w 29663"/>
                <a:gd name="T3" fmla="*/ 21600 h 21600"/>
                <a:gd name="T4" fmla="*/ 8063 w 2966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663" h="21600" fill="none" extrusionOk="0">
                  <a:moveTo>
                    <a:pt x="0" y="1561"/>
                  </a:moveTo>
                  <a:cubicBezTo>
                    <a:pt x="2563" y="530"/>
                    <a:pt x="5300" y="-1"/>
                    <a:pt x="8063" y="0"/>
                  </a:cubicBezTo>
                  <a:cubicBezTo>
                    <a:pt x="19992" y="0"/>
                    <a:pt x="29663" y="9670"/>
                    <a:pt x="29663" y="21600"/>
                  </a:cubicBezTo>
                </a:path>
                <a:path w="29663" h="21600" stroke="0" extrusionOk="0">
                  <a:moveTo>
                    <a:pt x="0" y="1561"/>
                  </a:moveTo>
                  <a:cubicBezTo>
                    <a:pt x="2563" y="530"/>
                    <a:pt x="5300" y="-1"/>
                    <a:pt x="8063" y="0"/>
                  </a:cubicBezTo>
                  <a:cubicBezTo>
                    <a:pt x="19992" y="0"/>
                    <a:pt x="29663" y="9670"/>
                    <a:pt x="29663" y="21600"/>
                  </a:cubicBezTo>
                  <a:lnTo>
                    <a:pt x="8063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DFF97"/>
                </a:gs>
                <a:gs pos="100000">
                  <a:srgbClr val="F4DC4A"/>
                </a:gs>
              </a:gsLst>
              <a:path path="rect">
                <a:fillToRect l="100000" t="100000"/>
              </a:path>
            </a:gradFill>
            <a:ln w="38100">
              <a:solidFill>
                <a:srgbClr val="F2D62E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5720" name="Arc 8"/>
            <p:cNvSpPr>
              <a:spLocks/>
            </p:cNvSpPr>
            <p:nvPr/>
          </p:nvSpPr>
          <p:spPr bwMode="auto">
            <a:xfrm rot="10601445" flipV="1">
              <a:off x="2617" y="2334"/>
              <a:ext cx="544" cy="12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367 w 43200"/>
                <a:gd name="T1" fmla="*/ 25563 h 25563"/>
                <a:gd name="T2" fmla="*/ 42978 w 43200"/>
                <a:gd name="T3" fmla="*/ 24689 h 25563"/>
                <a:gd name="T4" fmla="*/ 21600 w 43200"/>
                <a:gd name="T5" fmla="*/ 21600 h 25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5563" fill="none" extrusionOk="0">
                  <a:moveTo>
                    <a:pt x="366" y="25563"/>
                  </a:moveTo>
                  <a:cubicBezTo>
                    <a:pt x="122" y="24256"/>
                    <a:pt x="0" y="229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633"/>
                    <a:pt x="43125" y="23665"/>
                    <a:pt x="42977" y="24688"/>
                  </a:cubicBezTo>
                </a:path>
                <a:path w="43200" h="25563" stroke="0" extrusionOk="0">
                  <a:moveTo>
                    <a:pt x="366" y="25563"/>
                  </a:moveTo>
                  <a:cubicBezTo>
                    <a:pt x="122" y="24256"/>
                    <a:pt x="0" y="229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633"/>
                    <a:pt x="43125" y="23665"/>
                    <a:pt x="42977" y="24688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DFF97"/>
                </a:gs>
                <a:gs pos="100000">
                  <a:srgbClr val="F2D62E"/>
                </a:gs>
              </a:gsLst>
              <a:path path="rect">
                <a:fillToRect l="100000" b="100000"/>
              </a:path>
            </a:gradFill>
            <a:ln w="19050">
              <a:solidFill>
                <a:srgbClr val="5F5F5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5721" name="WordArt 9"/>
          <p:cNvSpPr>
            <a:spLocks noChangeArrowheads="1" noChangeShapeType="1" noTextEdit="1"/>
          </p:cNvSpPr>
          <p:nvPr/>
        </p:nvSpPr>
        <p:spPr bwMode="auto">
          <a:xfrm>
            <a:off x="6443663" y="1844675"/>
            <a:ext cx="2305050" cy="18716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Monotype Corsiva"/>
              </a:rPr>
              <a:t>ть</a:t>
            </a:r>
          </a:p>
        </p:txBody>
      </p:sp>
      <p:sp>
        <p:nvSpPr>
          <p:cNvPr id="115723" name="WordArt 11"/>
          <p:cNvSpPr>
            <a:spLocks noChangeArrowheads="1" noChangeShapeType="1" noTextEdit="1"/>
          </p:cNvSpPr>
          <p:nvPr/>
        </p:nvSpPr>
        <p:spPr bwMode="auto">
          <a:xfrm>
            <a:off x="3348038" y="1628775"/>
            <a:ext cx="1798637" cy="18367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Monotype Corsiva"/>
              </a:rPr>
              <a:t>щ</a:t>
            </a:r>
          </a:p>
        </p:txBody>
      </p:sp>
      <p:grpSp>
        <p:nvGrpSpPr>
          <p:cNvPr id="115732" name="Group 20"/>
          <p:cNvGrpSpPr>
            <a:grpSpLocks/>
          </p:cNvGrpSpPr>
          <p:nvPr/>
        </p:nvGrpSpPr>
        <p:grpSpPr bwMode="auto">
          <a:xfrm>
            <a:off x="1042988" y="2852738"/>
            <a:ext cx="2266950" cy="1368425"/>
            <a:chOff x="385" y="1434"/>
            <a:chExt cx="1428" cy="862"/>
          </a:xfrm>
        </p:grpSpPr>
        <p:sp>
          <p:nvSpPr>
            <p:cNvPr id="115724" name="Letter"/>
            <p:cNvSpPr>
              <a:spLocks noEditPoints="1" noChangeArrowheads="1"/>
            </p:cNvSpPr>
            <p:nvPr/>
          </p:nvSpPr>
          <p:spPr bwMode="auto">
            <a:xfrm>
              <a:off x="385" y="1434"/>
              <a:ext cx="1428" cy="86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5304 w 21600"/>
                <a:gd name="T17" fmla="*/ 9216 h 21600"/>
                <a:gd name="T18" fmla="*/ 17504 w 21600"/>
                <a:gd name="T19" fmla="*/ 1837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14" y="0"/>
                  </a:moveTo>
                  <a:lnTo>
                    <a:pt x="21600" y="0"/>
                  </a:lnTo>
                  <a:lnTo>
                    <a:pt x="21600" y="21628"/>
                  </a:lnTo>
                  <a:lnTo>
                    <a:pt x="14" y="21628"/>
                  </a:lnTo>
                  <a:lnTo>
                    <a:pt x="14" y="0"/>
                  </a:lnTo>
                  <a:close/>
                </a:path>
                <a:path w="21600" h="21600" extrusionOk="0">
                  <a:moveTo>
                    <a:pt x="18476" y="2035"/>
                  </a:moveTo>
                  <a:lnTo>
                    <a:pt x="20539" y="2035"/>
                  </a:lnTo>
                  <a:lnTo>
                    <a:pt x="20539" y="6559"/>
                  </a:lnTo>
                  <a:lnTo>
                    <a:pt x="18476" y="6559"/>
                  </a:lnTo>
                  <a:lnTo>
                    <a:pt x="18476" y="2035"/>
                  </a:lnTo>
                  <a:close/>
                </a:path>
                <a:path w="21600" h="21600" extrusionOk="0">
                  <a:moveTo>
                    <a:pt x="884" y="2092"/>
                  </a:moveTo>
                  <a:lnTo>
                    <a:pt x="7425" y="2092"/>
                  </a:lnTo>
                  <a:lnTo>
                    <a:pt x="7425" y="2770"/>
                  </a:lnTo>
                  <a:lnTo>
                    <a:pt x="884" y="2770"/>
                  </a:lnTo>
                  <a:lnTo>
                    <a:pt x="884" y="2092"/>
                  </a:lnTo>
                  <a:close/>
                </a:path>
                <a:path w="21600" h="21600" extrusionOk="0">
                  <a:moveTo>
                    <a:pt x="884" y="3109"/>
                  </a:moveTo>
                  <a:lnTo>
                    <a:pt x="7425" y="3109"/>
                  </a:lnTo>
                  <a:lnTo>
                    <a:pt x="7425" y="3788"/>
                  </a:lnTo>
                  <a:lnTo>
                    <a:pt x="884" y="3788"/>
                  </a:lnTo>
                  <a:lnTo>
                    <a:pt x="884" y="3109"/>
                  </a:lnTo>
                  <a:close/>
                </a:path>
                <a:path w="21600" h="21600" extrusionOk="0">
                  <a:moveTo>
                    <a:pt x="884" y="4127"/>
                  </a:moveTo>
                  <a:lnTo>
                    <a:pt x="7425" y="4127"/>
                  </a:lnTo>
                  <a:lnTo>
                    <a:pt x="7425" y="4806"/>
                  </a:lnTo>
                  <a:lnTo>
                    <a:pt x="884" y="4806"/>
                  </a:lnTo>
                  <a:lnTo>
                    <a:pt x="884" y="4127"/>
                  </a:lnTo>
                  <a:close/>
                </a:path>
                <a:path w="21600" h="21600" extrusionOk="0">
                  <a:moveTo>
                    <a:pt x="5127" y="5145"/>
                  </a:moveTo>
                  <a:lnTo>
                    <a:pt x="7425" y="5145"/>
                  </a:lnTo>
                  <a:lnTo>
                    <a:pt x="7425" y="5824"/>
                  </a:lnTo>
                  <a:lnTo>
                    <a:pt x="5127" y="5824"/>
                  </a:lnTo>
                  <a:lnTo>
                    <a:pt x="5127" y="5145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hlink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5731" name="Group 19"/>
            <p:cNvGrpSpPr>
              <a:grpSpLocks/>
            </p:cNvGrpSpPr>
            <p:nvPr/>
          </p:nvGrpSpPr>
          <p:grpSpPr bwMode="auto">
            <a:xfrm>
              <a:off x="1020" y="1842"/>
              <a:ext cx="681" cy="318"/>
              <a:chOff x="1020" y="1842"/>
              <a:chExt cx="681" cy="318"/>
            </a:xfrm>
          </p:grpSpPr>
          <p:sp>
            <p:nvSpPr>
              <p:cNvPr id="115726" name="Rectangle 14"/>
              <p:cNvSpPr>
                <a:spLocks noChangeArrowheads="1"/>
              </p:cNvSpPr>
              <p:nvPr/>
            </p:nvSpPr>
            <p:spPr bwMode="auto">
              <a:xfrm>
                <a:off x="1020" y="1842"/>
                <a:ext cx="681" cy="46"/>
              </a:xfrm>
              <a:prstGeom prst="rect">
                <a:avLst/>
              </a:prstGeom>
              <a:noFill/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28" name="Rectangle 16"/>
              <p:cNvSpPr>
                <a:spLocks noChangeArrowheads="1"/>
              </p:cNvSpPr>
              <p:nvPr/>
            </p:nvSpPr>
            <p:spPr bwMode="auto">
              <a:xfrm>
                <a:off x="1020" y="1933"/>
                <a:ext cx="681" cy="46"/>
              </a:xfrm>
              <a:prstGeom prst="rect">
                <a:avLst/>
              </a:prstGeom>
              <a:noFill/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29" name="Rectangle 17"/>
              <p:cNvSpPr>
                <a:spLocks noChangeArrowheads="1"/>
              </p:cNvSpPr>
              <p:nvPr/>
            </p:nvSpPr>
            <p:spPr bwMode="auto">
              <a:xfrm>
                <a:off x="1020" y="2024"/>
                <a:ext cx="681" cy="46"/>
              </a:xfrm>
              <a:prstGeom prst="rect">
                <a:avLst/>
              </a:prstGeom>
              <a:noFill/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30" name="Rectangle 18"/>
              <p:cNvSpPr>
                <a:spLocks noChangeArrowheads="1"/>
              </p:cNvSpPr>
              <p:nvPr/>
            </p:nvSpPr>
            <p:spPr bwMode="auto">
              <a:xfrm>
                <a:off x="1020" y="2115"/>
                <a:ext cx="363" cy="45"/>
              </a:xfrm>
              <a:prstGeom prst="rect">
                <a:avLst/>
              </a:prstGeom>
              <a:noFill/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5733" name="WordArt 21"/>
          <p:cNvSpPr>
            <a:spLocks noChangeArrowheads="1" noChangeShapeType="1" noTextEdit="1"/>
          </p:cNvSpPr>
          <p:nvPr/>
        </p:nvSpPr>
        <p:spPr bwMode="auto">
          <a:xfrm>
            <a:off x="539750" y="2349500"/>
            <a:ext cx="1152525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00FF"/>
                    </a:gs>
                    <a:gs pos="50000">
                      <a:srgbClr val="FF9933"/>
                    </a:gs>
                    <a:gs pos="100000">
                      <a:srgbClr val="9900FF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, , , ,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3000396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IV</a:t>
            </a:r>
            <a: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тур</a:t>
            </a:r>
            <a:b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6000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«Семь раз отмерь…»</a:t>
            </a:r>
            <a:endParaRPr lang="ru-RU" sz="6000" b="1" dirty="0">
              <a:ln w="11430"/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3000396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тур</a:t>
            </a:r>
            <a:b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6000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6000" b="1" dirty="0" err="1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Интелектуальная</a:t>
            </a:r>
            <a:r>
              <a:rPr lang="ru-RU" sz="6000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разминка»</a:t>
            </a:r>
            <a:endParaRPr lang="ru-RU" sz="6000" b="1" dirty="0">
              <a:ln w="11430"/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3643338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</a:t>
            </a:r>
            <a: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тур</a:t>
            </a:r>
            <a:b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6000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«физико-математическая эстафета»</a:t>
            </a:r>
            <a:endParaRPr lang="ru-RU" sz="6000" b="1" dirty="0">
              <a:ln w="11430"/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3000396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</a:t>
            </a:r>
            <a: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тур</a:t>
            </a:r>
            <a:br>
              <a:rPr lang="ru-RU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6000" b="1" dirty="0" smtClean="0">
                <a:ln w="11430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«Движение и силы»</a:t>
            </a:r>
            <a:endParaRPr lang="ru-RU" sz="6000" b="1" dirty="0">
              <a:ln w="11430"/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2214578"/>
          </a:xfrm>
        </p:spPr>
        <p:txBody>
          <a:bodyPr/>
          <a:lstStyle/>
          <a:p>
            <a:r>
              <a:rPr lang="ru-RU" dirty="0" smtClean="0"/>
              <a:t>На рисунке изобразите все действующие силы и </a:t>
            </a:r>
            <a:r>
              <a:rPr lang="ru-RU" dirty="0" err="1" smtClean="0"/>
              <a:t>обозначте</a:t>
            </a:r>
            <a:r>
              <a:rPr lang="ru-RU" dirty="0" smtClean="0"/>
              <a:t> их</a:t>
            </a:r>
            <a:endParaRPr lang="ru-RU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785786" y="2179552"/>
            <a:ext cx="7623594" cy="3106835"/>
            <a:chOff x="1872" y="3000"/>
            <a:chExt cx="3129" cy="1279"/>
          </a:xfrm>
        </p:grpSpPr>
        <p:sp>
          <p:nvSpPr>
            <p:cNvPr id="1027" name="PubTriangle"/>
            <p:cNvSpPr>
              <a:spLocks noEditPoints="1" noChangeArrowheads="1"/>
            </p:cNvSpPr>
            <p:nvPr/>
          </p:nvSpPr>
          <p:spPr bwMode="auto">
            <a:xfrm>
              <a:off x="1872" y="3169"/>
              <a:ext cx="2837" cy="1110"/>
            </a:xfrm>
            <a:custGeom>
              <a:avLst/>
              <a:gdLst>
                <a:gd name="G0" fmla="+- 0 0 0"/>
                <a:gd name="G1" fmla="*/ 21600 1 2"/>
                <a:gd name="G2" fmla="*/ G1 21600 21600"/>
                <a:gd name="G3" fmla="+- 21600 0 G2"/>
                <a:gd name="G4" fmla="+- 21600 0 0"/>
                <a:gd name="G5" fmla="+- G1 10800 0"/>
                <a:gd name="G6" fmla="*/ 21600 1 2"/>
                <a:gd name="G7" fmla="+- 21600 0 0"/>
                <a:gd name="G8" fmla="+- G2 G6 G1"/>
                <a:gd name="G9" fmla="+- G8 10800 0"/>
                <a:gd name="G10" fmla="+- G6 10800 0"/>
                <a:gd name="T0" fmla="*/ 21600 w 21600"/>
                <a:gd name="T1" fmla="*/ 0 h 21600"/>
                <a:gd name="T2" fmla="*/ 10800 w 21600"/>
                <a:gd name="T3" fmla="*/ 10800 h 21600"/>
                <a:gd name="T4" fmla="*/ 0 w 21600"/>
                <a:gd name="T5" fmla="*/ 21600 h 21600"/>
                <a:gd name="T6" fmla="*/ 10800 w 21600"/>
                <a:gd name="T7" fmla="*/ 21600 h 21600"/>
                <a:gd name="T8" fmla="*/ 21600 w 21600"/>
                <a:gd name="T9" fmla="*/ 21600 h 21600"/>
                <a:gd name="T10" fmla="*/ 21600 w 21600"/>
                <a:gd name="T11" fmla="*/ 10800 h 21600"/>
                <a:gd name="T12" fmla="*/ G3 w 21600"/>
                <a:gd name="T13" fmla="*/ G6 h 21600"/>
                <a:gd name="T14" fmla="*/ G5 w 21600"/>
                <a:gd name="T15" fmla="*/ G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21600" h="21600">
                  <a:moveTo>
                    <a:pt x="2160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 rot="20285518">
              <a:off x="2964" y="3465"/>
              <a:ext cx="465" cy="285"/>
            </a:xfrm>
            <a:prstGeom prst="rect">
              <a:avLst/>
            </a:prstGeom>
            <a:solidFill>
              <a:srgbClr val="77777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 rot="5400000">
              <a:off x="4626" y="3615"/>
              <a:ext cx="465" cy="285"/>
            </a:xfrm>
            <a:prstGeom prst="rect">
              <a:avLst/>
            </a:prstGeom>
            <a:solidFill>
              <a:srgbClr val="77777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Oval 6"/>
            <p:cNvSpPr>
              <a:spLocks noChangeArrowheads="1"/>
            </p:cNvSpPr>
            <p:nvPr/>
          </p:nvSpPr>
          <p:spPr bwMode="auto">
            <a:xfrm>
              <a:off x="4590" y="3000"/>
              <a:ext cx="195" cy="195"/>
            </a:xfrm>
            <a:prstGeom prst="ellipse">
              <a:avLst/>
            </a:prstGeom>
            <a:solidFill>
              <a:srgbClr val="99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 flipV="1">
              <a:off x="3397" y="3014"/>
              <a:ext cx="1261" cy="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4775" y="3103"/>
              <a:ext cx="15" cy="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714348" y="5643578"/>
            <a:ext cx="68580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За каждую верно указанную силу обозначенную буквой – 1 балл</a:t>
            </a:r>
            <a:endParaRPr lang="ru-RU" sz="32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58" y="714356"/>
            <a:ext cx="5043494" cy="5786478"/>
          </a:xfrm>
        </p:spPr>
        <p:txBody>
          <a:bodyPr/>
          <a:lstStyle/>
          <a:p>
            <a:pPr lvl="0" algn="l"/>
            <a:r>
              <a:rPr lang="ru-RU" sz="4000" dirty="0" smtClean="0"/>
              <a:t>1.Что происходило на участке </a:t>
            </a:r>
            <a:r>
              <a:rPr lang="en-US" sz="4000" dirty="0" smtClean="0"/>
              <a:t>II</a:t>
            </a:r>
            <a:r>
              <a:rPr lang="ru-RU" sz="4000" dirty="0" smtClean="0"/>
              <a:t>?</a:t>
            </a:r>
            <a:br>
              <a:rPr lang="ru-RU" sz="4000" dirty="0" smtClean="0"/>
            </a:br>
            <a:r>
              <a:rPr lang="ru-RU" sz="4000" dirty="0" smtClean="0"/>
              <a:t>2.Сколько всего времени отдыхал турист?  </a:t>
            </a:r>
            <a:br>
              <a:rPr lang="ru-RU" sz="4000" dirty="0" smtClean="0"/>
            </a:br>
            <a:r>
              <a:rPr lang="ru-RU" sz="4000" dirty="0" smtClean="0"/>
              <a:t>3.Какими видами транспорта турист пользовался на участках </a:t>
            </a:r>
            <a:r>
              <a:rPr lang="en-US" sz="4000" dirty="0" smtClean="0"/>
              <a:t>V</a:t>
            </a:r>
            <a:r>
              <a:rPr lang="ru-RU" sz="4000" dirty="0" smtClean="0"/>
              <a:t>, </a:t>
            </a:r>
            <a:r>
              <a:rPr lang="en-US" sz="4000" dirty="0" smtClean="0"/>
              <a:t>VII</a:t>
            </a:r>
            <a:r>
              <a:rPr lang="ru-RU" sz="4000" dirty="0" smtClean="0"/>
              <a:t>, </a:t>
            </a:r>
            <a:r>
              <a:rPr lang="en-US" sz="4000" dirty="0" smtClean="0"/>
              <a:t>IX</a:t>
            </a:r>
            <a:r>
              <a:rPr lang="ru-RU" sz="4000" dirty="0" smtClean="0"/>
              <a:t>?</a:t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4" name="Рисунок 3" descr="File009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928802"/>
            <a:ext cx="2852750" cy="4119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4282" y="500042"/>
            <a:ext cx="3714776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Дан график</a:t>
            </a:r>
            <a:r>
              <a:rPr lang="ru-RU" sz="4400" dirty="0" smtClean="0"/>
              <a:t>:</a:t>
            </a:r>
            <a:endParaRPr lang="ru-RU" sz="44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187450" y="2133600"/>
            <a:ext cx="6767513" cy="2952750"/>
            <a:chOff x="748" y="1344"/>
            <a:chExt cx="4263" cy="1860"/>
          </a:xfrm>
        </p:grpSpPr>
        <p:sp>
          <p:nvSpPr>
            <p:cNvPr id="2053" name="WordArt 5"/>
            <p:cNvSpPr>
              <a:spLocks noChangeArrowheads="1" noChangeShapeType="1" noTextEdit="1"/>
            </p:cNvSpPr>
            <p:nvPr/>
          </p:nvSpPr>
          <p:spPr bwMode="auto">
            <a:xfrm>
              <a:off x="748" y="1344"/>
              <a:ext cx="4263" cy="118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  <a:scene3d>
                <a:camera prst="legacyPerspectiveFront">
                  <a:rot lat="20519999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</a:gradFill>
                  <a:latin typeface="Monotype Corsiva"/>
                </a:rPr>
                <a:t>Отгадай </a:t>
              </a:r>
            </a:p>
          </p:txBody>
        </p:sp>
        <p:sp>
          <p:nvSpPr>
            <p:cNvPr id="2054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292" y="3113"/>
              <a:ext cx="3312" cy="91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  <a:scene3d>
                <a:camera prst="legacyPerspectiveFront">
                  <a:rot lat="20519999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lstStyle/>
            <a:p>
              <a:pPr algn="ctr"/>
              <a:r>
                <a:rPr lang="ru-RU" sz="3600" kern="10">
                  <a:ln w="9525"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</a:gradFill>
                  <a:latin typeface="Monotype Corsiva"/>
                </a:rPr>
                <a:t>ребус</a:t>
              </a: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1763713" y="1268413"/>
            <a:ext cx="4824412" cy="3024187"/>
            <a:chOff x="1111" y="799"/>
            <a:chExt cx="3039" cy="1905"/>
          </a:xfrm>
        </p:grpSpPr>
        <p:sp>
          <p:nvSpPr>
            <p:cNvPr id="307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383" y="799"/>
              <a:ext cx="2540" cy="9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>
                        <a:alpha val="80000"/>
                      </a:srgbClr>
                    </a:outerShdw>
                  </a:effectLst>
                  <a:latin typeface="Impact"/>
                </a:rPr>
                <a:t>Резо</a:t>
              </a:r>
            </a:p>
          </p:txBody>
        </p:sp>
        <p:sp>
          <p:nvSpPr>
            <p:cNvPr id="3078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882" y="1981"/>
              <a:ext cx="1633" cy="72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>
                        <a:alpha val="80000"/>
                      </a:srgbClr>
                    </a:outerShdw>
                  </a:effectLst>
                  <a:latin typeface="Impact"/>
                </a:rPr>
                <a:t>нс</a:t>
              </a: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1111" y="1842"/>
              <a:ext cx="3039" cy="4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F2D62E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2484438" y="30686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5498" name="Group 26"/>
          <p:cNvGrpSpPr>
            <a:grpSpLocks/>
          </p:cNvGrpSpPr>
          <p:nvPr/>
        </p:nvGrpSpPr>
        <p:grpSpPr bwMode="auto">
          <a:xfrm>
            <a:off x="1042988" y="836613"/>
            <a:ext cx="7416800" cy="4824412"/>
            <a:chOff x="657" y="527"/>
            <a:chExt cx="4672" cy="3039"/>
          </a:xfrm>
        </p:grpSpPr>
        <p:grpSp>
          <p:nvGrpSpPr>
            <p:cNvPr id="105493" name="Group 21"/>
            <p:cNvGrpSpPr>
              <a:grpSpLocks/>
            </p:cNvGrpSpPr>
            <p:nvPr/>
          </p:nvGrpSpPr>
          <p:grpSpPr bwMode="auto">
            <a:xfrm>
              <a:off x="2064" y="981"/>
              <a:ext cx="1542" cy="1995"/>
              <a:chOff x="2109" y="1389"/>
              <a:chExt cx="1225" cy="1587"/>
            </a:xfrm>
          </p:grpSpPr>
          <p:sp>
            <p:nvSpPr>
              <p:cNvPr id="105486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2109" y="1752"/>
                <a:ext cx="816" cy="1224"/>
              </a:xfrm>
              <a:prstGeom prst="rect">
                <a:avLst/>
              </a:prstGeom>
            </p:spPr>
            <p:txBody>
              <a:bodyPr wrap="none" fromWordArt="1">
                <a:prstTxWarp prst="textCascadeUp">
                  <a:avLst>
                    <a:gd name="adj" fmla="val 100000"/>
                  </a:avLst>
                </a:prstTxWarp>
                <a:scene3d>
                  <a:camera prst="legacyPerspectiveFront">
                    <a:rot lat="20519999" lon="1080000" rev="0"/>
                  </a:camera>
                  <a:lightRig rig="legacyHarsh2" dir="b"/>
                </a:scene3d>
                <a:sp3d extrusionH="430200" prstMaterial="legacyMatte">
                  <a:extrusionClr>
                    <a:srgbClr val="FF6600"/>
                  </a:extrusionClr>
                </a:sp3d>
              </a:bodyPr>
              <a:lstStyle/>
              <a:p>
                <a:pPr algn="ctr"/>
                <a:r>
                  <a:rPr lang="ru-RU" sz="6000" kern="10">
                    <a:ln w="9525"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rgbClr val="FFE701"/>
                        </a:gs>
                        <a:gs pos="100000">
                          <a:srgbClr val="FE3E02"/>
                        </a:gs>
                      </a:gsLst>
                      <a:lin ang="5400000" scaled="1"/>
                    </a:gradFill>
                    <a:latin typeface="Impact"/>
                  </a:rPr>
                  <a:t>с</a:t>
                </a:r>
              </a:p>
            </p:txBody>
          </p:sp>
          <p:sp>
            <p:nvSpPr>
              <p:cNvPr id="105487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2925" y="1389"/>
                <a:ext cx="409" cy="551"/>
              </a:xfrm>
              <a:prstGeom prst="rect">
                <a:avLst/>
              </a:prstGeom>
            </p:spPr>
            <p:txBody>
              <a:bodyPr wrap="none" fromWordArt="1">
                <a:prstTxWarp prst="textCascadeUp">
                  <a:avLst>
                    <a:gd name="adj" fmla="val 100000"/>
                  </a:avLst>
                </a:prstTxWarp>
                <a:scene3d>
                  <a:camera prst="legacyPerspectiveFront">
                    <a:rot lat="20519999" lon="1080000" rev="0"/>
                  </a:camera>
                  <a:lightRig rig="legacyHarsh2" dir="b"/>
                </a:scene3d>
                <a:sp3d extrusionH="430200" prstMaterial="legacyMatte">
                  <a:extrusionClr>
                    <a:srgbClr val="FF6600"/>
                  </a:extrusionClr>
                </a:sp3d>
              </a:bodyPr>
              <a:lstStyle/>
              <a:p>
                <a:pPr algn="ctr"/>
                <a:r>
                  <a:rPr lang="ru-RU" sz="3600" kern="10">
                    <a:ln w="9525"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rgbClr val="FFE701"/>
                        </a:gs>
                        <a:gs pos="100000">
                          <a:srgbClr val="FE3E02"/>
                        </a:gs>
                      </a:gsLst>
                      <a:lin ang="5400000" scaled="1"/>
                    </a:gradFill>
                    <a:latin typeface="Impact"/>
                  </a:rPr>
                  <a:t>2</a:t>
                </a:r>
              </a:p>
            </p:txBody>
          </p:sp>
        </p:grpSp>
        <p:grpSp>
          <p:nvGrpSpPr>
            <p:cNvPr id="105497" name="Group 25"/>
            <p:cNvGrpSpPr>
              <a:grpSpLocks/>
            </p:cNvGrpSpPr>
            <p:nvPr/>
          </p:nvGrpSpPr>
          <p:grpSpPr bwMode="auto">
            <a:xfrm>
              <a:off x="657" y="527"/>
              <a:ext cx="1452" cy="3039"/>
              <a:chOff x="748" y="845"/>
              <a:chExt cx="1452" cy="3039"/>
            </a:xfrm>
          </p:grpSpPr>
          <p:sp>
            <p:nvSpPr>
              <p:cNvPr id="105477" name="Oval 5"/>
              <p:cNvSpPr>
                <a:spLocks noChangeArrowheads="1"/>
              </p:cNvSpPr>
              <p:nvPr/>
            </p:nvSpPr>
            <p:spPr bwMode="auto">
              <a:xfrm>
                <a:off x="884" y="935"/>
                <a:ext cx="908" cy="998"/>
              </a:xfrm>
              <a:prstGeom prst="ellipse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80" name="Rectangle 8"/>
              <p:cNvSpPr>
                <a:spLocks noChangeArrowheads="1"/>
              </p:cNvSpPr>
              <p:nvPr/>
            </p:nvSpPr>
            <p:spPr bwMode="auto">
              <a:xfrm>
                <a:off x="1247" y="1888"/>
                <a:ext cx="91" cy="1996"/>
              </a:xfrm>
              <a:prstGeom prst="rect">
                <a:avLst/>
              </a:prstGeom>
              <a:gradFill rotWithShape="1">
                <a:gsLst>
                  <a:gs pos="0">
                    <a:srgbClr val="00FF00"/>
                  </a:gs>
                  <a:gs pos="50000">
                    <a:srgbClr val="00FF00">
                      <a:gamma/>
                      <a:shade val="46275"/>
                      <a:invGamma/>
                    </a:srgbClr>
                  </a:gs>
                  <a:gs pos="100000">
                    <a:srgbClr val="00FF00"/>
                  </a:gs>
                </a:gsLst>
                <a:lin ang="2700000" scaled="1"/>
              </a:gra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82" name="AutoShape 10"/>
              <p:cNvSpPr>
                <a:spLocks noChangeArrowheads="1"/>
              </p:cNvSpPr>
              <p:nvPr/>
            </p:nvSpPr>
            <p:spPr bwMode="auto">
              <a:xfrm>
                <a:off x="1292" y="935"/>
                <a:ext cx="272" cy="226"/>
              </a:xfrm>
              <a:prstGeom prst="irregularSeal1">
                <a:avLst/>
              </a:prstGeom>
              <a:solidFill>
                <a:srgbClr val="777777"/>
              </a:solidFill>
              <a:ln w="9525">
                <a:solidFill>
                  <a:srgbClr val="33333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84" name="AutoShape 12"/>
              <p:cNvSpPr>
                <a:spLocks noChangeArrowheads="1"/>
              </p:cNvSpPr>
              <p:nvPr/>
            </p:nvSpPr>
            <p:spPr bwMode="auto">
              <a:xfrm>
                <a:off x="748" y="1979"/>
                <a:ext cx="499" cy="816"/>
              </a:xfrm>
              <a:prstGeom prst="lightningBolt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85" name="AutoShape 13"/>
              <p:cNvSpPr>
                <a:spLocks noChangeArrowheads="1"/>
              </p:cNvSpPr>
              <p:nvPr/>
            </p:nvSpPr>
            <p:spPr bwMode="auto">
              <a:xfrm rot="3860369">
                <a:off x="1254" y="2471"/>
                <a:ext cx="634" cy="919"/>
              </a:xfrm>
              <a:prstGeom prst="lightningBolt">
                <a:avLst/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91" name="WordArt 19"/>
              <p:cNvSpPr>
                <a:spLocks noChangeArrowheads="1" noChangeShapeType="1" noTextEdit="1"/>
              </p:cNvSpPr>
              <p:nvPr/>
            </p:nvSpPr>
            <p:spPr bwMode="auto">
              <a:xfrm rot="10800000">
                <a:off x="1973" y="845"/>
                <a:ext cx="227" cy="31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scene3d>
                  <a:camera prst="legacyObliqueRight"/>
                  <a:lightRig rig="legacyHarsh3" dir="t"/>
                </a:scene3d>
                <a:sp3d extrusionH="100000" prstMaterial="legacyMatte">
                  <a:extrusionClr>
                    <a:srgbClr val="663300"/>
                  </a:extrusionClr>
                </a:sp3d>
              </a:bodyPr>
              <a:lstStyle/>
              <a:p>
                <a:pPr algn="ctr"/>
                <a:r>
                  <a:rPr lang="ru-RU" sz="3600" kern="10">
                    <a:ln w="9525"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Times New Roman"/>
                    <a:cs typeface="Times New Roman"/>
                  </a:rPr>
                  <a:t>,</a:t>
                </a:r>
              </a:p>
            </p:txBody>
          </p:sp>
        </p:grpSp>
        <p:sp>
          <p:nvSpPr>
            <p:cNvPr id="105494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3651" y="1298"/>
              <a:ext cx="1678" cy="1815"/>
            </a:xfrm>
            <a:prstGeom prst="rect">
              <a:avLst/>
            </a:prstGeom>
          </p:spPr>
          <p:txBody>
            <a:bodyPr wrap="none" fromWordArt="1">
              <a:prstTxWarp prst="textInflate">
                <a:avLst>
                  <a:gd name="adj" fmla="val 13634"/>
                </a:avLst>
              </a:prstTxWarp>
              <a:scene3d>
                <a:camera prst="legacyPerspectiveTopLeft">
                  <a:rot lat="0" lon="20519999" rev="0"/>
                </a:camera>
                <a:lightRig rig="legacyHarsh3" dir="r"/>
              </a:scene3d>
              <a:sp3d extrusionH="430200" prstMaterial="legacyMatte">
                <a:extrusionClr>
                  <a:srgbClr val="006600"/>
                </a:extrusionClr>
              </a:sp3d>
            </a:bodyPr>
            <a:lstStyle/>
            <a:p>
              <a:pPr algn="ctr"/>
              <a:r>
                <a:rPr lang="ru-RU" sz="3600" i="1" kern="10">
                  <a:ln w="9525">
                    <a:round/>
                    <a:headEnd/>
                    <a:tailEnd/>
                  </a:ln>
                  <a:solidFill>
                    <a:srgbClr val="FFFF00">
                      <a:alpha val="89999"/>
                    </a:srgbClr>
                  </a:solidFill>
                  <a:latin typeface="Monotype Corsiva"/>
                </a:rPr>
                <a:t>А</a:t>
              </a: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ject Post-Mortem">
  <a:themeElements>
    <a:clrScheme name="Project Post-Mortem 1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Project Post-Mortem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ct Post-Mortem 1">
        <a:dk1>
          <a:srgbClr val="003366"/>
        </a:dk1>
        <a:lt1>
          <a:srgbClr val="FFFFFF"/>
        </a:lt1>
        <a:dk2>
          <a:srgbClr val="008080"/>
        </a:dk2>
        <a:lt2>
          <a:srgbClr val="FFCC66"/>
        </a:lt2>
        <a:accent1>
          <a:srgbClr val="3366CC"/>
        </a:accent1>
        <a:accent2>
          <a:srgbClr val="0099CC"/>
        </a:accent2>
        <a:accent3>
          <a:srgbClr val="AAC0C0"/>
        </a:accent3>
        <a:accent4>
          <a:srgbClr val="DADADA"/>
        </a:accent4>
        <a:accent5>
          <a:srgbClr val="ADB8E2"/>
        </a:accent5>
        <a:accent6>
          <a:srgbClr val="008AB9"/>
        </a:accent6>
        <a:hlink>
          <a:srgbClr val="99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4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5">
        <a:dk1>
          <a:srgbClr val="100000"/>
        </a:dk1>
        <a:lt1>
          <a:srgbClr val="FFFFFF"/>
        </a:lt1>
        <a:dk2>
          <a:srgbClr val="800000"/>
        </a:dk2>
        <a:lt2>
          <a:srgbClr val="FFCC66"/>
        </a:lt2>
        <a:accent1>
          <a:srgbClr val="003366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AAADB8"/>
        </a:accent5>
        <a:accent6>
          <a:srgbClr val="8A5C2D"/>
        </a:accent6>
        <a:hlink>
          <a:srgbClr val="336699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6">
        <a:dk1>
          <a:srgbClr val="666633"/>
        </a:dk1>
        <a:lt1>
          <a:srgbClr val="FFFFFF"/>
        </a:lt1>
        <a:dk2>
          <a:srgbClr val="CC9900"/>
        </a:dk2>
        <a:lt2>
          <a:srgbClr val="DDDDDD"/>
        </a:lt2>
        <a:accent1>
          <a:srgbClr val="CC6600"/>
        </a:accent1>
        <a:accent2>
          <a:srgbClr val="996633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8A5C2D"/>
        </a:accent6>
        <a:hlink>
          <a:srgbClr val="6633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68</Words>
  <Application>Microsoft Office PowerPoint</Application>
  <PresentationFormat>Экран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Круги</vt:lpstr>
      <vt:lpstr>Project Post-Mortem</vt:lpstr>
      <vt:lpstr>Слайд 1</vt:lpstr>
      <vt:lpstr>I тур «Интелектуальная разминка»</vt:lpstr>
      <vt:lpstr>II тур «физико-математическая эстафета»</vt:lpstr>
      <vt:lpstr>III тур «Движение и силы»</vt:lpstr>
      <vt:lpstr>На рисунке изобразите все действующие силы и обозначте их</vt:lpstr>
      <vt:lpstr>1.Что происходило на участке II? 2.Сколько всего времени отдыхал турист?   3.Какими видами транспорта турист пользовался на участках V, VII, IX?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IV тур «Семь раз отмерь…»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Иванова Людмила</dc:creator>
  <cp:lastModifiedBy>Иванова</cp:lastModifiedBy>
  <cp:revision>28</cp:revision>
  <dcterms:created xsi:type="dcterms:W3CDTF">2008-01-21T11:58:54Z</dcterms:created>
  <dcterms:modified xsi:type="dcterms:W3CDTF">2010-01-23T13:31:26Z</dcterms:modified>
</cp:coreProperties>
</file>