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9" r:id="rId3"/>
    <p:sldId id="270" r:id="rId4"/>
    <p:sldId id="271" r:id="rId5"/>
    <p:sldId id="272" r:id="rId6"/>
    <p:sldId id="273" r:id="rId7"/>
    <p:sldId id="259" r:id="rId8"/>
    <p:sldId id="260" r:id="rId9"/>
    <p:sldId id="261" r:id="rId10"/>
    <p:sldId id="274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3" autoAdjust="0"/>
    <p:restoredTop sz="94643" autoAdjust="0"/>
  </p:normalViewPr>
  <p:slideViewPr>
    <p:cSldViewPr>
      <p:cViewPr varScale="1">
        <p:scale>
          <a:sx n="45" d="100"/>
          <a:sy n="45" d="100"/>
        </p:scale>
        <p:origin x="-114" y="-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90310-F9A8-49DE-887B-E685215EF42C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A7E28-F7F2-43FE-84D4-D858C1BB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80px-Nana_Takeda_2005_Croatia_Cup_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0"/>
            <a:ext cx="3071834" cy="4095779"/>
          </a:xfrm>
          <a:prstGeom prst="rect">
            <a:avLst/>
          </a:prstGeom>
        </p:spPr>
      </p:pic>
      <p:pic>
        <p:nvPicPr>
          <p:cNvPr id="3" name="Рисунок 2" descr="babochka006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0"/>
            <a:ext cx="3983719" cy="2857496"/>
          </a:xfrm>
          <a:prstGeom prst="rect">
            <a:avLst/>
          </a:prstGeom>
        </p:spPr>
      </p:pic>
      <p:pic>
        <p:nvPicPr>
          <p:cNvPr id="4" name="Рисунок 3" descr="SHU_B737-205_(RA-7300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3714752"/>
            <a:ext cx="4357115" cy="2897018"/>
          </a:xfrm>
          <a:prstGeom prst="rect">
            <a:avLst/>
          </a:prstGeom>
        </p:spPr>
      </p:pic>
      <p:pic>
        <p:nvPicPr>
          <p:cNvPr id="5" name="Рисунок 4" descr="Энштейн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8" y="3000372"/>
            <a:ext cx="2786082" cy="35629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142852"/>
            <a:ext cx="5970908" cy="1214422"/>
          </a:xfrm>
          <a:prstGeom prst="rect">
            <a:avLst/>
          </a:prstGeom>
          <a:noFill/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1571612"/>
            <a:ext cx="7643866" cy="1643074"/>
          </a:xfrm>
          <a:prstGeom prst="rect">
            <a:avLst/>
          </a:prstGeom>
          <a:noFill/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3286124"/>
            <a:ext cx="7364194" cy="1214446"/>
          </a:xfrm>
          <a:prstGeom prst="rect">
            <a:avLst/>
          </a:prstGeom>
          <a:noFill/>
        </p:spPr>
      </p:pic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714884"/>
            <a:ext cx="8397697" cy="1571636"/>
          </a:xfrm>
          <a:prstGeom prst="rect">
            <a:avLst/>
          </a:prstGeom>
          <a:noFill/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500042"/>
            <a:ext cx="5714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624BA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2214554"/>
            <a:ext cx="5714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624BA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3643314"/>
            <a:ext cx="6429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624BA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5286388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624BA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624BA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*)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85725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   </a:t>
            </a:r>
            <a:r>
              <a:rPr lang="ru-RU" sz="5400" dirty="0" smtClean="0">
                <a:solidFill>
                  <a:srgbClr val="002060"/>
                </a:solidFill>
              </a:rPr>
              <a:t>Рано или поздно всякая правильная математическая </a:t>
            </a:r>
          </a:p>
          <a:p>
            <a:r>
              <a:rPr lang="ru-RU" sz="5400" dirty="0" smtClean="0">
                <a:solidFill>
                  <a:srgbClr val="002060"/>
                </a:solidFill>
              </a:rPr>
              <a:t>идея находит применение </a:t>
            </a:r>
          </a:p>
          <a:p>
            <a:r>
              <a:rPr lang="ru-RU" sz="5400" dirty="0" smtClean="0">
                <a:solidFill>
                  <a:srgbClr val="002060"/>
                </a:solidFill>
              </a:rPr>
              <a:t>в том или ином деле</a:t>
            </a:r>
          </a:p>
          <a:p>
            <a:r>
              <a:rPr lang="ru-RU" sz="5400" dirty="0" smtClean="0">
                <a:solidFill>
                  <a:srgbClr val="002060"/>
                </a:solidFill>
              </a:rPr>
              <a:t>                          А.Н. Крылов</a:t>
            </a:r>
            <a:endParaRPr lang="ru-RU" sz="5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685800" y="2176144"/>
            <a:ext cx="5172084" cy="6813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80px-Nana_Takeda_2005_Croatia_Cup_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14290"/>
            <a:ext cx="4643462" cy="6191283"/>
          </a:xfrm>
          <a:prstGeom prst="rect">
            <a:avLst/>
          </a:prstGeo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785794"/>
            <a:ext cx="3533775" cy="132397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781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Энштейн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9" y="214290"/>
            <a:ext cx="4301320" cy="5500726"/>
          </a:xfrm>
          <a:prstGeom prst="rect">
            <a:avLst/>
          </a:prstGeom>
        </p:spPr>
      </p:pic>
      <p:pic>
        <p:nvPicPr>
          <p:cNvPr id="3" name="Рисунок 2" descr="e9258eca23297061381cda6977ac65a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714356"/>
            <a:ext cx="3857652" cy="1285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abochka00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85728"/>
            <a:ext cx="4643470" cy="2997683"/>
          </a:xfrm>
          <a:prstGeom prst="rect">
            <a:avLst/>
          </a:prstGeo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214686"/>
            <a:ext cx="5072098" cy="26977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HU_B737-205_(RA-7300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4857784" cy="3229910"/>
          </a:xfrm>
          <a:prstGeom prst="rect">
            <a:avLst/>
          </a:prstGeom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3571876"/>
            <a:ext cx="6148856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80px-Nana_Takeda_2005_Croatia_Cup_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0"/>
            <a:ext cx="3071834" cy="4095779"/>
          </a:xfrm>
          <a:prstGeom prst="rect">
            <a:avLst/>
          </a:prstGeom>
        </p:spPr>
      </p:pic>
      <p:pic>
        <p:nvPicPr>
          <p:cNvPr id="3" name="Рисунок 2" descr="babochka006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0"/>
            <a:ext cx="3983719" cy="2857496"/>
          </a:xfrm>
          <a:prstGeom prst="rect">
            <a:avLst/>
          </a:prstGeom>
        </p:spPr>
      </p:pic>
      <p:pic>
        <p:nvPicPr>
          <p:cNvPr id="4" name="Рисунок 3" descr="SHU_B737-205_(RA-7300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3714752"/>
            <a:ext cx="4357115" cy="2897018"/>
          </a:xfrm>
          <a:prstGeom prst="rect">
            <a:avLst/>
          </a:prstGeom>
        </p:spPr>
      </p:pic>
      <p:pic>
        <p:nvPicPr>
          <p:cNvPr id="5" name="Рисунок 4" descr="Энштейн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8" y="3000372"/>
            <a:ext cx="2786082" cy="35629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57166"/>
            <a:ext cx="5757903" cy="2214578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123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5984" y="3357562"/>
            <a:ext cx="41434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Ответ: 144</a:t>
            </a:r>
            <a:endParaRPr lang="ru-RU" sz="66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71480"/>
            <a:ext cx="6647703" cy="2214578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1604" y="3929066"/>
            <a:ext cx="7273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solidFill>
                  <a:schemeClr val="accent2">
                    <a:lumMod val="50000"/>
                  </a:schemeClr>
                </a:solidFill>
              </a:rPr>
              <a:t>Ответ: 107</a:t>
            </a:r>
            <a:endParaRPr lang="ru-RU" sz="9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85728"/>
            <a:ext cx="7286676" cy="1714512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4286256"/>
            <a:ext cx="87233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accent2">
                    <a:lumMod val="50000"/>
                  </a:schemeClr>
                </a:solidFill>
              </a:rPr>
              <a:t>Ответ: Корней нет</a:t>
            </a:r>
            <a:endParaRPr lang="ru-RU" sz="7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114</TotalTime>
  <Words>37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14</cp:revision>
  <dcterms:created xsi:type="dcterms:W3CDTF">2009-10-16T17:49:48Z</dcterms:created>
  <dcterms:modified xsi:type="dcterms:W3CDTF">2010-01-23T13:29:02Z</dcterms:modified>
</cp:coreProperties>
</file>