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80" d="100"/>
          <a:sy n="80" d="100"/>
        </p:scale>
        <p:origin x="774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896D7-E32F-41FD-9381-5F93CCDE269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C4EE1-47B8-43F8-847D-A77A1427F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1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C4EE1-47B8-43F8-847D-A77A1427F2D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21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C4EE1-47B8-43F8-847D-A77A1427F2D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467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C4EE1-47B8-43F8-847D-A77A1427F2D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386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C4EE1-47B8-43F8-847D-A77A1427F2D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365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BF99F4-C696-5DE9-9FED-F8FC300F7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3F2A54-E579-0178-D03D-563F98DD0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07D53A-CB09-F439-5865-5FD5EEE03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9628-2A06-49DE-A6D3-66761096CAC5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48306B-4A43-22E1-1D1D-30ACE607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B3D145-7BDD-B0EF-6C2F-0AF8DA2B9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34B9-0FB3-46C0-80D9-1CEC33FFF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801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BBBF1-0034-217B-6F05-E1B56C6DE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82B974-3AD2-994C-1665-049CF11AB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A4F2B9-D42F-8F8F-DFC7-DE7A41F4A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9628-2A06-49DE-A6D3-66761096CAC5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405B67-FBD0-1827-F7BE-EDFE21E5B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304AD6-77D5-9A48-20B7-8407D2BE4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34B9-0FB3-46C0-80D9-1CEC33FFF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75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ED66A8A-76D1-C693-A811-208D59703D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B5FA52-6ADA-6B0D-C89E-C2E007840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123A2A-15D7-83D5-8C4C-49891E760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9628-2A06-49DE-A6D3-66761096CAC5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DF3F1F-24D5-586B-28A5-333B25875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7CA909-FAF9-FD7E-C372-104F6A4E7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34B9-0FB3-46C0-80D9-1CEC33FFF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45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139E4-B911-4B89-57A6-8E16981A5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E428BB-79F8-1B25-E0DB-C8F2F20F0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4FC549-E387-1E23-54CA-98FCA617B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9628-2A06-49DE-A6D3-66761096CAC5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396DAF-7916-DCD7-789B-64736D901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245BD8-F027-A7C6-5688-E4F922DEE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34B9-0FB3-46C0-80D9-1CEC33FFF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548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810B5-849E-C276-CD62-52ADFF46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6F05FF-C2F2-3073-61F1-7FF3761D5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80DA66-4907-F780-5F0D-E272CEED7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9628-2A06-49DE-A6D3-66761096CAC5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263BA7-2002-1C53-F47E-1628F18B2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DD4893-8DCD-7877-A1B1-108817C8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34B9-0FB3-46C0-80D9-1CEC33FFF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56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7BDA9-85B5-FC01-2382-EBE4E1569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C4544D-376A-FC7A-D378-0A0BC48DE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01B35D-1A86-FF3B-56C6-B5461C6DD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A487D5-0B9C-33BA-C97A-5AF1BBE3F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9628-2A06-49DE-A6D3-66761096CAC5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544856-EF83-425D-4E97-78C99CCE9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7A4C1E-C123-F784-F813-4FE0A114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34B9-0FB3-46C0-80D9-1CEC33FFF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98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63020-1E88-3BB4-9E27-55E3C7AFE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095698-3AA9-39CD-6DF8-1FE72CBB0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149387-04C7-3410-7E2A-2A96A7BB6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7FD02-136E-5C2B-5D94-FBA66AE7BE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E53736-2C12-28A7-8DDE-6CF786C3EE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F63696A-4D16-B690-5651-036890D8A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9628-2A06-49DE-A6D3-66761096CAC5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A8BBB4-0353-D6CC-ABD1-C1679FEC4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0861B65-41FB-E32F-911D-16830B0C9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34B9-0FB3-46C0-80D9-1CEC33FFF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505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8F93C9-2EA9-27A7-BB27-4B11ACD2F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ABF3607-6B07-2385-8D61-70D041D8B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9628-2A06-49DE-A6D3-66761096CAC5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D122E8-6C24-9286-90C0-B873ADB9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C98200-A368-6632-812B-4D05FE68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34B9-0FB3-46C0-80D9-1CEC33FFF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4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064ECB8-E870-D758-DC92-079C42922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9628-2A06-49DE-A6D3-66761096CAC5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72EC09-7FAA-6186-81EC-1C019A4BA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1973C5-FEF4-8E4D-32E7-C437E80CB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34B9-0FB3-46C0-80D9-1CEC33FFF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79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705706-B81E-59D1-8E84-CFCE372AE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A66E6B-ACD0-C741-3C78-FEBA47A89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B90190-1ADB-5F61-DB51-923A5E363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03AB75-BEAD-89E8-0019-3763C38DD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9628-2A06-49DE-A6D3-66761096CAC5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ACDB20-361A-63BF-0B32-4D551C24E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668215-7F84-9F41-1F49-7509B6F1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34B9-0FB3-46C0-80D9-1CEC33FFF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178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9F290-CD4F-DA59-99A0-B8A957ADF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4AA0710-0A16-1C7F-6743-4914E0ECD0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F6CCAE-0DBF-2436-29E7-371161044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432DE-699A-6FC2-FA16-5FC77EC2D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9628-2A06-49DE-A6D3-66761096CAC5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D0A951-10D7-A2BA-4B20-431385BC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032D54-37E4-8E4A-AAC9-87B7CE0F5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34B9-0FB3-46C0-80D9-1CEC33FFF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95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4482F7-DE2A-D197-BC7C-12692CA64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9A3F2D-220A-C094-2A55-C7C9E5771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0B685-EC7B-CE89-3ADA-68696A2C10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99628-2A06-49DE-A6D3-66761096CAC5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23BC9C-91A5-D773-8CFC-A5D943EF9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E3BFB7-0F55-62DC-055B-ED4E9F792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434B9-0FB3-46C0-80D9-1CEC33FFF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02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талинградская битва фон для презентации - скачать фото и картинки для  оформления слайдов">
            <a:extLst>
              <a:ext uri="{FF2B5EF4-FFF2-40B4-BE49-F238E27FC236}">
                <a16:creationId xmlns:a16="http://schemas.microsoft.com/office/drawing/2014/main" id="{94C4AA2F-BDA9-C6D7-0C54-B1885E629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DD9A25C-93DE-203F-6E38-C348169A249F}"/>
              </a:ext>
            </a:extLst>
          </p:cNvPr>
          <p:cNvGrpSpPr/>
          <p:nvPr/>
        </p:nvGrpSpPr>
        <p:grpSpPr>
          <a:xfrm>
            <a:off x="1481328" y="534924"/>
            <a:ext cx="7479792" cy="1033272"/>
            <a:chOff x="2542032" y="534924"/>
            <a:chExt cx="6419088" cy="1033272"/>
          </a:xfr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" name="Блок-схема: ручной ввод 1">
              <a:extLst>
                <a:ext uri="{FF2B5EF4-FFF2-40B4-BE49-F238E27FC236}">
                  <a16:creationId xmlns:a16="http://schemas.microsoft.com/office/drawing/2014/main" id="{A306CEEA-4327-1B6D-4A53-C4EC191533F4}"/>
                </a:ext>
              </a:extLst>
            </p:cNvPr>
            <p:cNvSpPr/>
            <p:nvPr/>
          </p:nvSpPr>
          <p:spPr>
            <a:xfrm rot="5400000" flipH="1">
              <a:off x="6737604" y="-655320"/>
              <a:ext cx="1033272" cy="3413760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04AF8F36-23D3-9FC7-0667-B26181ADCCFC}"/>
                </a:ext>
              </a:extLst>
            </p:cNvPr>
            <p:cNvSpPr/>
            <p:nvPr/>
          </p:nvSpPr>
          <p:spPr>
            <a:xfrm>
              <a:off x="2542032" y="534924"/>
              <a:ext cx="3017520" cy="10332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0148A7-ADFF-E70B-E48B-EE0D9861B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74463"/>
            <a:ext cx="7059780" cy="993734"/>
          </a:xfrm>
          <a:prstGeom prst="rect">
            <a:avLst/>
          </a:prstGeom>
        </p:spPr>
      </p:pic>
      <p:sp>
        <p:nvSpPr>
          <p:cNvPr id="8" name="Блок-схема: данные 7">
            <a:extLst>
              <a:ext uri="{FF2B5EF4-FFF2-40B4-BE49-F238E27FC236}">
                <a16:creationId xmlns:a16="http://schemas.microsoft.com/office/drawing/2014/main" id="{99B9D2DE-8434-A6B9-C942-475EC4E839D9}"/>
              </a:ext>
            </a:extLst>
          </p:cNvPr>
          <p:cNvSpPr/>
          <p:nvPr/>
        </p:nvSpPr>
        <p:spPr>
          <a:xfrm>
            <a:off x="8389676" y="761978"/>
            <a:ext cx="2820868" cy="664486"/>
          </a:xfrm>
          <a:prstGeom prst="flowChartInputOutpu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8D86963-6C55-84A1-6168-602FD5E58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3962" y="761978"/>
            <a:ext cx="2292295" cy="79254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4C0A8E-00BD-CAAE-AF34-24661E926DED}"/>
              </a:ext>
            </a:extLst>
          </p:cNvPr>
          <p:cNvSpPr/>
          <p:nvPr/>
        </p:nvSpPr>
        <p:spPr>
          <a:xfrm>
            <a:off x="8389675" y="1499662"/>
            <a:ext cx="2230513" cy="6853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221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талинградская битва фон для презентации - скачать фото и картинки для  оформления слайдов">
            <a:extLst>
              <a:ext uri="{FF2B5EF4-FFF2-40B4-BE49-F238E27FC236}">
                <a16:creationId xmlns:a16="http://schemas.microsoft.com/office/drawing/2014/main" id="{94C4AA2F-BDA9-C6D7-0C54-B1885E629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BC46903-94CA-B3A1-3E62-7F8FA2BCFC64}"/>
              </a:ext>
            </a:extLst>
          </p:cNvPr>
          <p:cNvSpPr/>
          <p:nvPr/>
        </p:nvSpPr>
        <p:spPr>
          <a:xfrm>
            <a:off x="300789" y="168442"/>
            <a:ext cx="11670632" cy="6545179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9F31EC-C29C-935E-B587-12B259B84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241" y="341067"/>
            <a:ext cx="9269518" cy="6175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31022AB-4E02-767E-DCB8-B37A7AEA6630}"/>
              </a:ext>
            </a:extLst>
          </p:cNvPr>
          <p:cNvGrpSpPr/>
          <p:nvPr/>
        </p:nvGrpSpPr>
        <p:grpSpPr>
          <a:xfrm>
            <a:off x="4260623" y="5612342"/>
            <a:ext cx="7479792" cy="1033272"/>
            <a:chOff x="2542032" y="534924"/>
            <a:chExt cx="6419088" cy="1033272"/>
          </a:xfr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Блок-схема: ручной ввод 11">
              <a:extLst>
                <a:ext uri="{FF2B5EF4-FFF2-40B4-BE49-F238E27FC236}">
                  <a16:creationId xmlns:a16="http://schemas.microsoft.com/office/drawing/2014/main" id="{66E2D452-2F0A-773A-0BBC-B13D53464EFF}"/>
                </a:ext>
              </a:extLst>
            </p:cNvPr>
            <p:cNvSpPr/>
            <p:nvPr/>
          </p:nvSpPr>
          <p:spPr>
            <a:xfrm rot="5400000" flipH="1">
              <a:off x="6737604" y="-655320"/>
              <a:ext cx="1033272" cy="3413760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5BA4181B-D5E7-54F0-0347-CEB0D35B9459}"/>
                </a:ext>
              </a:extLst>
            </p:cNvPr>
            <p:cNvSpPr/>
            <p:nvPr/>
          </p:nvSpPr>
          <p:spPr>
            <a:xfrm>
              <a:off x="2542032" y="534924"/>
              <a:ext cx="3017520" cy="10332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22A643C-E9CF-CA31-74D5-802B9143B614}"/>
              </a:ext>
            </a:extLst>
          </p:cNvPr>
          <p:cNvSpPr txBox="1"/>
          <p:nvPr/>
        </p:nvSpPr>
        <p:spPr>
          <a:xfrm>
            <a:off x="4937554" y="5623537"/>
            <a:ext cx="60939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anose="02000903040000020004" pitchFamily="50" charset="0"/>
                <a:cs typeface="Gotham Pro Black" panose="02000903040000020004" pitchFamily="50" charset="0"/>
              </a:rPr>
              <a:t>МАМАЕВ КУРГАН</a:t>
            </a:r>
          </a:p>
        </p:txBody>
      </p:sp>
    </p:spTree>
    <p:extLst>
      <p:ext uri="{BB962C8B-B14F-4D97-AF65-F5344CB8AC3E}">
        <p14:creationId xmlns:p14="http://schemas.microsoft.com/office/powerpoint/2010/main" val="4234066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талинградская битва фон для презентации - скачать фото и картинки для  оформления слайдов">
            <a:extLst>
              <a:ext uri="{FF2B5EF4-FFF2-40B4-BE49-F238E27FC236}">
                <a16:creationId xmlns:a16="http://schemas.microsoft.com/office/drawing/2014/main" id="{94C4AA2F-BDA9-C6D7-0C54-B1885E629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BC46903-94CA-B3A1-3E62-7F8FA2BCFC64}"/>
              </a:ext>
            </a:extLst>
          </p:cNvPr>
          <p:cNvSpPr/>
          <p:nvPr/>
        </p:nvSpPr>
        <p:spPr>
          <a:xfrm>
            <a:off x="300789" y="168442"/>
            <a:ext cx="11670632" cy="6545179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7B3103-EAB7-2B3D-651E-3AB4A4551A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47" y="368388"/>
            <a:ext cx="9213321" cy="6140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31022AB-4E02-767E-DCB8-B37A7AEA6630}"/>
              </a:ext>
            </a:extLst>
          </p:cNvPr>
          <p:cNvGrpSpPr/>
          <p:nvPr/>
        </p:nvGrpSpPr>
        <p:grpSpPr>
          <a:xfrm>
            <a:off x="4260623" y="5612342"/>
            <a:ext cx="7479792" cy="1033272"/>
            <a:chOff x="2542032" y="534924"/>
            <a:chExt cx="6419088" cy="1033272"/>
          </a:xfr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Блок-схема: ручной ввод 11">
              <a:extLst>
                <a:ext uri="{FF2B5EF4-FFF2-40B4-BE49-F238E27FC236}">
                  <a16:creationId xmlns:a16="http://schemas.microsoft.com/office/drawing/2014/main" id="{66E2D452-2F0A-773A-0BBC-B13D53464EFF}"/>
                </a:ext>
              </a:extLst>
            </p:cNvPr>
            <p:cNvSpPr/>
            <p:nvPr/>
          </p:nvSpPr>
          <p:spPr>
            <a:xfrm rot="5400000" flipH="1">
              <a:off x="6737604" y="-655320"/>
              <a:ext cx="1033272" cy="3413760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5BA4181B-D5E7-54F0-0347-CEB0D35B9459}"/>
                </a:ext>
              </a:extLst>
            </p:cNvPr>
            <p:cNvSpPr/>
            <p:nvPr/>
          </p:nvSpPr>
          <p:spPr>
            <a:xfrm>
              <a:off x="2542032" y="534924"/>
              <a:ext cx="3017520" cy="10332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22A643C-E9CF-CA31-74D5-802B9143B614}"/>
              </a:ext>
            </a:extLst>
          </p:cNvPr>
          <p:cNvSpPr txBox="1"/>
          <p:nvPr/>
        </p:nvSpPr>
        <p:spPr>
          <a:xfrm>
            <a:off x="4260623" y="5587441"/>
            <a:ext cx="67709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anose="02000903040000020004" pitchFamily="50" charset="0"/>
                <a:cs typeface="Gotham Pro Black" panose="02000903040000020004" pitchFamily="50" charset="0"/>
              </a:rPr>
              <a:t>МУЗЕЙ-ЗАПОВЕДНИК «СТАЛИНГРАДСКАЯ БИТВА»</a:t>
            </a:r>
          </a:p>
        </p:txBody>
      </p:sp>
    </p:spTree>
    <p:extLst>
      <p:ext uri="{BB962C8B-B14F-4D97-AF65-F5344CB8AC3E}">
        <p14:creationId xmlns:p14="http://schemas.microsoft.com/office/powerpoint/2010/main" val="3746552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талинградская битва фон для презентации - скачать фото и картинки для  оформления слайдов">
            <a:extLst>
              <a:ext uri="{FF2B5EF4-FFF2-40B4-BE49-F238E27FC236}">
                <a16:creationId xmlns:a16="http://schemas.microsoft.com/office/drawing/2014/main" id="{94C4AA2F-BDA9-C6D7-0C54-B1885E629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BC46903-94CA-B3A1-3E62-7F8FA2BCFC64}"/>
              </a:ext>
            </a:extLst>
          </p:cNvPr>
          <p:cNvSpPr/>
          <p:nvPr/>
        </p:nvSpPr>
        <p:spPr>
          <a:xfrm>
            <a:off x="300789" y="168442"/>
            <a:ext cx="11670632" cy="6545179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Интересные факты о Доме Павлова в Волгограде">
            <a:extLst>
              <a:ext uri="{FF2B5EF4-FFF2-40B4-BE49-F238E27FC236}">
                <a16:creationId xmlns:a16="http://schemas.microsoft.com/office/drawing/2014/main" id="{1101F637-49B1-E463-78FD-9FF1FB36E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10" y="445168"/>
            <a:ext cx="10609179" cy="5967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31022AB-4E02-767E-DCB8-B37A7AEA6630}"/>
              </a:ext>
            </a:extLst>
          </p:cNvPr>
          <p:cNvGrpSpPr/>
          <p:nvPr/>
        </p:nvGrpSpPr>
        <p:grpSpPr>
          <a:xfrm>
            <a:off x="4260623" y="5612342"/>
            <a:ext cx="7479792" cy="1033272"/>
            <a:chOff x="2542032" y="534924"/>
            <a:chExt cx="6419088" cy="1033272"/>
          </a:xfr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Блок-схема: ручной ввод 11">
              <a:extLst>
                <a:ext uri="{FF2B5EF4-FFF2-40B4-BE49-F238E27FC236}">
                  <a16:creationId xmlns:a16="http://schemas.microsoft.com/office/drawing/2014/main" id="{66E2D452-2F0A-773A-0BBC-B13D53464EFF}"/>
                </a:ext>
              </a:extLst>
            </p:cNvPr>
            <p:cNvSpPr/>
            <p:nvPr/>
          </p:nvSpPr>
          <p:spPr>
            <a:xfrm rot="5400000" flipH="1">
              <a:off x="6737604" y="-655320"/>
              <a:ext cx="1033272" cy="3413760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5BA4181B-D5E7-54F0-0347-CEB0D35B9459}"/>
                </a:ext>
              </a:extLst>
            </p:cNvPr>
            <p:cNvSpPr/>
            <p:nvPr/>
          </p:nvSpPr>
          <p:spPr>
            <a:xfrm>
              <a:off x="2542032" y="534924"/>
              <a:ext cx="3017520" cy="10332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22A643C-E9CF-CA31-74D5-802B9143B614}"/>
              </a:ext>
            </a:extLst>
          </p:cNvPr>
          <p:cNvSpPr txBox="1"/>
          <p:nvPr/>
        </p:nvSpPr>
        <p:spPr>
          <a:xfrm>
            <a:off x="4260623" y="5671665"/>
            <a:ext cx="67709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anose="02000903040000020004" pitchFamily="50" charset="0"/>
                <a:cs typeface="Gotham Pro Black" panose="02000903040000020004" pitchFamily="50" charset="0"/>
              </a:rPr>
              <a:t>ДОМ ПАВЛОВА</a:t>
            </a:r>
          </a:p>
        </p:txBody>
      </p:sp>
    </p:spTree>
    <p:extLst>
      <p:ext uri="{BB962C8B-B14F-4D97-AF65-F5344CB8AC3E}">
        <p14:creationId xmlns:p14="http://schemas.microsoft.com/office/powerpoint/2010/main" val="2019272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талинградская битва фон для презентации - скачать фото и картинки для  оформления слайдов">
            <a:extLst>
              <a:ext uri="{FF2B5EF4-FFF2-40B4-BE49-F238E27FC236}">
                <a16:creationId xmlns:a16="http://schemas.microsoft.com/office/drawing/2014/main" id="{94C4AA2F-BDA9-C6D7-0C54-B1885E629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BC46903-94CA-B3A1-3E62-7F8FA2BCFC64}"/>
              </a:ext>
            </a:extLst>
          </p:cNvPr>
          <p:cNvSpPr/>
          <p:nvPr/>
        </p:nvSpPr>
        <p:spPr>
          <a:xfrm>
            <a:off x="300789" y="168442"/>
            <a:ext cx="11670632" cy="6545179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Башни Т-34 - памятники в Волгограде">
            <a:extLst>
              <a:ext uri="{FF2B5EF4-FFF2-40B4-BE49-F238E27FC236}">
                <a16:creationId xmlns:a16="http://schemas.microsoft.com/office/drawing/2014/main" id="{525A3DCD-195A-675D-114E-7438C561D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545" y="464391"/>
            <a:ext cx="8091675" cy="6068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31022AB-4E02-767E-DCB8-B37A7AEA6630}"/>
              </a:ext>
            </a:extLst>
          </p:cNvPr>
          <p:cNvGrpSpPr/>
          <p:nvPr/>
        </p:nvGrpSpPr>
        <p:grpSpPr>
          <a:xfrm>
            <a:off x="4260623" y="5612342"/>
            <a:ext cx="7479792" cy="1033272"/>
            <a:chOff x="2542032" y="534924"/>
            <a:chExt cx="6419088" cy="1033272"/>
          </a:xfr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Блок-схема: ручной ввод 11">
              <a:extLst>
                <a:ext uri="{FF2B5EF4-FFF2-40B4-BE49-F238E27FC236}">
                  <a16:creationId xmlns:a16="http://schemas.microsoft.com/office/drawing/2014/main" id="{66E2D452-2F0A-773A-0BBC-B13D53464EFF}"/>
                </a:ext>
              </a:extLst>
            </p:cNvPr>
            <p:cNvSpPr/>
            <p:nvPr/>
          </p:nvSpPr>
          <p:spPr>
            <a:xfrm rot="5400000" flipH="1">
              <a:off x="6737604" y="-655320"/>
              <a:ext cx="1033272" cy="3413760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5BA4181B-D5E7-54F0-0347-CEB0D35B9459}"/>
                </a:ext>
              </a:extLst>
            </p:cNvPr>
            <p:cNvSpPr/>
            <p:nvPr/>
          </p:nvSpPr>
          <p:spPr>
            <a:xfrm>
              <a:off x="2542032" y="534924"/>
              <a:ext cx="3017520" cy="10332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22A643C-E9CF-CA31-74D5-802B9143B614}"/>
              </a:ext>
            </a:extLst>
          </p:cNvPr>
          <p:cNvSpPr txBox="1"/>
          <p:nvPr/>
        </p:nvSpPr>
        <p:spPr>
          <a:xfrm>
            <a:off x="4260623" y="5575409"/>
            <a:ext cx="67709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anose="02000903040000020004" pitchFamily="50" charset="0"/>
                <a:cs typeface="Gotham Pro Black" panose="02000903040000020004" pitchFamily="50" charset="0"/>
              </a:rPr>
              <a:t>«ЛИНИЯ ОБОРОНЫ СТАЛИНГРАДА»</a:t>
            </a:r>
          </a:p>
        </p:txBody>
      </p:sp>
    </p:spTree>
    <p:extLst>
      <p:ext uri="{BB962C8B-B14F-4D97-AF65-F5344CB8AC3E}">
        <p14:creationId xmlns:p14="http://schemas.microsoft.com/office/powerpoint/2010/main" val="1790399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талинградская битва фон для презентации - скачать фото и картинки для  оформления слайдов">
            <a:extLst>
              <a:ext uri="{FF2B5EF4-FFF2-40B4-BE49-F238E27FC236}">
                <a16:creationId xmlns:a16="http://schemas.microsoft.com/office/drawing/2014/main" id="{94C4AA2F-BDA9-C6D7-0C54-B1885E629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BC46903-94CA-B3A1-3E62-7F8FA2BCFC64}"/>
              </a:ext>
            </a:extLst>
          </p:cNvPr>
          <p:cNvSpPr/>
          <p:nvPr/>
        </p:nvSpPr>
        <p:spPr>
          <a:xfrm>
            <a:off x="300789" y="168442"/>
            <a:ext cx="11670632" cy="6545179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Братская могила советских воинов, погибших в период Сталинградской битвы,  Сиротинская, Высота 180,9 м — ВООПИиК">
            <a:extLst>
              <a:ext uri="{FF2B5EF4-FFF2-40B4-BE49-F238E27FC236}">
                <a16:creationId xmlns:a16="http://schemas.microsoft.com/office/drawing/2014/main" id="{FA7FF4E2-56E3-AC76-2BD1-00C92ED17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0" y="343806"/>
            <a:ext cx="11022559" cy="6194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31022AB-4E02-767E-DCB8-B37A7AEA6630}"/>
              </a:ext>
            </a:extLst>
          </p:cNvPr>
          <p:cNvGrpSpPr/>
          <p:nvPr/>
        </p:nvGrpSpPr>
        <p:grpSpPr>
          <a:xfrm>
            <a:off x="4260623" y="5612342"/>
            <a:ext cx="7479792" cy="1033272"/>
            <a:chOff x="2542032" y="534924"/>
            <a:chExt cx="6419088" cy="1033272"/>
          </a:xfr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Блок-схема: ручной ввод 11">
              <a:extLst>
                <a:ext uri="{FF2B5EF4-FFF2-40B4-BE49-F238E27FC236}">
                  <a16:creationId xmlns:a16="http://schemas.microsoft.com/office/drawing/2014/main" id="{66E2D452-2F0A-773A-0BBC-B13D53464EFF}"/>
                </a:ext>
              </a:extLst>
            </p:cNvPr>
            <p:cNvSpPr/>
            <p:nvPr/>
          </p:nvSpPr>
          <p:spPr>
            <a:xfrm rot="5400000" flipH="1">
              <a:off x="6737604" y="-655320"/>
              <a:ext cx="1033272" cy="3413760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5BA4181B-D5E7-54F0-0347-CEB0D35B9459}"/>
                </a:ext>
              </a:extLst>
            </p:cNvPr>
            <p:cNvSpPr/>
            <p:nvPr/>
          </p:nvSpPr>
          <p:spPr>
            <a:xfrm>
              <a:off x="2542032" y="534924"/>
              <a:ext cx="3017520" cy="10332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22A643C-E9CF-CA31-74D5-802B9143B614}"/>
              </a:ext>
            </a:extLst>
          </p:cNvPr>
          <p:cNvSpPr txBox="1"/>
          <p:nvPr/>
        </p:nvSpPr>
        <p:spPr>
          <a:xfrm>
            <a:off x="4308751" y="5786035"/>
            <a:ext cx="6770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anose="02000903040000020004" pitchFamily="50" charset="0"/>
                <a:cs typeface="Gotham Pro Black" panose="02000903040000020004" pitchFamily="50" charset="0"/>
              </a:rPr>
              <a:t>СТАНИЦА СИРОТИНСКАЯ</a:t>
            </a:r>
          </a:p>
        </p:txBody>
      </p:sp>
    </p:spTree>
    <p:extLst>
      <p:ext uri="{BB962C8B-B14F-4D97-AF65-F5344CB8AC3E}">
        <p14:creationId xmlns:p14="http://schemas.microsoft.com/office/powerpoint/2010/main" val="11173305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20</Words>
  <Application>Microsoft Office PowerPoint</Application>
  <PresentationFormat>Широкоэкранный</PresentationFormat>
  <Paragraphs>9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Gotham Pro Black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Мяготин Артем Владимирович</dc:creator>
  <cp:lastModifiedBy>Мяготин Артем Владимирович</cp:lastModifiedBy>
  <cp:revision>5</cp:revision>
  <dcterms:created xsi:type="dcterms:W3CDTF">2024-02-01T06:33:17Z</dcterms:created>
  <dcterms:modified xsi:type="dcterms:W3CDTF">2024-02-01T07:10:06Z</dcterms:modified>
</cp:coreProperties>
</file>