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E6AAE-2AA9-B265-6430-DC52624EB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0B360-E49D-9683-5EFF-29FEA54EB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9CD3D1-4415-ABB0-BA02-17D3C0BE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36A9FA-631B-311A-9D28-1F77A439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4EAE0F-6F15-08B9-5255-C75BC227F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14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B8DB4-9723-0F93-71E7-651C267D9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0B9D78-DE93-007E-8EDA-2B7B01A1A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D57DDC-F269-D40A-7202-0E292D51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1A172C-3093-E2B1-5C53-4A3EF206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B4F99-3FC9-AE34-72D3-D45FF738B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5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156657E-2976-2F4B-98ED-48825131E2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D9949FF-EA13-97CA-DB55-3FF64108C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AB76F9-7D3F-2603-3529-DECD86061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E4A355-67F6-9A28-E98A-96874D3EA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1C22A7-2839-6369-32D4-527775DB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10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67A6F-D93B-F346-21E7-812DE5648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33D8D7-247D-6082-BA94-FB0B9BE81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F69F89-FF04-2836-E01D-1E968CF99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6AFD75-4672-18D4-3807-84D6D3CA0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A46D9E-B912-560D-872F-6EFF8B709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37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13142-99E6-8877-3FCF-413497E3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743B7-CFBF-5ED8-1F42-0B1DCAE99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16EC2F-DAB0-2E95-A044-B73D4E1B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06A450-E569-D076-4852-7AEB7975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8D4AEE-F16B-D1F9-E2E4-2787AC750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36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37E5D4-038F-C2C6-3D36-25707E8D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B534F0-EB6D-0D4B-3A82-5B175D57C5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25DFCF-2A27-425A-C3C2-2EF478B38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B1ACD3-518D-01CC-C8FE-A5E448C1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E715A7-EDEB-14E2-EFF9-182760DB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198C77-2A5D-3E8D-317B-2BE8E9688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6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FF14FB-B8F0-D754-B549-11DDF77BA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57F531-304A-5549-2045-BA2707F04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61C73C-3B74-EE82-BB15-C7378D73C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F55623-8F27-2A91-B94A-4B9D1B18D4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EBBE260-1E4A-7264-91F6-41BA65EF7B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34F2112-B96A-CA1E-788F-5F85DACE2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470E207-3A9B-1946-3B63-3267F8A01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21991A-2504-353A-54B7-AAE79E33B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34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9906F3-357E-3C63-8542-7BC7C52C4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9B0913-81E6-F91A-CC75-1F6C109E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26E02E-5AF9-D73E-F60E-E4FB79604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2B4954E-7C69-8AE9-A540-BC47C137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4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78771E-753D-1BE6-F60E-752B0A1C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763617B-2134-E2E9-C176-FA24091C4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4CFBFE-B499-56FE-AADE-1AA4D90A6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47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0FD542-FA52-F4CC-A703-3A6F148A0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9275ED-3A6C-C709-2A5E-0112E78EB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E9BE13-6601-ABB1-283A-D77A41BEE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98CDF4-1D88-5329-C753-E41246151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379362-7ED1-4C44-7C35-E8D9F50DB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194CC3-5F27-44BF-FE73-4F74B4CFF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99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CA4D7E-4433-C9A7-61F7-2A56B9E4D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DD17A97-6403-6440-538D-8432DF92CE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8FD79A-3DB1-751D-6DEC-518C01B3E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09D302-64AD-2BA4-7DF7-88AD1172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6B75E9-77C4-70AE-CC38-F11D9EBB6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658B80-8C59-896D-01C6-34E927752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50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BC67C-84A6-49B1-3BA9-BE3DBA508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06943D-8B8F-AD1E-8F5D-54C8454C4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F57471-B819-1730-7297-76308D89F0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8442-0345-4003-B371-37C75F6CB4B4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233A95-C759-1901-3CDD-4ECAC4A01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32D9E3-2BBD-FC17-262B-E200FDC5B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27739-00E6-4A58-8BC6-D6E5F9837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43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0DBC8FF0-19FD-7D8C-1F37-5969C295C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9A777C7B-599A-C428-95E0-B85E46C72661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" name="Блок-схема: ручной ввод 6">
              <a:extLst>
                <a:ext uri="{FF2B5EF4-FFF2-40B4-BE49-F238E27FC236}">
                  <a16:creationId xmlns:a16="http://schemas.microsoft.com/office/drawing/2014/main" id="{D14E26A7-BBDF-F024-6125-3587A3BCD273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148C7AC9-403D-769D-2F35-3543CDFC1872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50D879B-16E1-AFA7-E589-C4FEAE2FC6CE}"/>
              </a:ext>
            </a:extLst>
          </p:cNvPr>
          <p:cNvSpPr/>
          <p:nvPr/>
        </p:nvSpPr>
        <p:spPr>
          <a:xfrm>
            <a:off x="1811826" y="534922"/>
            <a:ext cx="9153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Памятные места Сталинграда</a:t>
            </a:r>
          </a:p>
        </p:txBody>
      </p:sp>
    </p:spTree>
    <p:extLst>
      <p:ext uri="{BB962C8B-B14F-4D97-AF65-F5344CB8AC3E}">
        <p14:creationId xmlns:p14="http://schemas.microsoft.com/office/powerpoint/2010/main" val="3763860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C7F626C-5E84-0C4D-021E-4EE2613249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468" y="172846"/>
            <a:ext cx="9265063" cy="65123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5869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3E6AEB0-7CCC-B18F-B891-32F0E88C1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237450"/>
            <a:ext cx="5883275" cy="2322830"/>
          </a:xfrm>
          <a:prstGeom prst="rect">
            <a:avLst/>
          </a:prstGeom>
          <a:noFill/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D440437-060C-742D-ED8F-17A9858FC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399" y="237450"/>
            <a:ext cx="5883275" cy="2322830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6C1F97-AA80-5951-1AE5-98BB551657CD}"/>
              </a:ext>
            </a:extLst>
          </p:cNvPr>
          <p:cNvSpPr txBox="1"/>
          <p:nvPr/>
        </p:nvSpPr>
        <p:spPr>
          <a:xfrm>
            <a:off x="360726" y="3087386"/>
            <a:ext cx="5735274" cy="2481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-.-   ---   .-.  .   -.  -.  ---   .---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.--.  .  .-.  .   .-..   ---   --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  ..-  .-.  .-  -.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   --..  ..  --  -.  .-.-  .-.-  --.  .-.  ---  --..  .-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0634CD-C0B2-CFEB-9F7D-53170F135F7C}"/>
              </a:ext>
            </a:extLst>
          </p:cNvPr>
          <p:cNvSpPr txBox="1"/>
          <p:nvPr/>
        </p:nvSpPr>
        <p:spPr>
          <a:xfrm>
            <a:off x="6096000" y="3087386"/>
            <a:ext cx="5735274" cy="2481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-.-   ---   .-.  .   -.  -.  ---   .---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.--.  .  .-.  .   .-..   ---   --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  ..-  .-.  .-  -.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   --..  ..  --  -.  .-.-  .-.-  --.  .-.  ---  --..  .-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687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79C661B-7C73-77C4-A6C1-DFCDF8504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232610"/>
              </p:ext>
            </p:extLst>
          </p:nvPr>
        </p:nvGraphicFramePr>
        <p:xfrm>
          <a:off x="382514" y="228219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C7066E4-4472-817E-D19C-CC1EEDC72D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427731"/>
              </p:ext>
            </p:extLst>
          </p:nvPr>
        </p:nvGraphicFramePr>
        <p:xfrm>
          <a:off x="382508" y="958924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ACFB9C77-3118-E7D1-4D11-2C87A11E2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663433"/>
              </p:ext>
            </p:extLst>
          </p:nvPr>
        </p:nvGraphicFramePr>
        <p:xfrm>
          <a:off x="382509" y="1763189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F8155F00-FE22-34F1-1BFC-5EF21388D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734261"/>
              </p:ext>
            </p:extLst>
          </p:nvPr>
        </p:nvGraphicFramePr>
        <p:xfrm>
          <a:off x="382509" y="2598913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04D27B17-603A-A15B-5CE5-5F1097A1C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53402"/>
              </p:ext>
            </p:extLst>
          </p:nvPr>
        </p:nvGraphicFramePr>
        <p:xfrm>
          <a:off x="382510" y="3446662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C45EC7D3-2972-ED35-7E54-E9D30E549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886144"/>
              </p:ext>
            </p:extLst>
          </p:nvPr>
        </p:nvGraphicFramePr>
        <p:xfrm>
          <a:off x="382510" y="4326187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920FC2CB-071C-E3C7-1929-946FA22D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474663"/>
              </p:ext>
            </p:extLst>
          </p:nvPr>
        </p:nvGraphicFramePr>
        <p:xfrm>
          <a:off x="382510" y="5183221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4DEB4986-5D27-890A-8726-24B249711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4570"/>
              </p:ext>
            </p:extLst>
          </p:nvPr>
        </p:nvGraphicFramePr>
        <p:xfrm>
          <a:off x="382517" y="5994189"/>
          <a:ext cx="6077585" cy="372238"/>
        </p:xfrm>
        <a:graphic>
          <a:graphicData uri="http://schemas.openxmlformats.org/drawingml/2006/table">
            <a:tbl>
              <a:tblPr firstRow="1" firstCol="1" bandRow="1"/>
              <a:tblGrid>
                <a:gridCol w="1215390">
                  <a:extLst>
                    <a:ext uri="{9D8B030D-6E8A-4147-A177-3AD203B41FA5}">
                      <a16:colId xmlns:a16="http://schemas.microsoft.com/office/drawing/2014/main" val="1640811627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1934636062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990603755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3688184084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1772054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60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391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602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87768F-25F7-F52F-16C7-E3C356CF43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710" y="721092"/>
            <a:ext cx="4904417" cy="383983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6D2313C-8407-845A-7DD0-92B74B3A9427}"/>
              </a:ext>
            </a:extLst>
          </p:cNvPr>
          <p:cNvSpPr txBox="1"/>
          <p:nvPr/>
        </p:nvSpPr>
        <p:spPr>
          <a:xfrm>
            <a:off x="565730" y="5064470"/>
            <a:ext cx="609460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17-1-21-13-32-19_12-1-17-10-20-21-13-10-18-16-3-1-13.  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E26B05-40B3-3899-BD4E-11D78363BF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732" y="721092"/>
            <a:ext cx="4904417" cy="383983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16EE7FF-29C6-89D4-3244-B1792CE0D476}"/>
              </a:ext>
            </a:extLst>
          </p:cNvPr>
          <p:cNvSpPr txBox="1"/>
          <p:nvPr/>
        </p:nvSpPr>
        <p:spPr>
          <a:xfrm>
            <a:off x="6347143" y="5064469"/>
            <a:ext cx="609460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17-1-21-13-32-19_12-1-17-10-20-21-13-10-18-16-3-1-13.  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87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876518-F619-9770-0CFD-7423886DA058}"/>
              </a:ext>
            </a:extLst>
          </p:cNvPr>
          <p:cNvSpPr txBox="1"/>
          <p:nvPr/>
        </p:nvSpPr>
        <p:spPr>
          <a:xfrm>
            <a:off x="94376" y="327063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8B9A82-697E-4E08-D84E-BDC2ACE9E227}"/>
              </a:ext>
            </a:extLst>
          </p:cNvPr>
          <p:cNvSpPr txBox="1"/>
          <p:nvPr/>
        </p:nvSpPr>
        <p:spPr>
          <a:xfrm>
            <a:off x="94376" y="1092066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842224-7045-C5E6-5DBD-6CE969988C5C}"/>
              </a:ext>
            </a:extLst>
          </p:cNvPr>
          <p:cNvSpPr txBox="1"/>
          <p:nvPr/>
        </p:nvSpPr>
        <p:spPr>
          <a:xfrm>
            <a:off x="188053" y="1975647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0DD3F-5EB7-65B7-D305-3F10A22D528A}"/>
              </a:ext>
            </a:extLst>
          </p:cNvPr>
          <p:cNvSpPr txBox="1"/>
          <p:nvPr/>
        </p:nvSpPr>
        <p:spPr>
          <a:xfrm>
            <a:off x="188053" y="278702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5AF010-197D-8618-7C48-EDBDA38CF3E0}"/>
              </a:ext>
            </a:extLst>
          </p:cNvPr>
          <p:cNvSpPr txBox="1"/>
          <p:nvPr/>
        </p:nvSpPr>
        <p:spPr>
          <a:xfrm>
            <a:off x="188053" y="355452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A0EB58-515E-83DD-0A8E-8BD94DDA1589}"/>
              </a:ext>
            </a:extLst>
          </p:cNvPr>
          <p:cNvSpPr txBox="1"/>
          <p:nvPr/>
        </p:nvSpPr>
        <p:spPr>
          <a:xfrm>
            <a:off x="188053" y="4365911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4B461D-016C-ED8B-3151-E97576662AB3}"/>
              </a:ext>
            </a:extLst>
          </p:cNvPr>
          <p:cNvSpPr txBox="1"/>
          <p:nvPr/>
        </p:nvSpPr>
        <p:spPr>
          <a:xfrm>
            <a:off x="188053" y="526375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EE7A6B-72AA-88F4-2C25-B3087EA2B296}"/>
              </a:ext>
            </a:extLst>
          </p:cNvPr>
          <p:cNvSpPr txBox="1"/>
          <p:nvPr/>
        </p:nvSpPr>
        <p:spPr>
          <a:xfrm>
            <a:off x="188053" y="616160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«НАВОЙ ТСЯНЕНАЧ 22 НЯИЮ 1149 АДГО В 145: ! »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53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60841-8183-414D-A7C2-C0D3076C0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DBF4E4-E72F-E683-38BF-6F2BC064A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094D10C3-EF95-BF9E-D72E-0CC401330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FCA64B38-1CDF-12BB-B2F3-4282A0D408DA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" name="Блок-схема: ручной ввод 6">
              <a:extLst>
                <a:ext uri="{FF2B5EF4-FFF2-40B4-BE49-F238E27FC236}">
                  <a16:creationId xmlns:a16="http://schemas.microsoft.com/office/drawing/2014/main" id="{1204DA9F-5DBF-96EF-2E89-48CB8410D017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5E66199F-4277-4264-57A2-2A99FEDD3F1A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28FDF4C-7217-7438-4FCD-F581BBEE33C8}"/>
              </a:ext>
            </a:extLst>
          </p:cNvPr>
          <p:cNvSpPr/>
          <p:nvPr/>
        </p:nvSpPr>
        <p:spPr>
          <a:xfrm>
            <a:off x="4180996" y="534922"/>
            <a:ext cx="44151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Азбука Морзе</a:t>
            </a:r>
          </a:p>
        </p:txBody>
      </p:sp>
    </p:spTree>
    <p:extLst>
      <p:ext uri="{BB962C8B-B14F-4D97-AF65-F5344CB8AC3E}">
        <p14:creationId xmlns:p14="http://schemas.microsoft.com/office/powerpoint/2010/main" val="79237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9D7AB-3745-3A2E-FF16-F312B9EBC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3E2186-6B3F-DB41-61A2-25194DE87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7D508168-D42B-255D-C7B7-630C0C2B6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F3ADE615-F23D-E6BE-FABB-A4D2BEA1DF5E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Блок-схема: ручной ввод 5">
              <a:extLst>
                <a:ext uri="{FF2B5EF4-FFF2-40B4-BE49-F238E27FC236}">
                  <a16:creationId xmlns:a16="http://schemas.microsoft.com/office/drawing/2014/main" id="{AF1E69F0-804C-2562-3214-341329CCDC09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AF6E2B11-6C59-B737-D35B-215BA61BF2A5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C08E7D0-F227-CD82-5381-C63794242BA7}"/>
              </a:ext>
            </a:extLst>
          </p:cNvPr>
          <p:cNvSpPr/>
          <p:nvPr/>
        </p:nvSpPr>
        <p:spPr>
          <a:xfrm>
            <a:off x="3501869" y="534922"/>
            <a:ext cx="5773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Викторина памяти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744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A2CB89-0D43-A12B-11AE-115858BDE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86C422-B39D-66DA-A88F-961C264F7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7B96E47C-9B01-7905-3AA0-02B12EB02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3D2F5131-5115-A480-5B1A-FC6BEA0AFC60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Блок-схема: ручной ввод 5">
              <a:extLst>
                <a:ext uri="{FF2B5EF4-FFF2-40B4-BE49-F238E27FC236}">
                  <a16:creationId xmlns:a16="http://schemas.microsoft.com/office/drawing/2014/main" id="{BF27FEBE-9290-AD24-F97A-BD0D3CAD29AD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2906E279-B2DD-1862-E6F5-E6A8C6D5800A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6EA08AD-6569-E201-8BAB-04D02671A252}"/>
              </a:ext>
            </a:extLst>
          </p:cNvPr>
          <p:cNvSpPr/>
          <p:nvPr/>
        </p:nvSpPr>
        <p:spPr>
          <a:xfrm>
            <a:off x="2050457" y="534922"/>
            <a:ext cx="8676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Эх, дороги, пыль да туман…</a:t>
            </a:r>
          </a:p>
        </p:txBody>
      </p:sp>
    </p:spTree>
    <p:extLst>
      <p:ext uri="{BB962C8B-B14F-4D97-AF65-F5344CB8AC3E}">
        <p14:creationId xmlns:p14="http://schemas.microsoft.com/office/powerpoint/2010/main" val="91628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3B0135-DC2C-8D5D-D1CB-46B52B12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FE038-BA75-0609-FC7C-17CD715F6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1D5C41AA-75BF-C322-E387-094F8EA4B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4E34B7D4-8BB0-B21E-B35D-524B6089047F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Блок-схема: ручной ввод 5">
              <a:extLst>
                <a:ext uri="{FF2B5EF4-FFF2-40B4-BE49-F238E27FC236}">
                  <a16:creationId xmlns:a16="http://schemas.microsoft.com/office/drawing/2014/main" id="{EEFEF633-45F6-AE6D-C635-0C4C39698C63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9B8CC78C-8794-F696-C8C3-CCFEEF9A4B49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F48A11F-4B16-20CC-425E-9F2D8D0E837F}"/>
              </a:ext>
            </a:extLst>
          </p:cNvPr>
          <p:cNvSpPr/>
          <p:nvPr/>
        </p:nvSpPr>
        <p:spPr>
          <a:xfrm>
            <a:off x="3500914" y="534922"/>
            <a:ext cx="57753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Хронология битвы</a:t>
            </a:r>
          </a:p>
        </p:txBody>
      </p:sp>
    </p:spTree>
    <p:extLst>
      <p:ext uri="{BB962C8B-B14F-4D97-AF65-F5344CB8AC3E}">
        <p14:creationId xmlns:p14="http://schemas.microsoft.com/office/powerpoint/2010/main" val="3276514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0EF98-ED01-DFC3-40B4-FADA0107D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D0396A-B03C-6B2B-7D2A-F67DBDA76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41690D24-07CB-71D6-7B9A-00F6290A9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0428C12C-A7EA-43D3-385B-43C6A5813D10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Блок-схема: ручной ввод 5">
              <a:extLst>
                <a:ext uri="{FF2B5EF4-FFF2-40B4-BE49-F238E27FC236}">
                  <a16:creationId xmlns:a16="http://schemas.microsoft.com/office/drawing/2014/main" id="{BCB39FA7-11AD-40DA-0D8B-46161C91CBB9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FC7D9C7E-E487-97DE-7B11-F47C87F2D2BD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269F514-E105-4E60-8525-D76FBADD9BA1}"/>
              </a:ext>
            </a:extLst>
          </p:cNvPr>
          <p:cNvSpPr/>
          <p:nvPr/>
        </p:nvSpPr>
        <p:spPr>
          <a:xfrm>
            <a:off x="3689748" y="534922"/>
            <a:ext cx="53976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Верно – неверно </a:t>
            </a:r>
          </a:p>
        </p:txBody>
      </p:sp>
    </p:spTree>
    <p:extLst>
      <p:ext uri="{BB962C8B-B14F-4D97-AF65-F5344CB8AC3E}">
        <p14:creationId xmlns:p14="http://schemas.microsoft.com/office/powerpoint/2010/main" val="194280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A2DFD7-89EC-80C7-15A1-68BAAD203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30F431-03A4-A495-11B8-04724C39E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A77579FF-F70A-1560-4EFA-9E2C808A6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2838C5FC-FC83-3AD4-ECB5-50637125B2BA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Блок-схема: ручной ввод 5">
              <a:extLst>
                <a:ext uri="{FF2B5EF4-FFF2-40B4-BE49-F238E27FC236}">
                  <a16:creationId xmlns:a16="http://schemas.microsoft.com/office/drawing/2014/main" id="{6BCBC2A7-9E6E-0F95-CB63-7DFAB0DD351C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AC51F5E1-F24E-143F-6DEC-D34156576D7D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3A5EF0F-9D12-4D9E-FAB7-3F4FDD56C7BC}"/>
              </a:ext>
            </a:extLst>
          </p:cNvPr>
          <p:cNvSpPr/>
          <p:nvPr/>
        </p:nvSpPr>
        <p:spPr>
          <a:xfrm>
            <a:off x="4528982" y="534922"/>
            <a:ext cx="37191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Разведчики</a:t>
            </a:r>
          </a:p>
        </p:txBody>
      </p:sp>
    </p:spTree>
    <p:extLst>
      <p:ext uri="{BB962C8B-B14F-4D97-AF65-F5344CB8AC3E}">
        <p14:creationId xmlns:p14="http://schemas.microsoft.com/office/powerpoint/2010/main" val="317915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5F958-153E-FBF1-3422-D9114FF88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203AAF-364D-3B28-0661-E6147D41A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Сталинградская битва фон для презентации - скачать фото и картинки для  оформления слайдов">
            <a:extLst>
              <a:ext uri="{FF2B5EF4-FFF2-40B4-BE49-F238E27FC236}">
                <a16:creationId xmlns:a16="http://schemas.microsoft.com/office/drawing/2014/main" id="{53D3A6C5-58BE-DD6F-F5A3-9C67351DD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BFEB5F62-271E-B4B6-76C0-F8ABDE8C299C}"/>
              </a:ext>
            </a:extLst>
          </p:cNvPr>
          <p:cNvGrpSpPr/>
          <p:nvPr/>
        </p:nvGrpSpPr>
        <p:grpSpPr>
          <a:xfrm>
            <a:off x="1531661" y="534922"/>
            <a:ext cx="10481373" cy="1033272"/>
            <a:chOff x="2542032" y="534924"/>
            <a:chExt cx="6419088" cy="103327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Блок-схема: ручной ввод 5">
              <a:extLst>
                <a:ext uri="{FF2B5EF4-FFF2-40B4-BE49-F238E27FC236}">
                  <a16:creationId xmlns:a16="http://schemas.microsoft.com/office/drawing/2014/main" id="{7CB86050-5B0C-15A3-1CCA-6D7EAB8E7950}"/>
                </a:ext>
              </a:extLst>
            </p:cNvPr>
            <p:cNvSpPr/>
            <p:nvPr/>
          </p:nvSpPr>
          <p:spPr>
            <a:xfrm rot="5400000" flipH="1">
              <a:off x="6737604" y="-655320"/>
              <a:ext cx="1033272" cy="3413760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FB52F0EF-6F84-C71E-6DAA-A868CB11265B}"/>
                </a:ext>
              </a:extLst>
            </p:cNvPr>
            <p:cNvSpPr/>
            <p:nvPr/>
          </p:nvSpPr>
          <p:spPr>
            <a:xfrm>
              <a:off x="2542032" y="534924"/>
              <a:ext cx="3017520" cy="1033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4C028E6-54E4-8D80-68CC-1430269DF08C}"/>
              </a:ext>
            </a:extLst>
          </p:cNvPr>
          <p:cNvSpPr/>
          <p:nvPr/>
        </p:nvSpPr>
        <p:spPr>
          <a:xfrm>
            <a:off x="3785927" y="534922"/>
            <a:ext cx="5205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У истоков войны</a:t>
            </a:r>
          </a:p>
        </p:txBody>
      </p:sp>
    </p:spTree>
    <p:extLst>
      <p:ext uri="{BB962C8B-B14F-4D97-AF65-F5344CB8AC3E}">
        <p14:creationId xmlns:p14="http://schemas.microsoft.com/office/powerpoint/2010/main" val="825265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талинград дом павлова история">
            <a:extLst>
              <a:ext uri="{FF2B5EF4-FFF2-40B4-BE49-F238E27FC236}">
                <a16:creationId xmlns:a16="http://schemas.microsoft.com/office/drawing/2014/main" id="{67CA4876-8854-92F0-21A4-34C94DB40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06" y="106848"/>
            <a:ext cx="10472257" cy="6644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1387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276</Words>
  <Application>Microsoft Office PowerPoint</Application>
  <PresentationFormat>Широкоэкранный</PresentationFormat>
  <Paragraphs>110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Швед Анна Александровна</dc:creator>
  <cp:lastModifiedBy>Швед Анна Александровна</cp:lastModifiedBy>
  <cp:revision>2</cp:revision>
  <dcterms:created xsi:type="dcterms:W3CDTF">2024-02-01T23:05:52Z</dcterms:created>
  <dcterms:modified xsi:type="dcterms:W3CDTF">2024-02-01T23:38:58Z</dcterms:modified>
</cp:coreProperties>
</file>