
<file path=[Content_Types].xml><?xml version="1.0" encoding="utf-8"?>
<Types xmlns="http://schemas.openxmlformats.org/package/2006/content-types">
  <Default Extension="jpeg" ContentType="image/jpeg"/>
  <Default Extension="jpg" ContentType="image/jpeg"/>
  <Default Extension="opdownloa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306" r:id="rId2"/>
    <p:sldId id="257" r:id="rId3"/>
    <p:sldId id="256" r:id="rId4"/>
    <p:sldId id="258" r:id="rId5"/>
    <p:sldId id="295" r:id="rId6"/>
    <p:sldId id="259" r:id="rId7"/>
    <p:sldId id="297" r:id="rId8"/>
    <p:sldId id="296" r:id="rId9"/>
    <p:sldId id="307" r:id="rId10"/>
    <p:sldId id="278" r:id="rId11"/>
    <p:sldId id="308" r:id="rId12"/>
    <p:sldId id="277" r:id="rId13"/>
    <p:sldId id="309" r:id="rId14"/>
    <p:sldId id="276" r:id="rId15"/>
    <p:sldId id="310" r:id="rId16"/>
    <p:sldId id="282" r:id="rId17"/>
    <p:sldId id="311" r:id="rId18"/>
    <p:sldId id="283" r:id="rId19"/>
    <p:sldId id="312" r:id="rId20"/>
    <p:sldId id="286" r:id="rId21"/>
    <p:sldId id="260" r:id="rId22"/>
    <p:sldId id="261" r:id="rId23"/>
    <p:sldId id="289" r:id="rId24"/>
    <p:sldId id="262" r:id="rId25"/>
    <p:sldId id="288" r:id="rId26"/>
    <p:sldId id="292" r:id="rId27"/>
    <p:sldId id="293" r:id="rId28"/>
    <p:sldId id="287" r:id="rId29"/>
    <p:sldId id="270" r:id="rId30"/>
    <p:sldId id="263" r:id="rId31"/>
    <p:sldId id="274" r:id="rId32"/>
    <p:sldId id="273" r:id="rId33"/>
    <p:sldId id="30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842C-C22A-4CBA-BCF6-BDA185848CE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71B9F-0B94-4AE6-B3B3-E6F4209E3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1B9F-0B94-4AE6-B3B3-E6F4209E31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5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77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8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74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7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40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3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6466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236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039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3469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6134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0116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698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0989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02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752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631C-C7C0-41C8-801C-BF33F0FC47D1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E9545-FDDC-4F43-B0BA-7A5A0514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opdownloa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8" y="-22580"/>
            <a:ext cx="9144000" cy="68805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7283" y="716699"/>
            <a:ext cx="8756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Литературная гостиная по творчеству  К.И. Чуковского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00" y="2522997"/>
            <a:ext cx="5231621" cy="37499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6534"/>
            <a:ext cx="9036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«ДМИТРОВСКАЯ ОБЩЕОБРАЗОВАТЕЛЬНАЯ ШКОЛА-ИНТЕРНАТ ДЛЯ ОБУЧАЮЩИХСЯ С ОВЗ»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303726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г. Дмитров 2022г.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890" y="4951976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Составили учителя-логопеды:</a:t>
            </a:r>
          </a:p>
          <a:p>
            <a:r>
              <a:rPr lang="ru-RU" b="1" dirty="0">
                <a:latin typeface="Monotype Corsiva" panose="03010101010201010101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Абросимова О.А.</a:t>
            </a:r>
          </a:p>
          <a:p>
            <a:r>
              <a:rPr lang="ru-RU" b="1" dirty="0">
                <a:latin typeface="Monotype Corsiva" panose="03010101010201010101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Выдрина Е.М.</a:t>
            </a:r>
          </a:p>
          <a:p>
            <a:r>
              <a:rPr lang="ru-RU" b="1" dirty="0">
                <a:latin typeface="Monotype Corsiva" panose="03010101010201010101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Зверева-Зарецкая Л.В.</a:t>
            </a:r>
          </a:p>
          <a:p>
            <a:r>
              <a:rPr lang="ru-RU" b="1" dirty="0">
                <a:latin typeface="Monotype Corsiva" panose="03010101010201010101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Деулина М.А.</a:t>
            </a:r>
          </a:p>
          <a:p>
            <a:r>
              <a:rPr lang="ru-RU" b="1" dirty="0">
                <a:latin typeface="Monotype Corsiva" panose="03010101010201010101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Иванова А.С.</a:t>
            </a:r>
          </a:p>
        </p:txBody>
      </p:sp>
    </p:spTree>
    <p:extLst>
      <p:ext uri="{BB962C8B-B14F-4D97-AF65-F5344CB8AC3E}">
        <p14:creationId xmlns:p14="http://schemas.microsoft.com/office/powerpoint/2010/main" val="32577183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43638" y="151375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0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Мойдодыр</a:t>
            </a:r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10635"/>
            <a:ext cx="8388932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0648"/>
            <a:ext cx="374921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144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6621" y="155008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«Путаница»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3529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448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0648"/>
            <a:ext cx="374921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9657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42673" y="200834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0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Бармалей</a:t>
            </a:r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08720"/>
            <a:ext cx="842493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4011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0648"/>
            <a:ext cx="374921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0463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7024" y="242982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«Муха-Цокотуха»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9256"/>
            <a:ext cx="8496944" cy="5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5881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0648"/>
            <a:ext cx="374921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770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08661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«Телефон»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5208"/>
            <a:ext cx="8424936" cy="54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9400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0648"/>
            <a:ext cx="374921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252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osd.ru/photos/resp/147789_ot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05" y="236859"/>
            <a:ext cx="4694383" cy="30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omarovschool.ucoz.net/_ph/23/328446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5626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007.radikal.ru/i300/1103/8e/8b71a3517e6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29" y="220906"/>
            <a:ext cx="2287743" cy="30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5821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3242" y="207837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0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Федорино</a:t>
            </a:r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горе»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0150"/>
            <a:ext cx="8424936" cy="54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2159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7654" y="487067"/>
            <a:ext cx="442097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1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Жил да был Крокодил.</a:t>
            </a:r>
          </a:p>
          <a:p>
            <a:pPr algn="ctr"/>
            <a:r>
              <a:rPr lang="ru-RU" sz="31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по улицам ходил…</a:t>
            </a:r>
          </a:p>
          <a:p>
            <a:pPr algn="ctr"/>
            <a:r>
              <a:rPr lang="ru-RU" sz="31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По-турецки говорил…</a:t>
            </a:r>
            <a:endParaRPr lang="ru-RU" sz="31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www.planetaskazok.ru/images/stories/chukovsky/krokodil/tmp1083-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54" y="225359"/>
            <a:ext cx="3938371" cy="3938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netaskazok.ru/images/stories/chukovsky/krokodil/tmp1083-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9" y="2924944"/>
            <a:ext cx="4739720" cy="374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4961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hrono.ru/img/pisateli/chukov19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9" y="1227664"/>
            <a:ext cx="4451408" cy="392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68" y="2659922"/>
            <a:ext cx="414420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110959" y="322155"/>
            <a:ext cx="486791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Надо, надо умываться</a:t>
            </a:r>
          </a:p>
          <a:p>
            <a:pPr algn="ctr"/>
            <a:r>
              <a:rPr lang="ru-RU" sz="3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утрам и вечерам.</a:t>
            </a:r>
          </a:p>
          <a:p>
            <a:pPr algn="ctr"/>
            <a:r>
              <a:rPr lang="ru-RU" sz="3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нечистым трубочистам</a:t>
            </a:r>
          </a:p>
          <a:p>
            <a:pPr algn="ctr"/>
            <a:r>
              <a:rPr lang="ru-RU" sz="3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Стыд и срам! </a:t>
            </a:r>
          </a:p>
          <a:p>
            <a:pPr algn="ctr"/>
            <a:r>
              <a:rPr lang="ru-RU" sz="3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Стыд и срам!</a:t>
            </a:r>
            <a:endParaRPr lang="ru-RU" sz="3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2008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574" y="193608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«Кто есть кто»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5" y="1268760"/>
            <a:ext cx="3096344" cy="3814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43" y="1268760"/>
            <a:ext cx="3267811" cy="3823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79" y="2610563"/>
            <a:ext cx="1607827" cy="1536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13" y="824274"/>
            <a:ext cx="1434605" cy="16903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92" y="4242759"/>
            <a:ext cx="1096767" cy="19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8203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065020"/>
            <a:ext cx="6891333" cy="236398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Мойдодыр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?</a:t>
            </a:r>
          </a:p>
          <a:p>
            <a:pPr algn="l">
              <a:spcBef>
                <a:spcPts val="0"/>
              </a:spcBef>
            </a:pP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Тотоша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Кокоша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?</a:t>
            </a:r>
          </a:p>
          <a:p>
            <a:pPr algn="l">
              <a:spcBef>
                <a:spcPts val="0"/>
              </a:spcBef>
            </a:pP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Цокотуха – ?</a:t>
            </a:r>
          </a:p>
          <a:p>
            <a:pPr algn="l">
              <a:spcBef>
                <a:spcPts val="0"/>
              </a:spcBef>
            </a:pP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Рыжый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усатый великан – ?</a:t>
            </a:r>
          </a:p>
          <a:p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8443" y="340324"/>
            <a:ext cx="8580883" cy="7246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«Кто есть кто»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212976"/>
            <a:ext cx="56166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Айболит – ?</a:t>
            </a:r>
          </a:p>
          <a:p>
            <a:r>
              <a:rPr lang="ru-RU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Бармалей</a:t>
            </a:r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?</a:t>
            </a:r>
          </a:p>
          <a:p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Федора – ?</a:t>
            </a:r>
          </a:p>
          <a:p>
            <a:r>
              <a:rPr lang="ru-RU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Каракула</a:t>
            </a:r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?</a:t>
            </a:r>
          </a:p>
        </p:txBody>
      </p:sp>
    </p:spTree>
    <p:extLst>
      <p:ext uri="{BB962C8B-B14F-4D97-AF65-F5344CB8AC3E}">
        <p14:creationId xmlns:p14="http://schemas.microsoft.com/office/powerpoint/2010/main" val="3024825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190473"/>
            <a:ext cx="56166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«Расшифруй имена сказочных героев»</a:t>
            </a:r>
            <a:endParaRPr lang="ru-RU" sz="32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" y="1267691"/>
            <a:ext cx="1779563" cy="2422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81" y="1390428"/>
            <a:ext cx="1821766" cy="2460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95" y="1343294"/>
            <a:ext cx="1645920" cy="2507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53" y="1564729"/>
            <a:ext cx="2152357" cy="1847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9" y="4299708"/>
            <a:ext cx="1758462" cy="2318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70" y="4086574"/>
            <a:ext cx="1885071" cy="23095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64" y="4075164"/>
            <a:ext cx="1610751" cy="23189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2138289" cy="29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63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9266" y="32547"/>
            <a:ext cx="70054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«Расшифруй имена сказочных героев»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40267"/>
              </p:ext>
            </p:extLst>
          </p:nvPr>
        </p:nvGraphicFramePr>
        <p:xfrm>
          <a:off x="441886" y="1268760"/>
          <a:ext cx="7632848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3816055">
                  <a:extLst>
                    <a:ext uri="{9D8B030D-6E8A-4147-A177-3AD203B41FA5}">
                      <a16:colId xmlns:a16="http://schemas.microsoft.com/office/drawing/2014/main" val="442602710"/>
                    </a:ext>
                  </a:extLst>
                </a:gridCol>
                <a:gridCol w="3816793">
                  <a:extLst>
                    <a:ext uri="{9D8B030D-6E8A-4147-A177-3AD203B41FA5}">
                      <a16:colId xmlns:a16="http://schemas.microsoft.com/office/drawing/2014/main" val="380675738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РМ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4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4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00927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ЙД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4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73129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ЙБ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4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3622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4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4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4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9671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2000" y="116632"/>
            <a:ext cx="7660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«Расшифруй имена сказочных героев»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50860"/>
              </p:ext>
            </p:extLst>
          </p:nvPr>
        </p:nvGraphicFramePr>
        <p:xfrm>
          <a:off x="251520" y="1376772"/>
          <a:ext cx="7941464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3970348">
                  <a:extLst>
                    <a:ext uri="{9D8B030D-6E8A-4147-A177-3AD203B41FA5}">
                      <a16:colId xmlns:a16="http://schemas.microsoft.com/office/drawing/2014/main" val="442602710"/>
                    </a:ext>
                  </a:extLst>
                </a:gridCol>
                <a:gridCol w="3971116">
                  <a:extLst>
                    <a:ext uri="{9D8B030D-6E8A-4147-A177-3AD203B41FA5}">
                      <a16:colId xmlns:a16="http://schemas.microsoft.com/office/drawing/2014/main" val="380675738"/>
                    </a:ext>
                  </a:extLst>
                </a:gridCol>
              </a:tblGrid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8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РМ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8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48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4800" i="1" u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00927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ЙД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731292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ЙБ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36223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48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4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26899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48154" y="0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54" y="-3567"/>
            <a:ext cx="919215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69465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470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16632"/>
            <a:ext cx="9008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" y="501094"/>
            <a:ext cx="4565622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8" y="3478696"/>
            <a:ext cx="4679047" cy="3147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5" y="3573016"/>
            <a:ext cx="3910911" cy="2815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15" y="500139"/>
            <a:ext cx="387897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832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6" y="339073"/>
            <a:ext cx="3141643" cy="4608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9361" y="909414"/>
            <a:ext cx="43966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Корней Иванович</a:t>
            </a:r>
          </a:p>
          <a:p>
            <a:pPr algn="ctr"/>
            <a:r>
              <a:rPr lang="ru-RU" sz="6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Чуковский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173" y="4024255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1882 - 1969</a:t>
            </a:r>
          </a:p>
        </p:txBody>
      </p:sp>
    </p:spTree>
    <p:extLst>
      <p:ext uri="{BB962C8B-B14F-4D97-AF65-F5344CB8AC3E}">
        <p14:creationId xmlns:p14="http://schemas.microsoft.com/office/powerpoint/2010/main" val="68643399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8154" y="0"/>
            <a:ext cx="91772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«Бюро находок»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/>
          <a:stretch/>
        </p:blipFill>
        <p:spPr>
          <a:xfrm>
            <a:off x="467544" y="1412776"/>
            <a:ext cx="8424936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8114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5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rp-net.ru/images/authors/Chukovsk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738661" cy="46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1550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96" y="0"/>
            <a:ext cx="9214796" cy="6911098"/>
          </a:xfrm>
        </p:spPr>
      </p:pic>
    </p:spTree>
    <p:extLst>
      <p:ext uri="{BB962C8B-B14F-4D97-AF65-F5344CB8AC3E}">
        <p14:creationId xmlns:p14="http://schemas.microsoft.com/office/powerpoint/2010/main" val="335754907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9452" y="181945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Детство и юность писателя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2" y="1411506"/>
            <a:ext cx="2860984" cy="3632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3220443" cy="4662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12" y="946950"/>
            <a:ext cx="3084838" cy="43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09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48154" y="0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Детство и юность писателя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85" y="694259"/>
            <a:ext cx="2143349" cy="2943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5" y="3506734"/>
            <a:ext cx="2342132" cy="2913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9" y="1214461"/>
            <a:ext cx="2015466" cy="2681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65" y="3446208"/>
            <a:ext cx="2154177" cy="2974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64" y="3429000"/>
            <a:ext cx="2304256" cy="29914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48" y="694259"/>
            <a:ext cx="2342132" cy="28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71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48154" y="0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«Вспомни сказку»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36704" cy="44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265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0648"/>
            <a:ext cx="374921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709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3242" y="157044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«Айболит»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21974"/>
            <a:ext cx="8424936" cy="55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615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0648"/>
            <a:ext cx="374921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6820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1966</TotalTime>
  <Words>260</Words>
  <Application>Microsoft Office PowerPoint</Application>
  <PresentationFormat>Экран (4:3)</PresentationFormat>
  <Paragraphs>63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Monotype Corsiva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R D</cp:lastModifiedBy>
  <cp:revision>117</cp:revision>
  <dcterms:created xsi:type="dcterms:W3CDTF">2012-10-06T05:11:57Z</dcterms:created>
  <dcterms:modified xsi:type="dcterms:W3CDTF">2022-05-17T07:04:26Z</dcterms:modified>
</cp:coreProperties>
</file>