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67" r:id="rId4"/>
    <p:sldId id="270" r:id="rId5"/>
    <p:sldId id="259" r:id="rId6"/>
    <p:sldId id="266" r:id="rId7"/>
    <p:sldId id="271" r:id="rId8"/>
    <p:sldId id="272" r:id="rId9"/>
    <p:sldId id="269" r:id="rId10"/>
    <p:sldId id="258" r:id="rId11"/>
    <p:sldId id="264" r:id="rId12"/>
    <p:sldId id="263" r:id="rId13"/>
    <p:sldId id="260" r:id="rId14"/>
    <p:sldId id="262" r:id="rId15"/>
    <p:sldId id="261" r:id="rId16"/>
    <p:sldId id="257" r:id="rId17"/>
    <p:sldId id="27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1" autoAdjust="0"/>
    <p:restoredTop sz="94660"/>
  </p:normalViewPr>
  <p:slideViewPr>
    <p:cSldViewPr snapToGrid="0">
      <p:cViewPr varScale="1">
        <p:scale>
          <a:sx n="75" d="100"/>
          <a:sy n="75" d="100"/>
        </p:scale>
        <p:origin x="-96" y="-7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687FF0FD-4943-4B5B-8461-5DE5845D6061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98ED0256-5DE6-440E-BEAF-AA6E9A88C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325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F0FD-4943-4B5B-8461-5DE5845D6061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D0256-5DE6-440E-BEAF-AA6E9A88C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734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F0FD-4943-4B5B-8461-5DE5845D6061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D0256-5DE6-440E-BEAF-AA6E9A88C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933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F0FD-4943-4B5B-8461-5DE5845D6061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D0256-5DE6-440E-BEAF-AA6E9A88C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6222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F0FD-4943-4B5B-8461-5DE5845D6061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D0256-5DE6-440E-BEAF-AA6E9A88C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146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F0FD-4943-4B5B-8461-5DE5845D6061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D0256-5DE6-440E-BEAF-AA6E9A88C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907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F0FD-4943-4B5B-8461-5DE5845D6061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D0256-5DE6-440E-BEAF-AA6E9A88C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667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687FF0FD-4943-4B5B-8461-5DE5845D6061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D0256-5DE6-440E-BEAF-AA6E9A88C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568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687FF0FD-4943-4B5B-8461-5DE5845D6061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D0256-5DE6-440E-BEAF-AA6E9A88C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176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F0FD-4943-4B5B-8461-5DE5845D6061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D0256-5DE6-440E-BEAF-AA6E9A88C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80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F0FD-4943-4B5B-8461-5DE5845D6061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D0256-5DE6-440E-BEAF-AA6E9A88C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792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F0FD-4943-4B5B-8461-5DE5845D6061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D0256-5DE6-440E-BEAF-AA6E9A88C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62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F0FD-4943-4B5B-8461-5DE5845D6061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D0256-5DE6-440E-BEAF-AA6E9A88C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048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F0FD-4943-4B5B-8461-5DE5845D6061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D0256-5DE6-440E-BEAF-AA6E9A88C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412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F0FD-4943-4B5B-8461-5DE5845D6061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D0256-5DE6-440E-BEAF-AA6E9A88C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824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F0FD-4943-4B5B-8461-5DE5845D6061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D0256-5DE6-440E-BEAF-AA6E9A88C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309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F0FD-4943-4B5B-8461-5DE5845D6061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D0256-5DE6-440E-BEAF-AA6E9A88C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326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 cstate="email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687FF0FD-4943-4B5B-8461-5DE5845D6061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98ED0256-5DE6-440E-BEAF-AA6E9A88C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114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emf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8000" b="1" i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Калмыкия</a:t>
            </a:r>
            <a:endParaRPr lang="ru-RU" sz="8000" b="1" i="1" dirty="0"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200029" y="6608933"/>
            <a:ext cx="5136005" cy="57022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955" y="705423"/>
            <a:ext cx="3778746" cy="27886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2914" y="705423"/>
            <a:ext cx="2023447" cy="30250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5574" y="627048"/>
            <a:ext cx="1871235" cy="31034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6809" y="1402915"/>
            <a:ext cx="2177136" cy="23275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924" y="4382187"/>
            <a:ext cx="2602021" cy="19515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8113" y="585169"/>
            <a:ext cx="1110751" cy="525998"/>
          </a:xfrm>
          <a:prstGeom prst="rect">
            <a:avLst/>
          </a:prstGeom>
        </p:spPr>
      </p:pic>
      <p:pic>
        <p:nvPicPr>
          <p:cNvPr id="2050" name="Picture 2" descr="http://kartinki.org/uploads/posts/2017-07/1499938076_117-verblyudy-v-pustyne.gif"/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7983" y="29964"/>
            <a:ext cx="2139200" cy="101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2914" y="3510084"/>
            <a:ext cx="8170248" cy="405877"/>
          </a:xfrm>
          <a:prstGeom prst="rect">
            <a:avLst/>
          </a:prstGeom>
        </p:spPr>
      </p:pic>
      <p:pic>
        <p:nvPicPr>
          <p:cNvPr id="1026" name="Picture 2" descr="Картинки по запросу калмыки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6011" y="705423"/>
            <a:ext cx="1261042" cy="194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3403" y="4608680"/>
            <a:ext cx="2533650" cy="18002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833" y="1513052"/>
            <a:ext cx="1366748" cy="210732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756" y="4642332"/>
            <a:ext cx="2275635" cy="170672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87103" y="4639984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5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556" y="1198976"/>
            <a:ext cx="7620000" cy="508635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307" y="536692"/>
            <a:ext cx="4188118" cy="28400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4186" y="30726"/>
            <a:ext cx="10089754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5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811" y="698771"/>
            <a:ext cx="9582411" cy="54640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0" y="159228"/>
            <a:ext cx="10089754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asiarussia.ru/upload/iblock/412/4127c9ec75351d25e7f95043e3b5f2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769" y="895382"/>
            <a:ext cx="10496812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1868" y="127588"/>
            <a:ext cx="10089754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1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414338"/>
            <a:ext cx="10416083" cy="58293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8113" y="585169"/>
            <a:ext cx="1110751" cy="525998"/>
          </a:xfrm>
          <a:prstGeom prst="rect">
            <a:avLst/>
          </a:prstGeom>
        </p:spPr>
      </p:pic>
      <p:pic>
        <p:nvPicPr>
          <p:cNvPr id="8" name="Picture 2" descr="http://kartinki.org/uploads/posts/2017-07/1499938076_117-verblyudy-v-pustyne.gif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7983" y="29964"/>
            <a:ext cx="2139200" cy="101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Зул - подношение огнем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414338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64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54" y="300625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6367" y="50800"/>
            <a:ext cx="10089754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8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18421" y="2304789"/>
            <a:ext cx="5531201" cy="42709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8113" y="585169"/>
            <a:ext cx="1110751" cy="525998"/>
          </a:xfrm>
          <a:prstGeom prst="rect">
            <a:avLst/>
          </a:prstGeom>
        </p:spPr>
      </p:pic>
      <p:pic>
        <p:nvPicPr>
          <p:cNvPr id="5" name="Picture 2" descr="http://kartinki.org/uploads/posts/2017-07/1499938076_117-verblyudy-v-pustyne.gif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7983" y="29964"/>
            <a:ext cx="2139200" cy="101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468" y="2304789"/>
            <a:ext cx="6412889" cy="427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4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8113" y="585169"/>
            <a:ext cx="1110751" cy="525998"/>
          </a:xfrm>
          <a:prstGeom prst="rect">
            <a:avLst/>
          </a:prstGeom>
        </p:spPr>
      </p:pic>
      <p:pic>
        <p:nvPicPr>
          <p:cNvPr id="5" name="Picture 2" descr="http://kartinki.org/uploads/posts/2017-07/1499938076_117-verblyudy-v-pustyne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7983" y="29964"/>
            <a:ext cx="2139200" cy="101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890" y="1111167"/>
            <a:ext cx="12004110" cy="657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11" y="200416"/>
            <a:ext cx="12175299" cy="665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07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0223" y="712316"/>
            <a:ext cx="1110751" cy="525998"/>
          </a:xfrm>
          <a:prstGeom prst="rect">
            <a:avLst/>
          </a:prstGeom>
        </p:spPr>
      </p:pic>
      <p:pic>
        <p:nvPicPr>
          <p:cNvPr id="8" name="Picture 2" descr="http://kartinki.org/uploads/posts/2017-07/1499938076_117-verblyudy-v-pustyne.gif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0093" y="157111"/>
            <a:ext cx="2139200" cy="101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6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8" name="Picture 6" descr="https://ds02.infourok.ru/uploads/ex/0736/0008b9c5-21a06e77/310/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7558" y="190500"/>
            <a:ext cx="6824481" cy="724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8371" y="50800"/>
            <a:ext cx="2139881" cy="10120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883" y="876823"/>
            <a:ext cx="3858015" cy="59811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543" y="50800"/>
            <a:ext cx="2658994" cy="3902088"/>
          </a:xfrm>
          <a:prstGeom prst="rect">
            <a:avLst/>
          </a:prstGeom>
        </p:spPr>
      </p:pic>
      <p:pic>
        <p:nvPicPr>
          <p:cNvPr id="3080" name="Picture 8" descr="http://mmedia.ozon.ru/multimedia/books_ill/101083973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4543" y="3952887"/>
            <a:ext cx="1575061" cy="290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0613" y="4842419"/>
            <a:ext cx="2044200" cy="201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2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90" y="338203"/>
            <a:ext cx="11131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56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252" y="856989"/>
            <a:ext cx="6096000" cy="6096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50" y="5549812"/>
            <a:ext cx="4733925" cy="18478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45579" y="5135670"/>
            <a:ext cx="5411604" cy="172232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8113" y="585169"/>
            <a:ext cx="1110751" cy="525998"/>
          </a:xfrm>
          <a:prstGeom prst="rect">
            <a:avLst/>
          </a:prstGeom>
        </p:spPr>
      </p:pic>
      <p:pic>
        <p:nvPicPr>
          <p:cNvPr id="6" name="Picture 2" descr="http://kartinki.org/uploads/posts/2017-07/1499938076_117-verblyudy-v-pustyne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7983" y="29964"/>
            <a:ext cx="2139200" cy="101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5579" y="1015782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7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737" y="609702"/>
            <a:ext cx="4622730" cy="66929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467" y="727098"/>
            <a:ext cx="4444338" cy="32290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9997" y="-1095238"/>
            <a:ext cx="8825659" cy="4729619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1114" y="3634381"/>
            <a:ext cx="5565732" cy="31910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8113" y="585169"/>
            <a:ext cx="1110751" cy="525998"/>
          </a:xfrm>
          <a:prstGeom prst="rect">
            <a:avLst/>
          </a:prstGeom>
        </p:spPr>
      </p:pic>
      <p:pic>
        <p:nvPicPr>
          <p:cNvPr id="8" name="Picture 2" descr="http://kartinki.org/uploads/posts/2017-07/1499938076_117-verblyudy-v-pustyne.gif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7983" y="29964"/>
            <a:ext cx="2139200" cy="101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78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АЛЕКСАНДРА БУРАТАЕВА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330" y="2406909"/>
            <a:ext cx="5325185" cy="39938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3403" y="1494949"/>
            <a:ext cx="3838995" cy="513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18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561" y="150312"/>
            <a:ext cx="10647124" cy="67076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713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154955" y="2099732"/>
            <a:ext cx="8825658" cy="4188334"/>
          </a:xfrm>
        </p:spPr>
        <p:txBody>
          <a:bodyPr/>
          <a:lstStyle/>
          <a:p>
            <a:pPr marL="0" indent="0"/>
            <a:r>
              <a:rPr lang="ru-RU" sz="2800" b="1" dirty="0" smtClean="0">
                <a:solidFill>
                  <a:schemeClr val="bg1"/>
                </a:solidFill>
              </a:rPr>
              <a:t/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/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/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/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 Живёт без тела,</a:t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 Говорит без языка, </a:t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Никто его не видит,</a:t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Зато все его слышат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sz="6000" dirty="0" smtClean="0">
                <a:solidFill>
                  <a:schemeClr val="bg1"/>
                </a:solidFill>
              </a:rPr>
              <a:t> </a:t>
            </a:r>
            <a:r>
              <a:rPr lang="ru-RU" sz="4800" dirty="0" smtClean="0">
                <a:solidFill>
                  <a:schemeClr val="bg1"/>
                </a:solidFill>
              </a:rPr>
              <a:t>Ответ: </a:t>
            </a:r>
            <a:r>
              <a:rPr lang="ru-RU" sz="16600" dirty="0" smtClean="0">
                <a:solidFill>
                  <a:schemeClr val="bg1"/>
                </a:solidFill>
              </a:rPr>
              <a:t>.</a:t>
            </a:r>
            <a:r>
              <a:rPr lang="ru-RU" sz="6000" dirty="0" err="1" smtClean="0">
                <a:solidFill>
                  <a:schemeClr val="bg1"/>
                </a:solidFill>
              </a:rPr>
              <a:t>хх</a:t>
            </a:r>
            <a:r>
              <a:rPr lang="ru-RU" sz="6000" dirty="0" smtClean="0">
                <a:solidFill>
                  <a:schemeClr val="bg1"/>
                </a:solidFill>
              </a:rPr>
              <a:t>    </a:t>
            </a:r>
            <a:r>
              <a:rPr lang="ru-RU" sz="23000" dirty="0" smtClean="0">
                <a:solidFill>
                  <a:schemeClr val="bg1"/>
                </a:solidFill>
              </a:rPr>
              <a:t/>
            </a:r>
            <a:br>
              <a:rPr lang="ru-RU" sz="23000" dirty="0" smtClean="0">
                <a:solidFill>
                  <a:schemeClr val="bg1"/>
                </a:solidFill>
              </a:rPr>
            </a:b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398565" y="3131220"/>
            <a:ext cx="5377982" cy="2079607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Когда кричат о победе.</a:t>
            </a:r>
          </a:p>
          <a:p>
            <a:r>
              <a:rPr lang="ru-RU" sz="3600" b="1" dirty="0" smtClean="0"/>
              <a:t>Ответ: </a:t>
            </a:r>
            <a:r>
              <a:rPr lang="ru-RU" sz="3600" b="1" dirty="0" err="1" smtClean="0"/>
              <a:t>хх</a:t>
            </a:r>
            <a:r>
              <a:rPr lang="ru-RU" sz="9600" b="1" dirty="0" smtClean="0"/>
              <a:t>.</a:t>
            </a:r>
            <a:endParaRPr lang="ru-RU" sz="96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1464" y="3407079"/>
            <a:ext cx="1967101" cy="137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6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Ион (конференц-зал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560</TotalTime>
  <Words>12</Words>
  <Application>Microsoft Office PowerPoint</Application>
  <PresentationFormat>Произвольный</PresentationFormat>
  <Paragraphs>5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Ион (конференц-зал)</vt:lpstr>
      <vt:lpstr>Калмыкия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АЛЕКСАНДРА БУРАТАЕВА</vt:lpstr>
      <vt:lpstr>Презентация PowerPoint</vt:lpstr>
      <vt:lpstr>     Живёт без тела,  Говорит без языка,  Никто его не видит, Зато все его слышат.  Ответ: .хх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user2</dc:creator>
  <cp:lastModifiedBy>Надежда Пронская</cp:lastModifiedBy>
  <cp:revision>22</cp:revision>
  <dcterms:created xsi:type="dcterms:W3CDTF">2018-03-05T03:04:45Z</dcterms:created>
  <dcterms:modified xsi:type="dcterms:W3CDTF">2018-06-22T08:40:01Z</dcterms:modified>
</cp:coreProperties>
</file>