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60" r:id="rId3"/>
    <p:sldId id="264" r:id="rId4"/>
    <p:sldId id="262" r:id="rId5"/>
    <p:sldId id="263" r:id="rId6"/>
    <p:sldId id="269" r:id="rId7"/>
    <p:sldId id="266" r:id="rId8"/>
    <p:sldId id="261" r:id="rId9"/>
    <p:sldId id="265" r:id="rId10"/>
    <p:sldId id="267" r:id="rId11"/>
    <p:sldId id="268" r:id="rId12"/>
    <p:sldId id="280" r:id="rId13"/>
    <p:sldId id="279" r:id="rId14"/>
    <p:sldId id="271" r:id="rId15"/>
    <p:sldId id="276" r:id="rId16"/>
    <p:sldId id="275" r:id="rId17"/>
    <p:sldId id="273" r:id="rId18"/>
    <p:sldId id="274" r:id="rId19"/>
    <p:sldId id="284" r:id="rId20"/>
    <p:sldId id="282" r:id="rId21"/>
    <p:sldId id="283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-153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E76EFB-1316-452E-8E24-BECD167982E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A7BFAB-9C5B-4975-93C3-0D3156317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2.FLV" TargetMode="External"/><Relationship Id="rId2" Type="http://schemas.openxmlformats.org/officeDocument/2006/relationships/hyperlink" Target="&#1055;&#1088;&#1080;&#1083;&#1086;&#1078;&#1077;&#1085;&#1080;&#1077;1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764705"/>
            <a:ext cx="496632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Профессия –</a:t>
            </a:r>
            <a:br>
              <a:rPr lang="ru-RU" dirty="0" smtClean="0"/>
            </a:br>
            <a:r>
              <a:rPr lang="ru-RU" dirty="0" smtClean="0"/>
              <a:t>спасатель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708920"/>
            <a:ext cx="5976664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 учитель слухового восприятия</a:t>
            </a:r>
          </a:p>
          <a:p>
            <a:r>
              <a:rPr lang="ru-RU" dirty="0" smtClean="0"/>
              <a:t> ГОБУ СКШИ №9 г.Иркутска</a:t>
            </a:r>
          </a:p>
          <a:p>
            <a:endParaRPr lang="ru-RU" dirty="0" smtClean="0"/>
          </a:p>
          <a:p>
            <a:r>
              <a:rPr lang="ru-RU" dirty="0" smtClean="0"/>
              <a:t>Куценко И.И.</a:t>
            </a:r>
            <a:endParaRPr lang="ru-RU" dirty="0"/>
          </a:p>
        </p:txBody>
      </p:sp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21784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План сообщения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961572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4509120"/>
            <a:ext cx="4788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Что случилось?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3429000"/>
            <a:ext cx="5317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Кого вызываем?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204864"/>
            <a:ext cx="7933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Какой номер набираем?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Что случилось?</a:t>
            </a:r>
            <a:endParaRPr lang="ru-RU" dirty="0"/>
          </a:p>
        </p:txBody>
      </p:sp>
      <p:pic>
        <p:nvPicPr>
          <p:cNvPr id="12" name="Picture 2" descr="J:\презентация\пожар в суздал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85860"/>
            <a:ext cx="6215106" cy="41434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28860" y="5786454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Пожар. Горит дом.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Что случилось?</a:t>
            </a:r>
            <a:endParaRPr lang="ru-RU" dirty="0"/>
          </a:p>
        </p:txBody>
      </p:sp>
      <p:pic>
        <p:nvPicPr>
          <p:cNvPr id="3074" name="Picture 2" descr="D: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6429420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5715016"/>
            <a:ext cx="700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Драка на улице. Бьют человека.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Что случилось?</a:t>
            </a:r>
            <a:endParaRPr lang="ru-RU" dirty="0"/>
          </a:p>
        </p:txBody>
      </p:sp>
      <p:pic>
        <p:nvPicPr>
          <p:cNvPr id="2050" name="Picture 2" descr="D:\Desktop\Vor-lezet-v-okn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6286544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5786454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Чужой человек лезет в квартиру.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Что случилось?</a:t>
            </a:r>
            <a:endParaRPr lang="ru-RU" dirty="0"/>
          </a:p>
        </p:txBody>
      </p:sp>
      <p:pic>
        <p:nvPicPr>
          <p:cNvPr id="6" name="Picture 2" descr="C:\Users\Irina\Desktop\lkz\СВЕТ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6215106" cy="40719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5857892"/>
            <a:ext cx="5883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квартире отключили свет.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Что случилось?</a:t>
            </a:r>
            <a:endParaRPr lang="ru-RU" dirty="0"/>
          </a:p>
        </p:txBody>
      </p:sp>
      <p:pic>
        <p:nvPicPr>
          <p:cNvPr id="6" name="Picture 2" descr="C:\Users\Irina\Desktop\lkz\ВОДВ ИЗ ТРУБ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428737"/>
            <a:ext cx="5929354" cy="4000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5786454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Лопнула труба. Бежит вода.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Что случилось?</a:t>
            </a:r>
            <a:endParaRPr lang="ru-RU" dirty="0"/>
          </a:p>
        </p:txBody>
      </p:sp>
      <p:pic>
        <p:nvPicPr>
          <p:cNvPr id="6" name="Picture 3" descr="J:\lkz\мол.чел.обжёгс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285860"/>
            <a:ext cx="5964543" cy="42148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5643578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Ожёг руки. Нужен врач.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Что случилось?</a:t>
            </a:r>
            <a:endParaRPr lang="ru-RU" dirty="0"/>
          </a:p>
        </p:txBody>
      </p:sp>
      <p:pic>
        <p:nvPicPr>
          <p:cNvPr id="6" name="Picture 2" descr="J:\lkz\пожар на кухне.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428736"/>
            <a:ext cx="6072230" cy="3714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557214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Пожар на кухне.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Что случилось?</a:t>
            </a:r>
            <a:endParaRPr lang="ru-RU" dirty="0"/>
          </a:p>
        </p:txBody>
      </p:sp>
      <p:pic>
        <p:nvPicPr>
          <p:cNvPr id="6" name="Picture 2" descr="C:\Users\Irina\Documents\2презент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3" y="1214422"/>
            <a:ext cx="5786478" cy="37862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5429264"/>
            <a:ext cx="4474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Машина упала в яму.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rot="21600000">
            <a:off x="457200" y="1481328"/>
            <a:ext cx="4038600" cy="452596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Серединку на ладошке</a:t>
            </a:r>
          </a:p>
          <a:p>
            <a:r>
              <a:rPr lang="ru-RU" sz="6400" dirty="0" smtClean="0"/>
              <a:t>Наши пальчики найдут.</a:t>
            </a:r>
          </a:p>
          <a:p>
            <a:endParaRPr lang="ru-RU" sz="6400" dirty="0" smtClean="0"/>
          </a:p>
          <a:p>
            <a:r>
              <a:rPr lang="ru-RU" sz="6400" dirty="0" smtClean="0"/>
              <a:t>Чтоб внимательнее стать,</a:t>
            </a:r>
          </a:p>
          <a:p>
            <a:r>
              <a:rPr lang="ru-RU" sz="6400" dirty="0" smtClean="0"/>
              <a:t>нужно точку нажимать.</a:t>
            </a:r>
          </a:p>
          <a:p>
            <a:endParaRPr lang="ru-RU" sz="6400" dirty="0" smtClean="0"/>
          </a:p>
          <a:p>
            <a:r>
              <a:rPr lang="ru-RU" sz="6400" dirty="0" smtClean="0"/>
              <a:t>Помассировать по кругу.</a:t>
            </a:r>
          </a:p>
          <a:p>
            <a:endParaRPr lang="ru-RU" sz="6400" dirty="0" smtClean="0"/>
          </a:p>
          <a:p>
            <a:endParaRPr lang="ru-RU" sz="6400" dirty="0" smtClean="0"/>
          </a:p>
          <a:p>
            <a:r>
              <a:rPr lang="ru-RU" sz="6400" dirty="0" smtClean="0"/>
              <a:t>А теперь расслабить руку.</a:t>
            </a:r>
          </a:p>
          <a:p>
            <a:endParaRPr lang="ru-RU" sz="6400" dirty="0" smtClean="0"/>
          </a:p>
          <a:p>
            <a:r>
              <a:rPr lang="ru-RU" sz="6400" dirty="0" smtClean="0"/>
              <a:t>Давим,</a:t>
            </a:r>
          </a:p>
          <a:p>
            <a:r>
              <a:rPr lang="ru-RU" sz="6400" dirty="0" smtClean="0"/>
              <a:t> Тянем,</a:t>
            </a:r>
          </a:p>
          <a:p>
            <a:r>
              <a:rPr lang="ru-RU" sz="6400" dirty="0" smtClean="0"/>
              <a:t>Отдыхаем.</a:t>
            </a:r>
          </a:p>
          <a:p>
            <a:r>
              <a:rPr lang="ru-RU" sz="6400" dirty="0" smtClean="0"/>
              <a:t>Мы внимательными станем!</a:t>
            </a:r>
          </a:p>
          <a:p>
            <a:endParaRPr lang="ru-RU" sz="64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 </a:t>
            </a:r>
          </a:p>
          <a:p>
            <a:pPr>
              <a:buNone/>
            </a:pPr>
            <a:r>
              <a:rPr lang="ru-RU" sz="4400" dirty="0" smtClean="0"/>
              <a:t>    </a:t>
            </a:r>
          </a:p>
          <a:p>
            <a:pPr>
              <a:buNone/>
            </a:pPr>
            <a:r>
              <a:rPr lang="ru-RU" sz="4400" dirty="0" smtClean="0"/>
              <a:t> </a:t>
            </a:r>
            <a:r>
              <a:rPr lang="ru-RU" sz="6400" dirty="0" smtClean="0"/>
              <a:t>Пальцы одной руки легко стучат по ладони другой. То же другой рукой.</a:t>
            </a:r>
          </a:p>
          <a:p>
            <a:endParaRPr lang="ru-RU" sz="6400" dirty="0" smtClean="0"/>
          </a:p>
          <a:p>
            <a:r>
              <a:rPr lang="ru-RU" sz="6400" dirty="0" smtClean="0"/>
              <a:t>Нажимать на центр ладони пальцем другой руки (поменять руки)</a:t>
            </a:r>
          </a:p>
          <a:p>
            <a:endParaRPr lang="ru-RU" sz="6400" dirty="0" smtClean="0"/>
          </a:p>
          <a:p>
            <a:r>
              <a:rPr lang="ru-RU" sz="6400" dirty="0" smtClean="0"/>
              <a:t>Круговые движения указательным пальцем  одной руки по центру ладони другой (поменять руки)</a:t>
            </a:r>
          </a:p>
          <a:p>
            <a:pPr>
              <a:buNone/>
            </a:pPr>
            <a:r>
              <a:rPr lang="ru-RU" sz="6400" dirty="0" smtClean="0"/>
              <a:t>     Легко пошевелить пальцами</a:t>
            </a:r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крепко сжать кулаки</a:t>
            </a:r>
          </a:p>
          <a:p>
            <a:pPr>
              <a:buNone/>
            </a:pPr>
            <a:r>
              <a:rPr lang="ru-RU" sz="6400" dirty="0" smtClean="0"/>
              <a:t>     напряженно вытянуть пальцы,</a:t>
            </a:r>
          </a:p>
          <a:p>
            <a:r>
              <a:rPr lang="ru-RU" sz="6400" dirty="0" smtClean="0"/>
              <a:t>расслабить кисть. 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9" name="Picture 2" descr="D:\Desktop\jemocii_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71480"/>
            <a:ext cx="723900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План урока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Сначала будем работать над звуками.</a:t>
            </a:r>
          </a:p>
          <a:p>
            <a:pPr algn="ctr">
              <a:buNone/>
            </a:pPr>
            <a:r>
              <a:rPr lang="ru-RU" dirty="0" smtClean="0"/>
              <a:t>        </a:t>
            </a:r>
          </a:p>
          <a:p>
            <a:pPr algn="ctr"/>
            <a:r>
              <a:rPr lang="ru-RU" dirty="0" smtClean="0"/>
              <a:t>Потом будем отвечать на вопросы по картинкам.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Затем поиграем в игру «Служба спасения».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1095375" y="785813"/>
            <a:ext cx="7119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Игра «Служба спасения».</a:t>
            </a:r>
          </a:p>
        </p:txBody>
      </p:sp>
      <p:sp>
        <p:nvSpPr>
          <p:cNvPr id="6" name="Равнобедренный треугольник 5">
            <a:hlinkClick r:id="rId2" action="ppaction://hlinkfile"/>
          </p:cNvPr>
          <p:cNvSpPr/>
          <p:nvPr/>
        </p:nvSpPr>
        <p:spPr>
          <a:xfrm>
            <a:off x="3923928" y="5445224"/>
            <a:ext cx="1071563" cy="114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данные 6">
            <a:hlinkClick r:id="rId3" action="ppaction://hlinkfile"/>
          </p:cNvPr>
          <p:cNvSpPr/>
          <p:nvPr/>
        </p:nvSpPr>
        <p:spPr>
          <a:xfrm>
            <a:off x="7380312" y="3645024"/>
            <a:ext cx="928687" cy="78581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556792"/>
            <a:ext cx="3071834" cy="33843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29322" y="578645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Нажми на фигуру.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Примерный диалог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F:\Профессия-спасатель\nutfzacrclbnau jgvgtezljt sczb jtypouxhsentfd phone_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929198"/>
            <a:ext cx="2000264" cy="13192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-Служба спасения слушает. Что случилось?</a:t>
            </a:r>
          </a:p>
          <a:p>
            <a:endParaRPr lang="ru-RU" sz="7400" dirty="0" smtClean="0"/>
          </a:p>
          <a:p>
            <a:endParaRPr lang="ru-RU" sz="7400" dirty="0" smtClean="0"/>
          </a:p>
          <a:p>
            <a:endParaRPr lang="ru-RU" sz="7400" dirty="0" smtClean="0"/>
          </a:p>
          <a:p>
            <a:pPr>
              <a:buNone/>
            </a:pPr>
            <a:r>
              <a:rPr lang="ru-RU" sz="9600" dirty="0" smtClean="0"/>
              <a:t>-Улица  Петрова, около дома 45.</a:t>
            </a:r>
          </a:p>
          <a:p>
            <a:pPr>
              <a:buNone/>
            </a:pPr>
            <a:endParaRPr lang="ru-RU" sz="7400" dirty="0" smtClean="0"/>
          </a:p>
          <a:p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Я, Павлов Андрей, ученик 4 класса.</a:t>
            </a:r>
            <a:endParaRPr lang="ru-RU" sz="96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Набираю номер112.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Меня преследует незнакомый человек.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Назовите адрес.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Кто вызывает?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Итог урока</a:t>
            </a:r>
            <a:endParaRPr lang="ru-RU" dirty="0"/>
          </a:p>
        </p:txBody>
      </p:sp>
      <p:pic>
        <p:nvPicPr>
          <p:cNvPr id="1027" name="Picture 3" descr="D:\Desktop\a_a33647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429000"/>
            <a:ext cx="857256" cy="690554"/>
          </a:xfrm>
          <a:prstGeom prst="rect">
            <a:avLst/>
          </a:prstGeom>
          <a:noFill/>
        </p:spPr>
      </p:pic>
      <p:pic>
        <p:nvPicPr>
          <p:cNvPr id="1029" name="Picture 5" descr="D: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928802"/>
            <a:ext cx="928694" cy="752471"/>
          </a:xfrm>
          <a:prstGeom prst="rect">
            <a:avLst/>
          </a:prstGeom>
          <a:noFill/>
        </p:spPr>
      </p:pic>
      <p:pic>
        <p:nvPicPr>
          <p:cNvPr id="1030" name="Picture 6" descr="D: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429240"/>
            <a:ext cx="1928826" cy="14287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2071678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было трудно выполнять на уроке?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357187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понравилось?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85776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 ты думаешь, ты сможешь помочь человеку в трудной ситуации?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Вспомни правило 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Окончания глаголов –</a:t>
            </a:r>
            <a:r>
              <a:rPr lang="ru-RU" dirty="0" err="1" smtClean="0">
                <a:solidFill>
                  <a:srgbClr val="C00000"/>
                </a:solidFill>
              </a:rPr>
              <a:t>тся</a:t>
            </a:r>
            <a:r>
              <a:rPr lang="ru-RU" dirty="0" smtClean="0"/>
              <a:t>, -</a:t>
            </a:r>
            <a:r>
              <a:rPr lang="ru-RU" dirty="0" err="1" smtClean="0">
                <a:solidFill>
                  <a:srgbClr val="C00000"/>
                </a:solidFill>
              </a:rPr>
              <a:t>ться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                                     говорим как –</a:t>
            </a:r>
            <a:r>
              <a:rPr lang="ru-RU" dirty="0" err="1" smtClean="0">
                <a:solidFill>
                  <a:srgbClr val="C00000"/>
                </a:solidFill>
              </a:rPr>
              <a:t>ца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/>
              <a:t>Прочитай слова правильно:</a:t>
            </a:r>
          </a:p>
          <a:p>
            <a:pPr algn="ctr">
              <a:buNone/>
            </a:pPr>
            <a:r>
              <a:rPr lang="ru-RU" dirty="0" smtClean="0"/>
              <a:t>Бои</a:t>
            </a:r>
            <a:r>
              <a:rPr lang="ru-RU" dirty="0" smtClean="0">
                <a:solidFill>
                  <a:srgbClr val="C00000"/>
                </a:solidFill>
              </a:rPr>
              <a:t>тся</a:t>
            </a:r>
            <a:r>
              <a:rPr lang="ru-RU" dirty="0" smtClean="0"/>
              <a:t>, находи</a:t>
            </a:r>
            <a:r>
              <a:rPr lang="ru-RU" dirty="0" smtClean="0">
                <a:solidFill>
                  <a:srgbClr val="C00000"/>
                </a:solidFill>
              </a:rPr>
              <a:t>тся</a:t>
            </a:r>
            <a:r>
              <a:rPr lang="ru-RU" dirty="0" smtClean="0"/>
              <a:t>, катае</a:t>
            </a:r>
            <a:r>
              <a:rPr lang="ru-RU" dirty="0" smtClean="0">
                <a:solidFill>
                  <a:srgbClr val="C00000"/>
                </a:solidFill>
              </a:rPr>
              <a:t>тся</a:t>
            </a:r>
            <a:r>
              <a:rPr lang="ru-RU" dirty="0" smtClean="0"/>
              <a:t>, лечи</a:t>
            </a:r>
            <a:r>
              <a:rPr lang="ru-RU" dirty="0" smtClean="0">
                <a:solidFill>
                  <a:srgbClr val="C00000"/>
                </a:solidFill>
              </a:rPr>
              <a:t>ться</a:t>
            </a:r>
            <a:r>
              <a:rPr lang="ru-RU" dirty="0" smtClean="0"/>
              <a:t>, называе</a:t>
            </a:r>
            <a:r>
              <a:rPr lang="ru-RU" dirty="0" smtClean="0">
                <a:solidFill>
                  <a:srgbClr val="C00000"/>
                </a:solidFill>
              </a:rPr>
              <a:t>тся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pic>
        <p:nvPicPr>
          <p:cNvPr id="5122" name="Picture 2" descr="C:\Users\Irina\Desktop\s5416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3168352" cy="194421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Вставь по смыслу слова, </a:t>
            </a:r>
            <a:br>
              <a:rPr lang="ru-RU" dirty="0" smtClean="0"/>
            </a:br>
            <a:r>
              <a:rPr lang="ru-RU" dirty="0" smtClean="0"/>
              <a:t>            скажи правильно.                                 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457200" y="1643050"/>
            <a:ext cx="822960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28728" y="2428868"/>
            <a:ext cx="2898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Любой  бандит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24208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боится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24208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полиции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Вставь по смыслу слова,</a:t>
            </a:r>
            <a:br>
              <a:rPr lang="ru-RU" dirty="0" smtClean="0"/>
            </a:br>
            <a:r>
              <a:rPr lang="ru-RU" dirty="0" smtClean="0"/>
              <a:t>              скажи правильно.</a:t>
            </a:r>
            <a:endParaRPr lang="ru-RU" dirty="0"/>
          </a:p>
        </p:txBody>
      </p:sp>
      <p:pic>
        <p:nvPicPr>
          <p:cNvPr id="4098" name="Picture 2" descr="C:\Users\Irina\Desktop\schoo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2664296" cy="2016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25649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Школа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2564904"/>
            <a:ext cx="21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находится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564904"/>
            <a:ext cx="515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улице Нестерова, дом тридцать два.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Запомни !</a:t>
            </a:r>
            <a:endParaRPr lang="ru-RU" dirty="0"/>
          </a:p>
        </p:txBody>
      </p:sp>
      <p:pic>
        <p:nvPicPr>
          <p:cNvPr id="7" name="Picture 3" descr="C:\Users\Irina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600523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Послушай и повтори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   Служба спасения 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Приезжайте по адресу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Скорая помощь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Сто двенадцать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    Пожарники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       Полиция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Кто это?</a:t>
            </a:r>
            <a:endParaRPr lang="ru-RU" dirty="0"/>
          </a:p>
        </p:txBody>
      </p:sp>
      <p:pic>
        <p:nvPicPr>
          <p:cNvPr id="6" name="Picture 2" descr="J:\lkz\диспетчер 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6572296" cy="42148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71934" y="6215082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Это диспетчер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a\Desktop\mchs_spasatel_emb_n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84176" cy="180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Как правильно ответить </a:t>
            </a:r>
            <a:br>
              <a:rPr lang="ru-RU" dirty="0" smtClean="0"/>
            </a:br>
            <a:r>
              <a:rPr lang="ru-RU" dirty="0" smtClean="0"/>
              <a:t>                     диспетчеру.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dirty="0" smtClean="0"/>
              <a:t>Диспетчеру нужно говорить самое главное, кратко и внятно.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778</TotalTime>
  <Words>409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Профессия – спасатель </vt:lpstr>
      <vt:lpstr>           План урока</vt:lpstr>
      <vt:lpstr>            Вспомни правило !</vt:lpstr>
      <vt:lpstr>         Вставь по смыслу слова,              скажи правильно.                                                    </vt:lpstr>
      <vt:lpstr>         Вставь по смыслу слова,               скажи правильно.</vt:lpstr>
      <vt:lpstr>                 Запомни !</vt:lpstr>
      <vt:lpstr>          Послушай и повтори</vt:lpstr>
      <vt:lpstr>                Кто это?</vt:lpstr>
      <vt:lpstr>         Как правильно ответить                       диспетчеру.     </vt:lpstr>
      <vt:lpstr>          План сообщения</vt:lpstr>
      <vt:lpstr>               Что случилось?</vt:lpstr>
      <vt:lpstr>               Что случилось?</vt:lpstr>
      <vt:lpstr>               Что случилось?</vt:lpstr>
      <vt:lpstr>               Что случилось?</vt:lpstr>
      <vt:lpstr>               Что случилось?</vt:lpstr>
      <vt:lpstr>               Что случилось?</vt:lpstr>
      <vt:lpstr>               Что случилось?</vt:lpstr>
      <vt:lpstr>               Что случилось?</vt:lpstr>
      <vt:lpstr>                  Физминутка</vt:lpstr>
      <vt:lpstr>Слайд 20</vt:lpstr>
      <vt:lpstr>         Примерный диалог</vt:lpstr>
      <vt:lpstr>               Итог урока</vt:lpstr>
    </vt:vector>
  </TitlesOfParts>
  <Company>my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–спасатель</dc:title>
  <dc:creator>Admin</dc:creator>
  <cp:lastModifiedBy>Admin</cp:lastModifiedBy>
  <cp:revision>85</cp:revision>
  <dcterms:created xsi:type="dcterms:W3CDTF">2015-01-20T03:10:09Z</dcterms:created>
  <dcterms:modified xsi:type="dcterms:W3CDTF">2015-01-30T05:03:56Z</dcterms:modified>
</cp:coreProperties>
</file>