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1" r:id="rId2"/>
    <p:sldId id="256" r:id="rId3"/>
    <p:sldId id="257" r:id="rId4"/>
    <p:sldId id="258" r:id="rId5"/>
    <p:sldId id="260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pull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124744"/>
            <a:ext cx="7772400" cy="2016224"/>
          </a:xfrm>
        </p:spPr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rgbClr val="FF0000"/>
                </a:solidFill>
              </a:rPr>
              <a:t>Как определить возраст деревьев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D:\Документы_Ирина\занятия\открытое занятие\деревья елочка\картинки\504698_original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356992"/>
            <a:ext cx="1939402" cy="2920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P:\Наши Документы\Документы_Ирина\занятия\открытое занятие\деревья елочка\картинки\580924_original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052736"/>
            <a:ext cx="5472608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D:\Документы_Ирина\занятия\открытое занятие\деревья елочка\картинки\504698_original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2924944"/>
            <a:ext cx="2219050" cy="3199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:\Наши Документы\Документы_Ирина\занятия\открытое занятие\деревья елочка\картинки\kak-opredelit-vozrast-srublennogo-dereva-qwesa.ru-0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6073944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D:\Документы_Ирина\занятия\открытое занятие\деревья елочка\картинки\504698_original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3573016"/>
            <a:ext cx="1931018" cy="2839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P:\Наши Документы\Документы_Ирина\занятия\открытое занятие\деревья елочка\картинки\83780-i_00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1" y="980728"/>
            <a:ext cx="712879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D:\Документы_Ирина\занятия\открытое занятие\деревья елочка\картинки\504698_original.jpeg"/>
          <p:cNvPicPr/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3779912" y="2780928"/>
            <a:ext cx="2304256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Документы_Ирина\занятия\открытое занятие\деревья елочка\картинки\504698_original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573016"/>
            <a:ext cx="1931018" cy="2839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P:\Наши Документы\Документы_Ирина\занятия\открытое занятие\деревья елочка\картинки\risunok_elochka-250x23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620688"/>
            <a:ext cx="5616624" cy="5347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P:\Наши Документы\Документы_Ирина\занятия\открытое занятие\деревья елочка\картинки\cartoon-tomato-1.gif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1988840"/>
            <a:ext cx="3571539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P:\Наши Документы\Документы_Ирина\занятия\открытое занятие\деревья елочка\картинки\cartoon-tomato-1.gif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476672"/>
            <a:ext cx="3139491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P:\Наши Документы\Документы_Ирина\занятия\открытое занятие\деревья елочка\картинки\3_1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620688"/>
            <a:ext cx="1558514" cy="22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Документы_Ирина\занятия\открытое занятие\деревья елочка\картинки\504698_original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573016"/>
            <a:ext cx="1931018" cy="2839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P:\Наши Документы\Документы_Ирина\занятия\открытое занятие\деревья елочка\картинки\risunok_elochka-250x23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620688"/>
            <a:ext cx="5616624" cy="5347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P:\Наши Документы\Документы_Ирина\занятия\открытое занятие\деревья елочка\картинки\cartoon-tomato-1.gif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1988840"/>
            <a:ext cx="3571539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P:\Наши Документы\Документы_Ирина\занятия\открытое занятие\деревья елочка\картинки\cartoon-tomato-1.gif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1340768"/>
            <a:ext cx="3211499" cy="1193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P:\Наши Документы\Документы_Ирина\занятия\открытое занятие\деревья елочка\картинки\cartoon-tomato-1.gif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476672"/>
            <a:ext cx="3139491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P:\Наши Документы\Документы_Ирина\занятия\открытое занятие\деревья елочка\картинки\cartoon-tomato-1.gif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2924944"/>
            <a:ext cx="410445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P:\Наши Документы\Документы_Ирина\занятия\открытое занятие\деревья елочка\картинки\cartoon-tomato-1.gif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3861048"/>
            <a:ext cx="4752528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P:\Наши Документы\Документы_Ирина\занятия\открытое занятие\деревья елочка\картинки\3_1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620688"/>
            <a:ext cx="1558514" cy="22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100</TotalTime>
  <Words>4</Words>
  <Application>Microsoft Office PowerPoint</Application>
  <PresentationFormat>Экран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Как определить возраст деревьев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Ильенко Сергей</dc:creator>
  <cp:lastModifiedBy>Ильенко Сергей</cp:lastModifiedBy>
  <cp:revision>17</cp:revision>
  <dcterms:created xsi:type="dcterms:W3CDTF">2014-11-06T16:16:07Z</dcterms:created>
  <dcterms:modified xsi:type="dcterms:W3CDTF">2014-11-24T17:18:40Z</dcterms:modified>
</cp:coreProperties>
</file>