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5"/>
  </p:notesMasterIdLst>
  <p:sldIdLst>
    <p:sldId id="257" r:id="rId2"/>
    <p:sldId id="273" r:id="rId3"/>
    <p:sldId id="274" r:id="rId4"/>
    <p:sldId id="259" r:id="rId5"/>
    <p:sldId id="275" r:id="rId6"/>
    <p:sldId id="277" r:id="rId7"/>
    <p:sldId id="260" r:id="rId8"/>
    <p:sldId id="271" r:id="rId9"/>
    <p:sldId id="264" r:id="rId10"/>
    <p:sldId id="278" r:id="rId11"/>
    <p:sldId id="279" r:id="rId12"/>
    <p:sldId id="258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2DD2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50E14-FBB1-449E-8E23-00FF598D0B8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D7A64-D60D-49B7-BD7D-3FF300B692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3D5072-2BBE-4233-A2AE-53750EE5776E}" type="slidenum">
              <a:rPr lang="ru-RU"/>
              <a:pPr/>
              <a:t>4</a:t>
            </a:fld>
            <a:endParaRPr lang="ru-RU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Математика 6 класс. Н.Я.Виленкин.           №631.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5EE9FF-CBA9-4E54-818A-AF46D1DB106F}" type="slidenum">
              <a:rPr lang="ru-RU"/>
              <a:pPr/>
              <a:t>7</a:t>
            </a:fld>
            <a:endParaRPr lang="ru-RU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ru-RU"/>
              <a:t>Г.В. Дорофеев, Л.Г. Петерсон, 5 класс (часть 2).     </a:t>
            </a:r>
            <a:r>
              <a:rPr lang="ru-RU" b="1"/>
              <a:t>№ 587 (2).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BB54D0-0F10-457E-AB6C-2EE6B9F1A76A}" type="slidenum">
              <a:rPr lang="ru-RU"/>
              <a:pPr/>
              <a:t>8</a:t>
            </a:fld>
            <a:endParaRPr lang="ru-RU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 Математика 6 класс. Н.Я.Виленкин.   </a:t>
            </a:r>
            <a:r>
              <a:rPr lang="ru-RU" b="1" smtClean="0"/>
              <a:t>№ 667.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68FB68-1A96-431D-815B-9F7BCC4DC2E0}" type="slidenum">
              <a:rPr lang="ru-RU"/>
              <a:pPr/>
              <a:t>9</a:t>
            </a:fld>
            <a:endParaRPr lang="ru-RU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Математика 6 класс. Н.Я.Виленкин.   </a:t>
            </a:r>
            <a:r>
              <a:rPr lang="ru-RU" b="1"/>
              <a:t>№ 645.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CBCD25-F3A3-480C-B309-3D99298B6A80}" type="slidenum">
              <a:rPr lang="ru-RU"/>
              <a:pPr/>
              <a:t>13</a:t>
            </a:fld>
            <a:endParaRPr lang="ru-RU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Г.В. Дорофеев, Л.Г. Петерсон, 5 класс (часть 1).     </a:t>
            </a:r>
            <a:r>
              <a:rPr lang="ru-RU" b="1"/>
              <a:t>№ 243.</a:t>
            </a:r>
          </a:p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 spd="med">
    <p:strips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8.gif"/><Relationship Id="rId12" Type="http://schemas.openxmlformats.org/officeDocument/2006/relationships/image" Target="../media/image4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wmf"/><Relationship Id="rId11" Type="http://schemas.openxmlformats.org/officeDocument/2006/relationships/image" Target="../media/image39.png"/><Relationship Id="rId5" Type="http://schemas.openxmlformats.org/officeDocument/2006/relationships/image" Target="../media/image36.png"/><Relationship Id="rId10" Type="http://schemas.openxmlformats.org/officeDocument/2006/relationships/oleObject" Target="../embeddings/oleObject21.bin"/><Relationship Id="rId4" Type="http://schemas.openxmlformats.org/officeDocument/2006/relationships/image" Target="../media/image1.jpeg"/><Relationship Id="rId9" Type="http://schemas.openxmlformats.org/officeDocument/2006/relationships/oleObject" Target="../embeddings/oleObject2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1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2.jpeg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4.gif"/><Relationship Id="rId4" Type="http://schemas.openxmlformats.org/officeDocument/2006/relationships/image" Target="../media/image1.jpeg"/><Relationship Id="rId9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9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5.bin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jpeg"/><Relationship Id="rId11" Type="http://schemas.openxmlformats.org/officeDocument/2006/relationships/oleObject" Target="../embeddings/oleObject17.bin"/><Relationship Id="rId5" Type="http://schemas.openxmlformats.org/officeDocument/2006/relationships/image" Target="../media/image23.jpeg"/><Relationship Id="rId10" Type="http://schemas.openxmlformats.org/officeDocument/2006/relationships/image" Target="../media/image26.jpeg"/><Relationship Id="rId4" Type="http://schemas.openxmlformats.org/officeDocument/2006/relationships/image" Target="../media/image1.jpeg"/><Relationship Id="rId9" Type="http://schemas.openxmlformats.org/officeDocument/2006/relationships/image" Target="../media/image2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gif"/><Relationship Id="rId4" Type="http://schemas.openxmlformats.org/officeDocument/2006/relationships/image" Target="../media/image2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467544" y="2046907"/>
            <a:ext cx="7776864" cy="24622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Решение задач</a:t>
            </a:r>
          </a:p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«Нахождение числа по его дроби»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6021288"/>
            <a:ext cx="14209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6 класс</a:t>
            </a:r>
            <a:endParaRPr lang="ru-RU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2838995"/>
            <a:ext cx="7488832" cy="806029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Немного истории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6" name="Picture 6" descr="27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23528" y="4293097"/>
            <a:ext cx="3016714" cy="2016224"/>
          </a:xfrm>
          <a:prstGeom prst="rect">
            <a:avLst/>
          </a:prstGeom>
          <a:noFill/>
        </p:spPr>
      </p:pic>
      <p:pic>
        <p:nvPicPr>
          <p:cNvPr id="7" name="Picture 7" descr="1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3789040"/>
            <a:ext cx="2880320" cy="216024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2708921"/>
            <a:ext cx="748883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Самостоятельная работа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8" name="Picture 9" descr="ANd9GcTQXVnvFH2EUPflYs5-4XTH7Wpq-_6ZszurEuw5WS26zEJ9DrHRcw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4509120"/>
            <a:ext cx="2735337" cy="21520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268557" y="1643050"/>
            <a:ext cx="20449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Дома: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2967335"/>
            <a:ext cx="33505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№682, 684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" name="Picture 2" descr="http://animo2.ucoz.ru/_ph/14/1/549836932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72589">
            <a:off x="6084168" y="3861048"/>
            <a:ext cx="1450907" cy="1800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8327" name="Text Box 23"/>
          <p:cNvSpPr txBox="1">
            <a:spLocks noChangeArrowheads="1"/>
          </p:cNvSpPr>
          <p:nvPr/>
        </p:nvSpPr>
        <p:spPr bwMode="auto">
          <a:xfrm>
            <a:off x="152400" y="1556792"/>
            <a:ext cx="8991600" cy="504753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ru-RU" sz="2800" b="1" dirty="0" smtClean="0">
                <a:latin typeface="Cambria" pitchFamily="18" charset="0"/>
              </a:rPr>
              <a:t>	Андрей </a:t>
            </a:r>
            <a:r>
              <a:rPr lang="ru-RU" sz="2800" b="1" dirty="0">
                <a:latin typeface="Cambria" pitchFamily="18" charset="0"/>
              </a:rPr>
              <a:t>весит 16 кг, что составляет       веса </a:t>
            </a:r>
            <a:r>
              <a:rPr lang="ru-RU" sz="2800" b="1" dirty="0" smtClean="0">
                <a:latin typeface="Cambria" pitchFamily="18" charset="0"/>
              </a:rPr>
              <a:t>  </a:t>
            </a:r>
          </a:p>
          <a:p>
            <a:pPr algn="l">
              <a:lnSpc>
                <a:spcPct val="150000"/>
              </a:lnSpc>
            </a:pPr>
            <a:r>
              <a:rPr lang="ru-RU" sz="2800" b="1" dirty="0" smtClean="0">
                <a:latin typeface="Cambria" pitchFamily="18" charset="0"/>
              </a:rPr>
              <a:t>            его старшей сестры  и      </a:t>
            </a:r>
            <a:r>
              <a:rPr lang="ru-RU" sz="2800" b="1" dirty="0">
                <a:latin typeface="Cambria" pitchFamily="18" charset="0"/>
              </a:rPr>
              <a:t>веса его папы. Вес </a:t>
            </a:r>
            <a:r>
              <a:rPr lang="ru-RU" sz="2800" b="1" dirty="0" smtClean="0">
                <a:latin typeface="Cambria" pitchFamily="18" charset="0"/>
              </a:rPr>
              <a:t>мамы составляет       </a:t>
            </a:r>
            <a:r>
              <a:rPr lang="ru-RU" sz="2800" b="1" dirty="0">
                <a:latin typeface="Cambria" pitchFamily="18" charset="0"/>
              </a:rPr>
              <a:t>веса папы.</a:t>
            </a:r>
          </a:p>
          <a:p>
            <a:pPr algn="l"/>
            <a:endParaRPr lang="ru-RU" sz="2800" b="1" dirty="0">
              <a:latin typeface="Cambria" pitchFamily="18" charset="0"/>
            </a:endParaRPr>
          </a:p>
          <a:p>
            <a:pPr algn="l"/>
            <a:r>
              <a:rPr lang="ru-RU" sz="2800" b="1" i="1" dirty="0" smtClean="0">
                <a:latin typeface="Cambria" pitchFamily="18" charset="0"/>
              </a:rPr>
              <a:t>Смогут </a:t>
            </a:r>
            <a:r>
              <a:rPr lang="ru-RU" sz="2800" b="1" i="1" dirty="0">
                <a:latin typeface="Cambria" pitchFamily="18" charset="0"/>
              </a:rPr>
              <a:t>ли они все вместе </a:t>
            </a:r>
          </a:p>
          <a:p>
            <a:pPr algn="l"/>
            <a:r>
              <a:rPr lang="ru-RU" sz="2800" b="1" i="1" dirty="0">
                <a:latin typeface="Cambria" pitchFamily="18" charset="0"/>
              </a:rPr>
              <a:t>подняться в лифте </a:t>
            </a:r>
          </a:p>
          <a:p>
            <a:pPr algn="l"/>
            <a:r>
              <a:rPr lang="ru-RU" sz="2800" b="1" i="1" dirty="0">
                <a:latin typeface="Cambria" pitchFamily="18" charset="0"/>
              </a:rPr>
              <a:t>грузоподъемностью 300 кг, </a:t>
            </a:r>
          </a:p>
          <a:p>
            <a:pPr algn="l"/>
            <a:r>
              <a:rPr lang="ru-RU" sz="2800" b="1" i="1" dirty="0">
                <a:latin typeface="Cambria" pitchFamily="18" charset="0"/>
              </a:rPr>
              <a:t>если с ними должен </a:t>
            </a:r>
          </a:p>
          <a:p>
            <a:pPr algn="l"/>
            <a:r>
              <a:rPr lang="ru-RU" sz="2800" b="1" i="1" dirty="0">
                <a:latin typeface="Cambria" pitchFamily="18" charset="0"/>
              </a:rPr>
              <a:t>подняться их пес, </a:t>
            </a:r>
          </a:p>
          <a:p>
            <a:pPr algn="l"/>
            <a:r>
              <a:rPr lang="ru-RU" sz="2800" b="1" i="1" dirty="0">
                <a:latin typeface="Cambria" pitchFamily="18" charset="0"/>
              </a:rPr>
              <a:t>который весит 17 кг?</a:t>
            </a:r>
          </a:p>
        </p:txBody>
      </p:sp>
      <p:pic>
        <p:nvPicPr>
          <p:cNvPr id="98315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CC9966"/>
              </a:clrFrom>
              <a:clrTo>
                <a:srgbClr val="CC9966">
                  <a:alpha val="0"/>
                </a:srgbClr>
              </a:clrTo>
            </a:clrChange>
          </a:blip>
          <a:srcRect t="9830" b="8035"/>
          <a:stretch>
            <a:fillRect/>
          </a:stretch>
        </p:blipFill>
        <p:spPr bwMode="auto">
          <a:xfrm>
            <a:off x="7756468" y="4221088"/>
            <a:ext cx="1387532" cy="2664296"/>
          </a:xfrm>
          <a:prstGeom prst="rect">
            <a:avLst/>
          </a:prstGeom>
          <a:noFill/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804248" y="4653136"/>
            <a:ext cx="1076736" cy="2016224"/>
            <a:chOff x="1842" y="459"/>
            <a:chExt cx="2075" cy="3402"/>
          </a:xfrm>
        </p:grpSpPr>
        <p:pic>
          <p:nvPicPr>
            <p:cNvPr id="98317" name="Picture 13" descr="Рисунок13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842" y="459"/>
              <a:ext cx="2075" cy="3402"/>
            </a:xfrm>
            <a:prstGeom prst="rect">
              <a:avLst/>
            </a:prstGeom>
            <a:noFill/>
          </p:spPr>
        </p:pic>
        <p:sp>
          <p:nvSpPr>
            <p:cNvPr id="98318" name="Freeform 14"/>
            <p:cNvSpPr>
              <a:spLocks/>
            </p:cNvSpPr>
            <p:nvPr/>
          </p:nvSpPr>
          <p:spPr bwMode="auto">
            <a:xfrm>
              <a:off x="2748" y="2523"/>
              <a:ext cx="270" cy="114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48" y="18"/>
                </a:cxn>
                <a:cxn ang="0">
                  <a:pos x="90" y="36"/>
                </a:cxn>
                <a:cxn ang="0">
                  <a:pos x="138" y="42"/>
                </a:cxn>
                <a:cxn ang="0">
                  <a:pos x="186" y="42"/>
                </a:cxn>
                <a:cxn ang="0">
                  <a:pos x="228" y="36"/>
                </a:cxn>
                <a:cxn ang="0">
                  <a:pos x="258" y="30"/>
                </a:cxn>
                <a:cxn ang="0">
                  <a:pos x="270" y="84"/>
                </a:cxn>
                <a:cxn ang="0">
                  <a:pos x="210" y="96"/>
                </a:cxn>
                <a:cxn ang="0">
                  <a:pos x="180" y="114"/>
                </a:cxn>
                <a:cxn ang="0">
                  <a:pos x="156" y="114"/>
                </a:cxn>
                <a:cxn ang="0">
                  <a:pos x="102" y="114"/>
                </a:cxn>
                <a:cxn ang="0">
                  <a:pos x="78" y="90"/>
                </a:cxn>
                <a:cxn ang="0">
                  <a:pos x="24" y="84"/>
                </a:cxn>
                <a:cxn ang="0">
                  <a:pos x="6" y="84"/>
                </a:cxn>
                <a:cxn ang="0">
                  <a:pos x="0" y="18"/>
                </a:cxn>
                <a:cxn ang="0">
                  <a:pos x="12" y="0"/>
                </a:cxn>
              </a:cxnLst>
              <a:rect l="0" t="0" r="r" b="b"/>
              <a:pathLst>
                <a:path w="270" h="114">
                  <a:moveTo>
                    <a:pt x="12" y="0"/>
                  </a:moveTo>
                  <a:lnTo>
                    <a:pt x="48" y="18"/>
                  </a:lnTo>
                  <a:lnTo>
                    <a:pt x="90" y="36"/>
                  </a:lnTo>
                  <a:lnTo>
                    <a:pt x="138" y="42"/>
                  </a:lnTo>
                  <a:lnTo>
                    <a:pt x="186" y="42"/>
                  </a:lnTo>
                  <a:lnTo>
                    <a:pt x="228" y="36"/>
                  </a:lnTo>
                  <a:lnTo>
                    <a:pt x="258" y="30"/>
                  </a:lnTo>
                  <a:lnTo>
                    <a:pt x="270" y="84"/>
                  </a:lnTo>
                  <a:lnTo>
                    <a:pt x="210" y="96"/>
                  </a:lnTo>
                  <a:lnTo>
                    <a:pt x="180" y="114"/>
                  </a:lnTo>
                  <a:lnTo>
                    <a:pt x="156" y="114"/>
                  </a:lnTo>
                  <a:lnTo>
                    <a:pt x="102" y="114"/>
                  </a:lnTo>
                  <a:lnTo>
                    <a:pt x="78" y="90"/>
                  </a:lnTo>
                  <a:lnTo>
                    <a:pt x="24" y="84"/>
                  </a:lnTo>
                  <a:lnTo>
                    <a:pt x="6" y="84"/>
                  </a:lnTo>
                  <a:lnTo>
                    <a:pt x="0" y="1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99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8319" name="Freeform 15"/>
            <p:cNvSpPr>
              <a:spLocks/>
            </p:cNvSpPr>
            <p:nvPr/>
          </p:nvSpPr>
          <p:spPr bwMode="auto">
            <a:xfrm>
              <a:off x="2370" y="2745"/>
              <a:ext cx="984" cy="810"/>
            </a:xfrm>
            <a:custGeom>
              <a:avLst/>
              <a:gdLst/>
              <a:ahLst/>
              <a:cxnLst>
                <a:cxn ang="0">
                  <a:pos x="384" y="72"/>
                </a:cxn>
                <a:cxn ang="0">
                  <a:pos x="450" y="66"/>
                </a:cxn>
                <a:cxn ang="0">
                  <a:pos x="510" y="12"/>
                </a:cxn>
                <a:cxn ang="0">
                  <a:pos x="588" y="0"/>
                </a:cxn>
                <a:cxn ang="0">
                  <a:pos x="654" y="0"/>
                </a:cxn>
                <a:cxn ang="0">
                  <a:pos x="684" y="0"/>
                </a:cxn>
                <a:cxn ang="0">
                  <a:pos x="690" y="84"/>
                </a:cxn>
                <a:cxn ang="0">
                  <a:pos x="726" y="216"/>
                </a:cxn>
                <a:cxn ang="0">
                  <a:pos x="768" y="324"/>
                </a:cxn>
                <a:cxn ang="0">
                  <a:pos x="780" y="372"/>
                </a:cxn>
                <a:cxn ang="0">
                  <a:pos x="984" y="678"/>
                </a:cxn>
                <a:cxn ang="0">
                  <a:pos x="918" y="726"/>
                </a:cxn>
                <a:cxn ang="0">
                  <a:pos x="738" y="444"/>
                </a:cxn>
                <a:cxn ang="0">
                  <a:pos x="660" y="288"/>
                </a:cxn>
                <a:cxn ang="0">
                  <a:pos x="630" y="138"/>
                </a:cxn>
                <a:cxn ang="0">
                  <a:pos x="660" y="306"/>
                </a:cxn>
                <a:cxn ang="0">
                  <a:pos x="732" y="444"/>
                </a:cxn>
                <a:cxn ang="0">
                  <a:pos x="924" y="732"/>
                </a:cxn>
                <a:cxn ang="0">
                  <a:pos x="852" y="768"/>
                </a:cxn>
                <a:cxn ang="0">
                  <a:pos x="738" y="786"/>
                </a:cxn>
                <a:cxn ang="0">
                  <a:pos x="630" y="810"/>
                </a:cxn>
                <a:cxn ang="0">
                  <a:pos x="534" y="792"/>
                </a:cxn>
                <a:cxn ang="0">
                  <a:pos x="444" y="792"/>
                </a:cxn>
                <a:cxn ang="0">
                  <a:pos x="372" y="786"/>
                </a:cxn>
                <a:cxn ang="0">
                  <a:pos x="258" y="768"/>
                </a:cxn>
                <a:cxn ang="0">
                  <a:pos x="78" y="702"/>
                </a:cxn>
                <a:cxn ang="0">
                  <a:pos x="0" y="684"/>
                </a:cxn>
                <a:cxn ang="0">
                  <a:pos x="150" y="402"/>
                </a:cxn>
                <a:cxn ang="0">
                  <a:pos x="162" y="312"/>
                </a:cxn>
                <a:cxn ang="0">
                  <a:pos x="198" y="204"/>
                </a:cxn>
                <a:cxn ang="0">
                  <a:pos x="342" y="210"/>
                </a:cxn>
                <a:cxn ang="0">
                  <a:pos x="384" y="72"/>
                </a:cxn>
              </a:cxnLst>
              <a:rect l="0" t="0" r="r" b="b"/>
              <a:pathLst>
                <a:path w="984" h="810">
                  <a:moveTo>
                    <a:pt x="384" y="72"/>
                  </a:moveTo>
                  <a:lnTo>
                    <a:pt x="450" y="66"/>
                  </a:lnTo>
                  <a:lnTo>
                    <a:pt x="510" y="12"/>
                  </a:lnTo>
                  <a:lnTo>
                    <a:pt x="588" y="0"/>
                  </a:lnTo>
                  <a:lnTo>
                    <a:pt x="654" y="0"/>
                  </a:lnTo>
                  <a:lnTo>
                    <a:pt x="684" y="0"/>
                  </a:lnTo>
                  <a:lnTo>
                    <a:pt x="690" y="84"/>
                  </a:lnTo>
                  <a:lnTo>
                    <a:pt x="726" y="216"/>
                  </a:lnTo>
                  <a:lnTo>
                    <a:pt x="768" y="324"/>
                  </a:lnTo>
                  <a:lnTo>
                    <a:pt x="780" y="372"/>
                  </a:lnTo>
                  <a:lnTo>
                    <a:pt x="984" y="678"/>
                  </a:lnTo>
                  <a:lnTo>
                    <a:pt x="918" y="726"/>
                  </a:lnTo>
                  <a:lnTo>
                    <a:pt x="738" y="444"/>
                  </a:lnTo>
                  <a:lnTo>
                    <a:pt x="660" y="288"/>
                  </a:lnTo>
                  <a:lnTo>
                    <a:pt x="630" y="138"/>
                  </a:lnTo>
                  <a:lnTo>
                    <a:pt x="660" y="306"/>
                  </a:lnTo>
                  <a:lnTo>
                    <a:pt x="732" y="444"/>
                  </a:lnTo>
                  <a:lnTo>
                    <a:pt x="924" y="732"/>
                  </a:lnTo>
                  <a:lnTo>
                    <a:pt x="852" y="768"/>
                  </a:lnTo>
                  <a:lnTo>
                    <a:pt x="738" y="786"/>
                  </a:lnTo>
                  <a:lnTo>
                    <a:pt x="630" y="810"/>
                  </a:lnTo>
                  <a:lnTo>
                    <a:pt x="534" y="792"/>
                  </a:lnTo>
                  <a:lnTo>
                    <a:pt x="444" y="792"/>
                  </a:lnTo>
                  <a:lnTo>
                    <a:pt x="372" y="786"/>
                  </a:lnTo>
                  <a:lnTo>
                    <a:pt x="258" y="768"/>
                  </a:lnTo>
                  <a:lnTo>
                    <a:pt x="78" y="702"/>
                  </a:lnTo>
                  <a:lnTo>
                    <a:pt x="0" y="684"/>
                  </a:lnTo>
                  <a:lnTo>
                    <a:pt x="150" y="402"/>
                  </a:lnTo>
                  <a:lnTo>
                    <a:pt x="162" y="312"/>
                  </a:lnTo>
                  <a:lnTo>
                    <a:pt x="198" y="204"/>
                  </a:lnTo>
                  <a:lnTo>
                    <a:pt x="342" y="210"/>
                  </a:lnTo>
                  <a:lnTo>
                    <a:pt x="384" y="72"/>
                  </a:lnTo>
                  <a:close/>
                </a:path>
              </a:pathLst>
            </a:custGeom>
            <a:solidFill>
              <a:srgbClr val="FF99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8320" name="Freeform 16"/>
            <p:cNvSpPr>
              <a:spLocks/>
            </p:cNvSpPr>
            <p:nvPr/>
          </p:nvSpPr>
          <p:spPr bwMode="auto">
            <a:xfrm>
              <a:off x="2940" y="2892"/>
              <a:ext cx="276" cy="618"/>
            </a:xfrm>
            <a:custGeom>
              <a:avLst/>
              <a:gdLst/>
              <a:ahLst/>
              <a:cxnLst>
                <a:cxn ang="0">
                  <a:pos x="276" y="618"/>
                </a:cxn>
                <a:cxn ang="0">
                  <a:pos x="42" y="216"/>
                </a:cxn>
                <a:cxn ang="0">
                  <a:pos x="0" y="0"/>
                </a:cxn>
              </a:cxnLst>
              <a:rect l="0" t="0" r="r" b="b"/>
              <a:pathLst>
                <a:path w="276" h="618">
                  <a:moveTo>
                    <a:pt x="276" y="618"/>
                  </a:moveTo>
                  <a:lnTo>
                    <a:pt x="42" y="21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8321" name="Freeform 17"/>
            <p:cNvSpPr>
              <a:spLocks/>
            </p:cNvSpPr>
            <p:nvPr/>
          </p:nvSpPr>
          <p:spPr bwMode="auto">
            <a:xfrm>
              <a:off x="2868" y="2892"/>
              <a:ext cx="132" cy="666"/>
            </a:xfrm>
            <a:custGeom>
              <a:avLst/>
              <a:gdLst/>
              <a:ahLst/>
              <a:cxnLst>
                <a:cxn ang="0">
                  <a:pos x="132" y="666"/>
                </a:cxn>
                <a:cxn ang="0">
                  <a:pos x="30" y="252"/>
                </a:cxn>
                <a:cxn ang="0">
                  <a:pos x="0" y="0"/>
                </a:cxn>
              </a:cxnLst>
              <a:rect l="0" t="0" r="r" b="b"/>
              <a:pathLst>
                <a:path w="132" h="666">
                  <a:moveTo>
                    <a:pt x="132" y="666"/>
                  </a:moveTo>
                  <a:lnTo>
                    <a:pt x="30" y="252"/>
                  </a:lnTo>
                  <a:lnTo>
                    <a:pt x="0" y="0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8322" name="Freeform 18"/>
            <p:cNvSpPr>
              <a:spLocks/>
            </p:cNvSpPr>
            <p:nvPr/>
          </p:nvSpPr>
          <p:spPr bwMode="auto">
            <a:xfrm>
              <a:off x="2814" y="2880"/>
              <a:ext cx="90" cy="654"/>
            </a:xfrm>
            <a:custGeom>
              <a:avLst/>
              <a:gdLst/>
              <a:ahLst/>
              <a:cxnLst>
                <a:cxn ang="0">
                  <a:pos x="90" y="654"/>
                </a:cxn>
                <a:cxn ang="0">
                  <a:pos x="18" y="264"/>
                </a:cxn>
                <a:cxn ang="0">
                  <a:pos x="0" y="0"/>
                </a:cxn>
              </a:cxnLst>
              <a:rect l="0" t="0" r="r" b="b"/>
              <a:pathLst>
                <a:path w="90" h="654">
                  <a:moveTo>
                    <a:pt x="90" y="654"/>
                  </a:moveTo>
                  <a:lnTo>
                    <a:pt x="18" y="264"/>
                  </a:lnTo>
                  <a:lnTo>
                    <a:pt x="0" y="0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98323" name="Picture 19" descr="afficher_image566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7504" y="1653880"/>
            <a:ext cx="1185643" cy="1415080"/>
          </a:xfrm>
          <a:prstGeom prst="rect">
            <a:avLst/>
          </a:prstGeom>
          <a:noFill/>
        </p:spPr>
      </p:pic>
      <p:sp>
        <p:nvSpPr>
          <p:cNvPr id="98325" name="Text Box 21"/>
          <p:cNvSpPr txBox="1">
            <a:spLocks noChangeArrowheads="1"/>
          </p:cNvSpPr>
          <p:nvPr/>
        </p:nvSpPr>
        <p:spPr bwMode="auto">
          <a:xfrm>
            <a:off x="4318738" y="3307631"/>
            <a:ext cx="421370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ru-RU" sz="4400" b="1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М</a:t>
            </a:r>
            <a:r>
              <a:rPr lang="ru-RU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о</a:t>
            </a:r>
            <a:r>
              <a:rPr lang="ru-RU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ru-RU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я</a:t>
            </a:r>
            <a:r>
              <a:rPr lang="ru-RU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   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с</a:t>
            </a:r>
            <a:r>
              <a:rPr lang="ru-RU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ru-RU" sz="4400" b="1" dirty="0">
                <a:solidFill>
                  <a:srgbClr val="00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е</a:t>
            </a:r>
            <a:r>
              <a:rPr lang="ru-RU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ru-RU" sz="44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м</a:t>
            </a:r>
            <a:r>
              <a:rPr lang="ru-RU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ru-RU" sz="4400" b="1" dirty="0" err="1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ь</a:t>
            </a:r>
            <a:r>
              <a:rPr lang="ru-RU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я</a:t>
            </a:r>
            <a:r>
              <a:rPr lang="ru-RU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 </a:t>
            </a:r>
          </a:p>
        </p:txBody>
      </p:sp>
      <p:graphicFrame>
        <p:nvGraphicFramePr>
          <p:cNvPr id="98328" name="Object 24"/>
          <p:cNvGraphicFramePr>
            <a:graphicFrameLocks noChangeAspect="1"/>
          </p:cNvGraphicFramePr>
          <p:nvPr/>
        </p:nvGraphicFramePr>
        <p:xfrm>
          <a:off x="3226892" y="2708920"/>
          <a:ext cx="481012" cy="1066800"/>
        </p:xfrm>
        <a:graphic>
          <a:graphicData uri="http://schemas.openxmlformats.org/presentationml/2006/ole">
            <p:oleObj spid="_x0000_s6146" name="Формула" r:id="rId8" imgW="177480" imgH="393480" progId="Equation.3">
              <p:embed/>
            </p:oleObj>
          </a:graphicData>
        </a:graphic>
      </p:graphicFrame>
      <p:graphicFrame>
        <p:nvGraphicFramePr>
          <p:cNvPr id="98329" name="Object 25"/>
          <p:cNvGraphicFramePr>
            <a:graphicFrameLocks noChangeAspect="1"/>
          </p:cNvGraphicFramePr>
          <p:nvPr/>
        </p:nvGraphicFramePr>
        <p:xfrm>
          <a:off x="7246262" y="1484784"/>
          <a:ext cx="422082" cy="936104"/>
        </p:xfrm>
        <a:graphic>
          <a:graphicData uri="http://schemas.openxmlformats.org/presentationml/2006/ole">
            <p:oleObj spid="_x0000_s6147" name="Формула" r:id="rId9" imgW="177480" imgH="393480" progId="Equation.3">
              <p:embed/>
            </p:oleObj>
          </a:graphicData>
        </a:graphic>
      </p:graphicFrame>
      <p:graphicFrame>
        <p:nvGraphicFramePr>
          <p:cNvPr id="98330" name="Object 26"/>
          <p:cNvGraphicFramePr>
            <a:graphicFrameLocks noChangeAspect="1"/>
          </p:cNvGraphicFramePr>
          <p:nvPr/>
        </p:nvGraphicFramePr>
        <p:xfrm>
          <a:off x="4932040" y="2132856"/>
          <a:ext cx="416590" cy="923924"/>
        </p:xfrm>
        <a:graphic>
          <a:graphicData uri="http://schemas.openxmlformats.org/presentationml/2006/ole">
            <p:oleObj spid="_x0000_s6148" name="Формула" r:id="rId10" imgW="177480" imgH="393480" progId="Equation.3">
              <p:embed/>
            </p:oleObj>
          </a:graphicData>
        </a:graphic>
      </p:graphicFrame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7524328" y="5661248"/>
            <a:ext cx="651520" cy="1196752"/>
            <a:chOff x="2592" y="1584"/>
            <a:chExt cx="1348" cy="2304"/>
          </a:xfrm>
        </p:grpSpPr>
        <p:pic>
          <p:nvPicPr>
            <p:cNvPr id="98332" name="Picture 28" descr="girl4b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592" y="1584"/>
              <a:ext cx="1348" cy="2208"/>
            </a:xfrm>
            <a:prstGeom prst="rect">
              <a:avLst/>
            </a:prstGeom>
            <a:noFill/>
          </p:spPr>
        </p:pic>
        <p:sp>
          <p:nvSpPr>
            <p:cNvPr id="98333" name="Freeform 29"/>
            <p:cNvSpPr>
              <a:spLocks/>
            </p:cNvSpPr>
            <p:nvPr/>
          </p:nvSpPr>
          <p:spPr bwMode="auto">
            <a:xfrm>
              <a:off x="3503" y="2516"/>
              <a:ext cx="198" cy="416"/>
            </a:xfrm>
            <a:custGeom>
              <a:avLst/>
              <a:gdLst/>
              <a:ahLst/>
              <a:cxnLst>
                <a:cxn ang="0">
                  <a:pos x="43" y="391"/>
                </a:cxn>
                <a:cxn ang="0">
                  <a:pos x="127" y="319"/>
                </a:cxn>
                <a:cxn ang="0">
                  <a:pos x="163" y="271"/>
                </a:cxn>
                <a:cxn ang="0">
                  <a:pos x="193" y="271"/>
                </a:cxn>
                <a:cxn ang="0">
                  <a:pos x="193" y="175"/>
                </a:cxn>
                <a:cxn ang="0">
                  <a:pos x="193" y="76"/>
                </a:cxn>
                <a:cxn ang="0">
                  <a:pos x="169" y="43"/>
                </a:cxn>
                <a:cxn ang="0">
                  <a:pos x="139" y="13"/>
                </a:cxn>
                <a:cxn ang="0">
                  <a:pos x="31" y="121"/>
                </a:cxn>
                <a:cxn ang="0">
                  <a:pos x="1" y="124"/>
                </a:cxn>
                <a:cxn ang="0">
                  <a:pos x="37" y="181"/>
                </a:cxn>
                <a:cxn ang="0">
                  <a:pos x="43" y="391"/>
                </a:cxn>
              </a:cxnLst>
              <a:rect l="0" t="0" r="r" b="b"/>
              <a:pathLst>
                <a:path w="198" h="416">
                  <a:moveTo>
                    <a:pt x="43" y="391"/>
                  </a:moveTo>
                  <a:cubicBezTo>
                    <a:pt x="56" y="416"/>
                    <a:pt x="107" y="339"/>
                    <a:pt x="127" y="319"/>
                  </a:cubicBezTo>
                  <a:cubicBezTo>
                    <a:pt x="147" y="299"/>
                    <a:pt x="152" y="279"/>
                    <a:pt x="163" y="271"/>
                  </a:cubicBezTo>
                  <a:cubicBezTo>
                    <a:pt x="174" y="263"/>
                    <a:pt x="188" y="287"/>
                    <a:pt x="193" y="271"/>
                  </a:cubicBezTo>
                  <a:cubicBezTo>
                    <a:pt x="198" y="255"/>
                    <a:pt x="193" y="207"/>
                    <a:pt x="193" y="175"/>
                  </a:cubicBezTo>
                  <a:cubicBezTo>
                    <a:pt x="193" y="143"/>
                    <a:pt x="197" y="98"/>
                    <a:pt x="193" y="76"/>
                  </a:cubicBezTo>
                  <a:cubicBezTo>
                    <a:pt x="189" y="54"/>
                    <a:pt x="178" y="53"/>
                    <a:pt x="169" y="43"/>
                  </a:cubicBezTo>
                  <a:cubicBezTo>
                    <a:pt x="160" y="33"/>
                    <a:pt x="162" y="0"/>
                    <a:pt x="139" y="13"/>
                  </a:cubicBezTo>
                  <a:cubicBezTo>
                    <a:pt x="116" y="26"/>
                    <a:pt x="54" y="102"/>
                    <a:pt x="31" y="121"/>
                  </a:cubicBezTo>
                  <a:cubicBezTo>
                    <a:pt x="8" y="140"/>
                    <a:pt x="0" y="114"/>
                    <a:pt x="1" y="124"/>
                  </a:cubicBezTo>
                  <a:cubicBezTo>
                    <a:pt x="2" y="134"/>
                    <a:pt x="30" y="137"/>
                    <a:pt x="37" y="181"/>
                  </a:cubicBezTo>
                  <a:cubicBezTo>
                    <a:pt x="44" y="225"/>
                    <a:pt x="42" y="347"/>
                    <a:pt x="43" y="391"/>
                  </a:cubicBezTo>
                  <a:close/>
                </a:path>
              </a:pathLst>
            </a:custGeom>
            <a:solidFill>
              <a:srgbClr val="99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8334" name="Freeform 30"/>
            <p:cNvSpPr>
              <a:spLocks/>
            </p:cNvSpPr>
            <p:nvPr/>
          </p:nvSpPr>
          <p:spPr bwMode="auto">
            <a:xfrm>
              <a:off x="2847" y="2525"/>
              <a:ext cx="225" cy="405"/>
            </a:xfrm>
            <a:custGeom>
              <a:avLst/>
              <a:gdLst/>
              <a:ahLst/>
              <a:cxnLst>
                <a:cxn ang="0">
                  <a:pos x="201" y="382"/>
                </a:cxn>
                <a:cxn ang="0">
                  <a:pos x="98" y="338"/>
                </a:cxn>
                <a:cxn ang="0">
                  <a:pos x="57" y="298"/>
                </a:cxn>
                <a:cxn ang="0">
                  <a:pos x="9" y="292"/>
                </a:cxn>
                <a:cxn ang="0">
                  <a:pos x="3" y="196"/>
                </a:cxn>
                <a:cxn ang="0">
                  <a:pos x="9" y="94"/>
                </a:cxn>
                <a:cxn ang="0">
                  <a:pos x="27" y="52"/>
                </a:cxn>
                <a:cxn ang="0">
                  <a:pos x="63" y="10"/>
                </a:cxn>
                <a:cxn ang="0">
                  <a:pos x="195" y="112"/>
                </a:cxn>
                <a:cxn ang="0">
                  <a:pos x="224" y="143"/>
                </a:cxn>
                <a:cxn ang="0">
                  <a:pos x="188" y="200"/>
                </a:cxn>
                <a:cxn ang="0">
                  <a:pos x="201" y="382"/>
                </a:cxn>
              </a:cxnLst>
              <a:rect l="0" t="0" r="r" b="b"/>
              <a:pathLst>
                <a:path w="225" h="405">
                  <a:moveTo>
                    <a:pt x="201" y="382"/>
                  </a:moveTo>
                  <a:cubicBezTo>
                    <a:pt x="186" y="405"/>
                    <a:pt x="122" y="352"/>
                    <a:pt x="98" y="338"/>
                  </a:cubicBezTo>
                  <a:cubicBezTo>
                    <a:pt x="74" y="324"/>
                    <a:pt x="72" y="306"/>
                    <a:pt x="57" y="298"/>
                  </a:cubicBezTo>
                  <a:cubicBezTo>
                    <a:pt x="42" y="290"/>
                    <a:pt x="18" y="309"/>
                    <a:pt x="9" y="292"/>
                  </a:cubicBezTo>
                  <a:cubicBezTo>
                    <a:pt x="0" y="275"/>
                    <a:pt x="3" y="229"/>
                    <a:pt x="3" y="196"/>
                  </a:cubicBezTo>
                  <a:cubicBezTo>
                    <a:pt x="3" y="163"/>
                    <a:pt x="5" y="118"/>
                    <a:pt x="9" y="94"/>
                  </a:cubicBezTo>
                  <a:cubicBezTo>
                    <a:pt x="13" y="70"/>
                    <a:pt x="18" y="66"/>
                    <a:pt x="27" y="52"/>
                  </a:cubicBezTo>
                  <a:cubicBezTo>
                    <a:pt x="36" y="38"/>
                    <a:pt x="35" y="0"/>
                    <a:pt x="63" y="10"/>
                  </a:cubicBezTo>
                  <a:cubicBezTo>
                    <a:pt x="91" y="20"/>
                    <a:pt x="168" y="90"/>
                    <a:pt x="195" y="112"/>
                  </a:cubicBezTo>
                  <a:cubicBezTo>
                    <a:pt x="222" y="134"/>
                    <a:pt x="225" y="128"/>
                    <a:pt x="224" y="143"/>
                  </a:cubicBezTo>
                  <a:cubicBezTo>
                    <a:pt x="223" y="158"/>
                    <a:pt x="192" y="160"/>
                    <a:pt x="188" y="200"/>
                  </a:cubicBezTo>
                  <a:cubicBezTo>
                    <a:pt x="184" y="240"/>
                    <a:pt x="216" y="359"/>
                    <a:pt x="201" y="382"/>
                  </a:cubicBezTo>
                  <a:close/>
                </a:path>
              </a:pathLst>
            </a:custGeom>
            <a:solidFill>
              <a:srgbClr val="99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8335" name="Freeform 31"/>
            <p:cNvSpPr>
              <a:spLocks/>
            </p:cNvSpPr>
            <p:nvPr/>
          </p:nvSpPr>
          <p:spPr bwMode="auto">
            <a:xfrm>
              <a:off x="3144" y="2511"/>
              <a:ext cx="312" cy="81"/>
            </a:xfrm>
            <a:custGeom>
              <a:avLst/>
              <a:gdLst/>
              <a:ahLst/>
              <a:cxnLst>
                <a:cxn ang="0">
                  <a:pos x="24" y="81"/>
                </a:cxn>
                <a:cxn ang="0">
                  <a:pos x="312" y="81"/>
                </a:cxn>
                <a:cxn ang="0">
                  <a:pos x="282" y="6"/>
                </a:cxn>
                <a:cxn ang="0">
                  <a:pos x="204" y="0"/>
                </a:cxn>
                <a:cxn ang="0">
                  <a:pos x="168" y="33"/>
                </a:cxn>
                <a:cxn ang="0">
                  <a:pos x="114" y="30"/>
                </a:cxn>
                <a:cxn ang="0">
                  <a:pos x="90" y="0"/>
                </a:cxn>
                <a:cxn ang="0">
                  <a:pos x="0" y="6"/>
                </a:cxn>
                <a:cxn ang="0">
                  <a:pos x="24" y="81"/>
                </a:cxn>
              </a:cxnLst>
              <a:rect l="0" t="0" r="r" b="b"/>
              <a:pathLst>
                <a:path w="312" h="81">
                  <a:moveTo>
                    <a:pt x="24" y="81"/>
                  </a:moveTo>
                  <a:lnTo>
                    <a:pt x="312" y="81"/>
                  </a:lnTo>
                  <a:lnTo>
                    <a:pt x="282" y="6"/>
                  </a:lnTo>
                  <a:lnTo>
                    <a:pt x="204" y="0"/>
                  </a:lnTo>
                  <a:lnTo>
                    <a:pt x="168" y="33"/>
                  </a:lnTo>
                  <a:lnTo>
                    <a:pt x="114" y="30"/>
                  </a:lnTo>
                  <a:lnTo>
                    <a:pt x="90" y="0"/>
                  </a:lnTo>
                  <a:lnTo>
                    <a:pt x="0" y="6"/>
                  </a:lnTo>
                  <a:lnTo>
                    <a:pt x="24" y="81"/>
                  </a:lnTo>
                  <a:close/>
                </a:path>
              </a:pathLst>
            </a:custGeom>
            <a:solidFill>
              <a:srgbClr val="99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8336" name="Freeform 32"/>
            <p:cNvSpPr>
              <a:spLocks/>
            </p:cNvSpPr>
            <p:nvPr/>
          </p:nvSpPr>
          <p:spPr bwMode="auto">
            <a:xfrm>
              <a:off x="2877" y="2413"/>
              <a:ext cx="796" cy="1169"/>
            </a:xfrm>
            <a:custGeom>
              <a:avLst/>
              <a:gdLst/>
              <a:ahLst/>
              <a:cxnLst>
                <a:cxn ang="0">
                  <a:pos x="579" y="182"/>
                </a:cxn>
                <a:cxn ang="0">
                  <a:pos x="579" y="158"/>
                </a:cxn>
                <a:cxn ang="0">
                  <a:pos x="555" y="110"/>
                </a:cxn>
                <a:cxn ang="0">
                  <a:pos x="615" y="62"/>
                </a:cxn>
                <a:cxn ang="0">
                  <a:pos x="681" y="8"/>
                </a:cxn>
                <a:cxn ang="0">
                  <a:pos x="759" y="14"/>
                </a:cxn>
                <a:cxn ang="0">
                  <a:pos x="795" y="80"/>
                </a:cxn>
                <a:cxn ang="0">
                  <a:pos x="765" y="122"/>
                </a:cxn>
                <a:cxn ang="0">
                  <a:pos x="651" y="218"/>
                </a:cxn>
                <a:cxn ang="0">
                  <a:pos x="627" y="227"/>
                </a:cxn>
                <a:cxn ang="0">
                  <a:pos x="657" y="290"/>
                </a:cxn>
                <a:cxn ang="0">
                  <a:pos x="669" y="488"/>
                </a:cxn>
                <a:cxn ang="0">
                  <a:pos x="693" y="500"/>
                </a:cxn>
                <a:cxn ang="0">
                  <a:pos x="687" y="536"/>
                </a:cxn>
                <a:cxn ang="0">
                  <a:pos x="627" y="515"/>
                </a:cxn>
                <a:cxn ang="0">
                  <a:pos x="681" y="632"/>
                </a:cxn>
                <a:cxn ang="0">
                  <a:pos x="753" y="854"/>
                </a:cxn>
                <a:cxn ang="0">
                  <a:pos x="777" y="1028"/>
                </a:cxn>
                <a:cxn ang="0">
                  <a:pos x="771" y="1091"/>
                </a:cxn>
                <a:cxn ang="0">
                  <a:pos x="687" y="1088"/>
                </a:cxn>
                <a:cxn ang="0">
                  <a:pos x="579" y="1091"/>
                </a:cxn>
                <a:cxn ang="0">
                  <a:pos x="387" y="1091"/>
                </a:cxn>
                <a:cxn ang="0">
                  <a:pos x="339" y="1043"/>
                </a:cxn>
                <a:cxn ang="0">
                  <a:pos x="213" y="1052"/>
                </a:cxn>
                <a:cxn ang="0">
                  <a:pos x="177" y="1118"/>
                </a:cxn>
                <a:cxn ang="0">
                  <a:pos x="99" y="1136"/>
                </a:cxn>
                <a:cxn ang="0">
                  <a:pos x="51" y="1139"/>
                </a:cxn>
                <a:cxn ang="0">
                  <a:pos x="57" y="956"/>
                </a:cxn>
                <a:cxn ang="0">
                  <a:pos x="105" y="740"/>
                </a:cxn>
                <a:cxn ang="0">
                  <a:pos x="165" y="560"/>
                </a:cxn>
                <a:cxn ang="0">
                  <a:pos x="195" y="515"/>
                </a:cxn>
                <a:cxn ang="0">
                  <a:pos x="153" y="536"/>
                </a:cxn>
                <a:cxn ang="0">
                  <a:pos x="147" y="506"/>
                </a:cxn>
                <a:cxn ang="0">
                  <a:pos x="177" y="476"/>
                </a:cxn>
                <a:cxn ang="0">
                  <a:pos x="153" y="338"/>
                </a:cxn>
                <a:cxn ang="0">
                  <a:pos x="171" y="284"/>
                </a:cxn>
                <a:cxn ang="0">
                  <a:pos x="201" y="254"/>
                </a:cxn>
                <a:cxn ang="0">
                  <a:pos x="171" y="230"/>
                </a:cxn>
                <a:cxn ang="0">
                  <a:pos x="165" y="212"/>
                </a:cxn>
                <a:cxn ang="0">
                  <a:pos x="117" y="182"/>
                </a:cxn>
                <a:cxn ang="0">
                  <a:pos x="63" y="134"/>
                </a:cxn>
                <a:cxn ang="0">
                  <a:pos x="9" y="116"/>
                </a:cxn>
                <a:cxn ang="0">
                  <a:pos x="9" y="74"/>
                </a:cxn>
                <a:cxn ang="0">
                  <a:pos x="51" y="35"/>
                </a:cxn>
                <a:cxn ang="0">
                  <a:pos x="147" y="8"/>
                </a:cxn>
                <a:cxn ang="0">
                  <a:pos x="189" y="50"/>
                </a:cxn>
                <a:cxn ang="0">
                  <a:pos x="243" y="83"/>
                </a:cxn>
                <a:cxn ang="0">
                  <a:pos x="267" y="104"/>
                </a:cxn>
                <a:cxn ang="0">
                  <a:pos x="291" y="179"/>
                </a:cxn>
                <a:cxn ang="0">
                  <a:pos x="411" y="182"/>
                </a:cxn>
                <a:cxn ang="0">
                  <a:pos x="579" y="182"/>
                </a:cxn>
              </a:cxnLst>
              <a:rect l="0" t="0" r="r" b="b"/>
              <a:pathLst>
                <a:path w="796" h="1169">
                  <a:moveTo>
                    <a:pt x="579" y="182"/>
                  </a:moveTo>
                  <a:cubicBezTo>
                    <a:pt x="594" y="177"/>
                    <a:pt x="583" y="170"/>
                    <a:pt x="579" y="158"/>
                  </a:cubicBezTo>
                  <a:cubicBezTo>
                    <a:pt x="575" y="146"/>
                    <a:pt x="549" y="126"/>
                    <a:pt x="555" y="110"/>
                  </a:cubicBezTo>
                  <a:cubicBezTo>
                    <a:pt x="561" y="94"/>
                    <a:pt x="594" y="79"/>
                    <a:pt x="615" y="62"/>
                  </a:cubicBezTo>
                  <a:cubicBezTo>
                    <a:pt x="636" y="45"/>
                    <a:pt x="657" y="16"/>
                    <a:pt x="681" y="8"/>
                  </a:cubicBezTo>
                  <a:cubicBezTo>
                    <a:pt x="705" y="0"/>
                    <a:pt x="740" y="2"/>
                    <a:pt x="759" y="14"/>
                  </a:cubicBezTo>
                  <a:cubicBezTo>
                    <a:pt x="778" y="26"/>
                    <a:pt x="794" y="62"/>
                    <a:pt x="795" y="80"/>
                  </a:cubicBezTo>
                  <a:cubicBezTo>
                    <a:pt x="796" y="98"/>
                    <a:pt x="789" y="99"/>
                    <a:pt x="765" y="122"/>
                  </a:cubicBezTo>
                  <a:cubicBezTo>
                    <a:pt x="741" y="145"/>
                    <a:pt x="674" y="201"/>
                    <a:pt x="651" y="218"/>
                  </a:cubicBezTo>
                  <a:cubicBezTo>
                    <a:pt x="628" y="235"/>
                    <a:pt x="626" y="215"/>
                    <a:pt x="627" y="227"/>
                  </a:cubicBezTo>
                  <a:cubicBezTo>
                    <a:pt x="628" y="239"/>
                    <a:pt x="650" y="247"/>
                    <a:pt x="657" y="290"/>
                  </a:cubicBezTo>
                  <a:cubicBezTo>
                    <a:pt x="664" y="333"/>
                    <a:pt x="663" y="453"/>
                    <a:pt x="669" y="488"/>
                  </a:cubicBezTo>
                  <a:cubicBezTo>
                    <a:pt x="675" y="523"/>
                    <a:pt x="690" y="492"/>
                    <a:pt x="693" y="500"/>
                  </a:cubicBezTo>
                  <a:cubicBezTo>
                    <a:pt x="696" y="508"/>
                    <a:pt x="698" y="534"/>
                    <a:pt x="687" y="536"/>
                  </a:cubicBezTo>
                  <a:cubicBezTo>
                    <a:pt x="676" y="538"/>
                    <a:pt x="628" y="499"/>
                    <a:pt x="627" y="515"/>
                  </a:cubicBezTo>
                  <a:cubicBezTo>
                    <a:pt x="626" y="531"/>
                    <a:pt x="660" y="576"/>
                    <a:pt x="681" y="632"/>
                  </a:cubicBezTo>
                  <a:cubicBezTo>
                    <a:pt x="702" y="688"/>
                    <a:pt x="737" y="788"/>
                    <a:pt x="753" y="854"/>
                  </a:cubicBezTo>
                  <a:cubicBezTo>
                    <a:pt x="769" y="920"/>
                    <a:pt x="774" y="989"/>
                    <a:pt x="777" y="1028"/>
                  </a:cubicBezTo>
                  <a:cubicBezTo>
                    <a:pt x="780" y="1067"/>
                    <a:pt x="786" y="1081"/>
                    <a:pt x="771" y="1091"/>
                  </a:cubicBezTo>
                  <a:cubicBezTo>
                    <a:pt x="756" y="1101"/>
                    <a:pt x="719" y="1088"/>
                    <a:pt x="687" y="1088"/>
                  </a:cubicBezTo>
                  <a:cubicBezTo>
                    <a:pt x="655" y="1088"/>
                    <a:pt x="629" y="1091"/>
                    <a:pt x="579" y="1091"/>
                  </a:cubicBezTo>
                  <a:cubicBezTo>
                    <a:pt x="529" y="1091"/>
                    <a:pt x="427" y="1099"/>
                    <a:pt x="387" y="1091"/>
                  </a:cubicBezTo>
                  <a:cubicBezTo>
                    <a:pt x="347" y="1083"/>
                    <a:pt x="368" y="1049"/>
                    <a:pt x="339" y="1043"/>
                  </a:cubicBezTo>
                  <a:cubicBezTo>
                    <a:pt x="310" y="1037"/>
                    <a:pt x="240" y="1040"/>
                    <a:pt x="213" y="1052"/>
                  </a:cubicBezTo>
                  <a:cubicBezTo>
                    <a:pt x="186" y="1064"/>
                    <a:pt x="196" y="1104"/>
                    <a:pt x="177" y="1118"/>
                  </a:cubicBezTo>
                  <a:cubicBezTo>
                    <a:pt x="158" y="1132"/>
                    <a:pt x="120" y="1133"/>
                    <a:pt x="99" y="1136"/>
                  </a:cubicBezTo>
                  <a:cubicBezTo>
                    <a:pt x="78" y="1139"/>
                    <a:pt x="58" y="1169"/>
                    <a:pt x="51" y="1139"/>
                  </a:cubicBezTo>
                  <a:cubicBezTo>
                    <a:pt x="44" y="1109"/>
                    <a:pt x="48" y="1022"/>
                    <a:pt x="57" y="956"/>
                  </a:cubicBezTo>
                  <a:cubicBezTo>
                    <a:pt x="66" y="890"/>
                    <a:pt x="87" y="806"/>
                    <a:pt x="105" y="740"/>
                  </a:cubicBezTo>
                  <a:cubicBezTo>
                    <a:pt x="123" y="674"/>
                    <a:pt x="150" y="597"/>
                    <a:pt x="165" y="560"/>
                  </a:cubicBezTo>
                  <a:cubicBezTo>
                    <a:pt x="180" y="523"/>
                    <a:pt x="197" y="519"/>
                    <a:pt x="195" y="515"/>
                  </a:cubicBezTo>
                  <a:cubicBezTo>
                    <a:pt x="193" y="511"/>
                    <a:pt x="161" y="537"/>
                    <a:pt x="153" y="536"/>
                  </a:cubicBezTo>
                  <a:cubicBezTo>
                    <a:pt x="145" y="535"/>
                    <a:pt x="143" y="516"/>
                    <a:pt x="147" y="506"/>
                  </a:cubicBezTo>
                  <a:cubicBezTo>
                    <a:pt x="151" y="496"/>
                    <a:pt x="176" y="504"/>
                    <a:pt x="177" y="476"/>
                  </a:cubicBezTo>
                  <a:cubicBezTo>
                    <a:pt x="178" y="448"/>
                    <a:pt x="154" y="370"/>
                    <a:pt x="153" y="338"/>
                  </a:cubicBezTo>
                  <a:cubicBezTo>
                    <a:pt x="152" y="306"/>
                    <a:pt x="163" y="298"/>
                    <a:pt x="171" y="284"/>
                  </a:cubicBezTo>
                  <a:cubicBezTo>
                    <a:pt x="179" y="270"/>
                    <a:pt x="201" y="263"/>
                    <a:pt x="201" y="254"/>
                  </a:cubicBezTo>
                  <a:cubicBezTo>
                    <a:pt x="201" y="245"/>
                    <a:pt x="177" y="237"/>
                    <a:pt x="171" y="230"/>
                  </a:cubicBezTo>
                  <a:cubicBezTo>
                    <a:pt x="165" y="223"/>
                    <a:pt x="174" y="220"/>
                    <a:pt x="165" y="212"/>
                  </a:cubicBezTo>
                  <a:cubicBezTo>
                    <a:pt x="156" y="204"/>
                    <a:pt x="134" y="195"/>
                    <a:pt x="117" y="182"/>
                  </a:cubicBezTo>
                  <a:cubicBezTo>
                    <a:pt x="100" y="169"/>
                    <a:pt x="81" y="145"/>
                    <a:pt x="63" y="134"/>
                  </a:cubicBezTo>
                  <a:cubicBezTo>
                    <a:pt x="45" y="123"/>
                    <a:pt x="18" y="126"/>
                    <a:pt x="9" y="116"/>
                  </a:cubicBezTo>
                  <a:cubicBezTo>
                    <a:pt x="0" y="106"/>
                    <a:pt x="2" y="87"/>
                    <a:pt x="9" y="74"/>
                  </a:cubicBezTo>
                  <a:cubicBezTo>
                    <a:pt x="16" y="61"/>
                    <a:pt x="28" y="46"/>
                    <a:pt x="51" y="35"/>
                  </a:cubicBezTo>
                  <a:cubicBezTo>
                    <a:pt x="74" y="24"/>
                    <a:pt x="124" y="5"/>
                    <a:pt x="147" y="8"/>
                  </a:cubicBezTo>
                  <a:cubicBezTo>
                    <a:pt x="170" y="11"/>
                    <a:pt x="173" y="38"/>
                    <a:pt x="189" y="50"/>
                  </a:cubicBezTo>
                  <a:cubicBezTo>
                    <a:pt x="205" y="62"/>
                    <a:pt x="230" y="74"/>
                    <a:pt x="243" y="83"/>
                  </a:cubicBezTo>
                  <a:cubicBezTo>
                    <a:pt x="256" y="92"/>
                    <a:pt x="259" y="88"/>
                    <a:pt x="267" y="104"/>
                  </a:cubicBezTo>
                  <a:cubicBezTo>
                    <a:pt x="275" y="120"/>
                    <a:pt x="267" y="166"/>
                    <a:pt x="291" y="179"/>
                  </a:cubicBezTo>
                  <a:cubicBezTo>
                    <a:pt x="315" y="192"/>
                    <a:pt x="363" y="181"/>
                    <a:pt x="411" y="182"/>
                  </a:cubicBezTo>
                  <a:cubicBezTo>
                    <a:pt x="459" y="183"/>
                    <a:pt x="544" y="182"/>
                    <a:pt x="579" y="18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8337" name="Freeform 33"/>
            <p:cNvSpPr>
              <a:spLocks/>
            </p:cNvSpPr>
            <p:nvPr/>
          </p:nvSpPr>
          <p:spPr bwMode="auto">
            <a:xfrm>
              <a:off x="3042" y="2872"/>
              <a:ext cx="538" cy="77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54" y="5"/>
                </a:cxn>
                <a:cxn ang="0">
                  <a:pos x="270" y="8"/>
                </a:cxn>
                <a:cxn ang="0">
                  <a:pos x="462" y="8"/>
                </a:cxn>
                <a:cxn ang="0">
                  <a:pos x="498" y="11"/>
                </a:cxn>
                <a:cxn ang="0">
                  <a:pos x="510" y="41"/>
                </a:cxn>
                <a:cxn ang="0">
                  <a:pos x="534" y="53"/>
                </a:cxn>
                <a:cxn ang="0">
                  <a:pos x="528" y="77"/>
                </a:cxn>
                <a:cxn ang="0">
                  <a:pos x="474" y="53"/>
                </a:cxn>
                <a:cxn ang="0">
                  <a:pos x="414" y="56"/>
                </a:cxn>
                <a:cxn ang="0">
                  <a:pos x="30" y="56"/>
                </a:cxn>
              </a:cxnLst>
              <a:rect l="0" t="0" r="r" b="b"/>
              <a:pathLst>
                <a:path w="538" h="77">
                  <a:moveTo>
                    <a:pt x="0" y="41"/>
                  </a:moveTo>
                  <a:cubicBezTo>
                    <a:pt x="9" y="35"/>
                    <a:pt x="9" y="10"/>
                    <a:pt x="54" y="5"/>
                  </a:cubicBezTo>
                  <a:cubicBezTo>
                    <a:pt x="99" y="0"/>
                    <a:pt x="202" y="8"/>
                    <a:pt x="270" y="8"/>
                  </a:cubicBezTo>
                  <a:cubicBezTo>
                    <a:pt x="338" y="8"/>
                    <a:pt x="424" y="8"/>
                    <a:pt x="462" y="8"/>
                  </a:cubicBezTo>
                  <a:cubicBezTo>
                    <a:pt x="500" y="8"/>
                    <a:pt x="490" y="6"/>
                    <a:pt x="498" y="11"/>
                  </a:cubicBezTo>
                  <a:cubicBezTo>
                    <a:pt x="506" y="16"/>
                    <a:pt x="504" y="34"/>
                    <a:pt x="510" y="41"/>
                  </a:cubicBezTo>
                  <a:cubicBezTo>
                    <a:pt x="516" y="48"/>
                    <a:pt x="531" y="47"/>
                    <a:pt x="534" y="53"/>
                  </a:cubicBezTo>
                  <a:cubicBezTo>
                    <a:pt x="537" y="59"/>
                    <a:pt x="538" y="77"/>
                    <a:pt x="528" y="77"/>
                  </a:cubicBezTo>
                  <a:cubicBezTo>
                    <a:pt x="518" y="77"/>
                    <a:pt x="493" y="56"/>
                    <a:pt x="474" y="53"/>
                  </a:cubicBezTo>
                  <a:cubicBezTo>
                    <a:pt x="455" y="50"/>
                    <a:pt x="488" y="56"/>
                    <a:pt x="414" y="56"/>
                  </a:cubicBezTo>
                  <a:cubicBezTo>
                    <a:pt x="340" y="56"/>
                    <a:pt x="182" y="56"/>
                    <a:pt x="30" y="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8338" name="Freeform 34"/>
            <p:cNvSpPr>
              <a:spLocks/>
            </p:cNvSpPr>
            <p:nvPr/>
          </p:nvSpPr>
          <p:spPr bwMode="auto">
            <a:xfrm>
              <a:off x="2753" y="3504"/>
              <a:ext cx="1095" cy="384"/>
            </a:xfrm>
            <a:custGeom>
              <a:avLst/>
              <a:gdLst/>
              <a:ahLst/>
              <a:cxnLst>
                <a:cxn ang="0">
                  <a:pos x="31" y="48"/>
                </a:cxn>
                <a:cxn ang="0">
                  <a:pos x="181" y="81"/>
                </a:cxn>
                <a:cxn ang="0">
                  <a:pos x="313" y="81"/>
                </a:cxn>
                <a:cxn ang="0">
                  <a:pos x="403" y="69"/>
                </a:cxn>
                <a:cxn ang="0">
                  <a:pos x="433" y="51"/>
                </a:cxn>
                <a:cxn ang="0">
                  <a:pos x="529" y="87"/>
                </a:cxn>
                <a:cxn ang="0">
                  <a:pos x="595" y="57"/>
                </a:cxn>
                <a:cxn ang="0">
                  <a:pos x="679" y="75"/>
                </a:cxn>
                <a:cxn ang="0">
                  <a:pos x="841" y="63"/>
                </a:cxn>
                <a:cxn ang="0">
                  <a:pos x="937" y="45"/>
                </a:cxn>
                <a:cxn ang="0">
                  <a:pos x="1039" y="45"/>
                </a:cxn>
                <a:cxn ang="0">
                  <a:pos x="1087" y="48"/>
                </a:cxn>
                <a:cxn ang="0">
                  <a:pos x="991" y="336"/>
                </a:cxn>
                <a:cxn ang="0">
                  <a:pos x="559" y="336"/>
                </a:cxn>
                <a:cxn ang="0">
                  <a:pos x="319" y="336"/>
                </a:cxn>
                <a:cxn ang="0">
                  <a:pos x="127" y="336"/>
                </a:cxn>
                <a:cxn ang="0">
                  <a:pos x="55" y="267"/>
                </a:cxn>
                <a:cxn ang="0">
                  <a:pos x="25" y="207"/>
                </a:cxn>
                <a:cxn ang="0">
                  <a:pos x="1" y="117"/>
                </a:cxn>
                <a:cxn ang="0">
                  <a:pos x="31" y="96"/>
                </a:cxn>
                <a:cxn ang="0">
                  <a:pos x="31" y="48"/>
                </a:cxn>
              </a:cxnLst>
              <a:rect l="0" t="0" r="r" b="b"/>
              <a:pathLst>
                <a:path w="1095" h="384">
                  <a:moveTo>
                    <a:pt x="31" y="48"/>
                  </a:moveTo>
                  <a:cubicBezTo>
                    <a:pt x="56" y="46"/>
                    <a:pt x="134" y="76"/>
                    <a:pt x="181" y="81"/>
                  </a:cubicBezTo>
                  <a:cubicBezTo>
                    <a:pt x="228" y="86"/>
                    <a:pt x="276" y="83"/>
                    <a:pt x="313" y="81"/>
                  </a:cubicBezTo>
                  <a:cubicBezTo>
                    <a:pt x="350" y="79"/>
                    <a:pt x="383" y="74"/>
                    <a:pt x="403" y="69"/>
                  </a:cubicBezTo>
                  <a:cubicBezTo>
                    <a:pt x="423" y="64"/>
                    <a:pt x="412" y="48"/>
                    <a:pt x="433" y="51"/>
                  </a:cubicBezTo>
                  <a:cubicBezTo>
                    <a:pt x="454" y="54"/>
                    <a:pt x="502" y="86"/>
                    <a:pt x="529" y="87"/>
                  </a:cubicBezTo>
                  <a:cubicBezTo>
                    <a:pt x="556" y="88"/>
                    <a:pt x="570" y="59"/>
                    <a:pt x="595" y="57"/>
                  </a:cubicBezTo>
                  <a:cubicBezTo>
                    <a:pt x="620" y="55"/>
                    <a:pt x="638" y="74"/>
                    <a:pt x="679" y="75"/>
                  </a:cubicBezTo>
                  <a:cubicBezTo>
                    <a:pt x="720" y="76"/>
                    <a:pt x="798" y="68"/>
                    <a:pt x="841" y="63"/>
                  </a:cubicBezTo>
                  <a:cubicBezTo>
                    <a:pt x="884" y="58"/>
                    <a:pt x="904" y="48"/>
                    <a:pt x="937" y="45"/>
                  </a:cubicBezTo>
                  <a:cubicBezTo>
                    <a:pt x="970" y="42"/>
                    <a:pt x="1014" y="44"/>
                    <a:pt x="1039" y="45"/>
                  </a:cubicBezTo>
                  <a:cubicBezTo>
                    <a:pt x="1064" y="46"/>
                    <a:pt x="1095" y="0"/>
                    <a:pt x="1087" y="48"/>
                  </a:cubicBezTo>
                  <a:cubicBezTo>
                    <a:pt x="1079" y="96"/>
                    <a:pt x="1079" y="288"/>
                    <a:pt x="991" y="336"/>
                  </a:cubicBezTo>
                  <a:cubicBezTo>
                    <a:pt x="903" y="384"/>
                    <a:pt x="671" y="336"/>
                    <a:pt x="559" y="336"/>
                  </a:cubicBezTo>
                  <a:cubicBezTo>
                    <a:pt x="447" y="336"/>
                    <a:pt x="391" y="336"/>
                    <a:pt x="319" y="336"/>
                  </a:cubicBezTo>
                  <a:cubicBezTo>
                    <a:pt x="247" y="336"/>
                    <a:pt x="171" y="347"/>
                    <a:pt x="127" y="336"/>
                  </a:cubicBezTo>
                  <a:cubicBezTo>
                    <a:pt x="83" y="325"/>
                    <a:pt x="72" y="288"/>
                    <a:pt x="55" y="267"/>
                  </a:cubicBezTo>
                  <a:cubicBezTo>
                    <a:pt x="38" y="246"/>
                    <a:pt x="34" y="232"/>
                    <a:pt x="25" y="207"/>
                  </a:cubicBezTo>
                  <a:cubicBezTo>
                    <a:pt x="16" y="182"/>
                    <a:pt x="0" y="135"/>
                    <a:pt x="1" y="117"/>
                  </a:cubicBezTo>
                  <a:cubicBezTo>
                    <a:pt x="2" y="99"/>
                    <a:pt x="26" y="107"/>
                    <a:pt x="31" y="96"/>
                  </a:cubicBezTo>
                  <a:cubicBezTo>
                    <a:pt x="36" y="85"/>
                    <a:pt x="5" y="53"/>
                    <a:pt x="31" y="4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pic>
          <p:nvPicPr>
            <p:cNvPr id="98339" name="Picture 35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2976" y="3552"/>
              <a:ext cx="672" cy="336"/>
            </a:xfrm>
            <a:prstGeom prst="rect">
              <a:avLst/>
            </a:prstGeom>
            <a:noFill/>
          </p:spPr>
        </p:pic>
        <p:sp>
          <p:nvSpPr>
            <p:cNvPr id="98340" name="Freeform 36"/>
            <p:cNvSpPr>
              <a:spLocks/>
            </p:cNvSpPr>
            <p:nvPr/>
          </p:nvSpPr>
          <p:spPr bwMode="auto">
            <a:xfrm>
              <a:off x="2752" y="2905"/>
              <a:ext cx="1058" cy="684"/>
            </a:xfrm>
            <a:custGeom>
              <a:avLst/>
              <a:gdLst/>
              <a:ahLst/>
              <a:cxnLst>
                <a:cxn ang="0">
                  <a:pos x="272" y="62"/>
                </a:cxn>
                <a:cxn ang="0">
                  <a:pos x="176" y="167"/>
                </a:cxn>
                <a:cxn ang="0">
                  <a:pos x="80" y="524"/>
                </a:cxn>
                <a:cxn ang="0">
                  <a:pos x="14" y="620"/>
                </a:cxn>
                <a:cxn ang="0">
                  <a:pos x="164" y="674"/>
                </a:cxn>
                <a:cxn ang="0">
                  <a:pos x="254" y="680"/>
                </a:cxn>
                <a:cxn ang="0">
                  <a:pos x="386" y="674"/>
                </a:cxn>
                <a:cxn ang="0">
                  <a:pos x="440" y="650"/>
                </a:cxn>
                <a:cxn ang="0">
                  <a:pos x="518" y="680"/>
                </a:cxn>
                <a:cxn ang="0">
                  <a:pos x="608" y="662"/>
                </a:cxn>
                <a:cxn ang="0">
                  <a:pos x="824" y="668"/>
                </a:cxn>
                <a:cxn ang="0">
                  <a:pos x="956" y="638"/>
                </a:cxn>
                <a:cxn ang="0">
                  <a:pos x="1052" y="638"/>
                </a:cxn>
                <a:cxn ang="0">
                  <a:pos x="992" y="578"/>
                </a:cxn>
                <a:cxn ang="0">
                  <a:pos x="968" y="440"/>
                </a:cxn>
                <a:cxn ang="0">
                  <a:pos x="962" y="356"/>
                </a:cxn>
                <a:cxn ang="0">
                  <a:pos x="926" y="278"/>
                </a:cxn>
                <a:cxn ang="0">
                  <a:pos x="884" y="182"/>
                </a:cxn>
                <a:cxn ang="0">
                  <a:pos x="800" y="71"/>
                </a:cxn>
                <a:cxn ang="0">
                  <a:pos x="782" y="38"/>
                </a:cxn>
                <a:cxn ang="0">
                  <a:pos x="752" y="23"/>
                </a:cxn>
                <a:cxn ang="0">
                  <a:pos x="824" y="176"/>
                </a:cxn>
                <a:cxn ang="0">
                  <a:pos x="896" y="455"/>
                </a:cxn>
                <a:cxn ang="0">
                  <a:pos x="896" y="599"/>
                </a:cxn>
                <a:cxn ang="0">
                  <a:pos x="800" y="596"/>
                </a:cxn>
                <a:cxn ang="0">
                  <a:pos x="704" y="599"/>
                </a:cxn>
                <a:cxn ang="0">
                  <a:pos x="608" y="599"/>
                </a:cxn>
                <a:cxn ang="0">
                  <a:pos x="500" y="590"/>
                </a:cxn>
                <a:cxn ang="0">
                  <a:pos x="464" y="551"/>
                </a:cxn>
                <a:cxn ang="0">
                  <a:pos x="368" y="551"/>
                </a:cxn>
                <a:cxn ang="0">
                  <a:pos x="326" y="572"/>
                </a:cxn>
                <a:cxn ang="0">
                  <a:pos x="302" y="626"/>
                </a:cxn>
                <a:cxn ang="0">
                  <a:pos x="224" y="647"/>
                </a:cxn>
                <a:cxn ang="0">
                  <a:pos x="170" y="632"/>
                </a:cxn>
                <a:cxn ang="0">
                  <a:pos x="194" y="398"/>
                </a:cxn>
                <a:cxn ang="0">
                  <a:pos x="272" y="119"/>
                </a:cxn>
                <a:cxn ang="0">
                  <a:pos x="320" y="23"/>
                </a:cxn>
                <a:cxn ang="0">
                  <a:pos x="272" y="62"/>
                </a:cxn>
              </a:cxnLst>
              <a:rect l="0" t="0" r="r" b="b"/>
              <a:pathLst>
                <a:path w="1058" h="684">
                  <a:moveTo>
                    <a:pt x="272" y="62"/>
                  </a:moveTo>
                  <a:cubicBezTo>
                    <a:pt x="248" y="86"/>
                    <a:pt x="208" y="90"/>
                    <a:pt x="176" y="167"/>
                  </a:cubicBezTo>
                  <a:cubicBezTo>
                    <a:pt x="144" y="244"/>
                    <a:pt x="107" y="449"/>
                    <a:pt x="80" y="524"/>
                  </a:cubicBezTo>
                  <a:cubicBezTo>
                    <a:pt x="53" y="599"/>
                    <a:pt x="0" y="595"/>
                    <a:pt x="14" y="620"/>
                  </a:cubicBezTo>
                  <a:cubicBezTo>
                    <a:pt x="28" y="645"/>
                    <a:pt x="124" y="664"/>
                    <a:pt x="164" y="674"/>
                  </a:cubicBezTo>
                  <a:cubicBezTo>
                    <a:pt x="204" y="684"/>
                    <a:pt x="217" y="680"/>
                    <a:pt x="254" y="680"/>
                  </a:cubicBezTo>
                  <a:cubicBezTo>
                    <a:pt x="291" y="680"/>
                    <a:pt x="355" y="679"/>
                    <a:pt x="386" y="674"/>
                  </a:cubicBezTo>
                  <a:cubicBezTo>
                    <a:pt x="417" y="669"/>
                    <a:pt x="418" y="649"/>
                    <a:pt x="440" y="650"/>
                  </a:cubicBezTo>
                  <a:cubicBezTo>
                    <a:pt x="462" y="651"/>
                    <a:pt x="490" y="678"/>
                    <a:pt x="518" y="680"/>
                  </a:cubicBezTo>
                  <a:cubicBezTo>
                    <a:pt x="546" y="682"/>
                    <a:pt x="557" y="664"/>
                    <a:pt x="608" y="662"/>
                  </a:cubicBezTo>
                  <a:cubicBezTo>
                    <a:pt x="659" y="660"/>
                    <a:pt x="766" y="672"/>
                    <a:pt x="824" y="668"/>
                  </a:cubicBezTo>
                  <a:cubicBezTo>
                    <a:pt x="882" y="664"/>
                    <a:pt x="918" y="643"/>
                    <a:pt x="956" y="638"/>
                  </a:cubicBezTo>
                  <a:cubicBezTo>
                    <a:pt x="994" y="633"/>
                    <a:pt x="1046" y="648"/>
                    <a:pt x="1052" y="638"/>
                  </a:cubicBezTo>
                  <a:cubicBezTo>
                    <a:pt x="1058" y="628"/>
                    <a:pt x="1006" y="611"/>
                    <a:pt x="992" y="578"/>
                  </a:cubicBezTo>
                  <a:cubicBezTo>
                    <a:pt x="978" y="545"/>
                    <a:pt x="973" y="477"/>
                    <a:pt x="968" y="440"/>
                  </a:cubicBezTo>
                  <a:cubicBezTo>
                    <a:pt x="963" y="403"/>
                    <a:pt x="969" y="383"/>
                    <a:pt x="962" y="356"/>
                  </a:cubicBezTo>
                  <a:cubicBezTo>
                    <a:pt x="955" y="329"/>
                    <a:pt x="939" y="307"/>
                    <a:pt x="926" y="278"/>
                  </a:cubicBezTo>
                  <a:cubicBezTo>
                    <a:pt x="913" y="249"/>
                    <a:pt x="905" y="216"/>
                    <a:pt x="884" y="182"/>
                  </a:cubicBezTo>
                  <a:cubicBezTo>
                    <a:pt x="863" y="148"/>
                    <a:pt x="817" y="95"/>
                    <a:pt x="800" y="71"/>
                  </a:cubicBezTo>
                  <a:cubicBezTo>
                    <a:pt x="783" y="47"/>
                    <a:pt x="790" y="46"/>
                    <a:pt x="782" y="38"/>
                  </a:cubicBezTo>
                  <a:cubicBezTo>
                    <a:pt x="774" y="30"/>
                    <a:pt x="745" y="0"/>
                    <a:pt x="752" y="23"/>
                  </a:cubicBezTo>
                  <a:cubicBezTo>
                    <a:pt x="759" y="46"/>
                    <a:pt x="800" y="104"/>
                    <a:pt x="824" y="176"/>
                  </a:cubicBezTo>
                  <a:cubicBezTo>
                    <a:pt x="848" y="248"/>
                    <a:pt x="884" y="385"/>
                    <a:pt x="896" y="455"/>
                  </a:cubicBezTo>
                  <a:cubicBezTo>
                    <a:pt x="908" y="525"/>
                    <a:pt x="912" y="575"/>
                    <a:pt x="896" y="599"/>
                  </a:cubicBezTo>
                  <a:cubicBezTo>
                    <a:pt x="880" y="623"/>
                    <a:pt x="832" y="596"/>
                    <a:pt x="800" y="596"/>
                  </a:cubicBezTo>
                  <a:cubicBezTo>
                    <a:pt x="768" y="596"/>
                    <a:pt x="736" y="599"/>
                    <a:pt x="704" y="599"/>
                  </a:cubicBezTo>
                  <a:cubicBezTo>
                    <a:pt x="672" y="599"/>
                    <a:pt x="642" y="601"/>
                    <a:pt x="608" y="599"/>
                  </a:cubicBezTo>
                  <a:cubicBezTo>
                    <a:pt x="574" y="597"/>
                    <a:pt x="524" y="598"/>
                    <a:pt x="500" y="590"/>
                  </a:cubicBezTo>
                  <a:cubicBezTo>
                    <a:pt x="476" y="582"/>
                    <a:pt x="486" y="557"/>
                    <a:pt x="464" y="551"/>
                  </a:cubicBezTo>
                  <a:cubicBezTo>
                    <a:pt x="442" y="545"/>
                    <a:pt x="391" y="548"/>
                    <a:pt x="368" y="551"/>
                  </a:cubicBezTo>
                  <a:cubicBezTo>
                    <a:pt x="345" y="554"/>
                    <a:pt x="337" y="560"/>
                    <a:pt x="326" y="572"/>
                  </a:cubicBezTo>
                  <a:cubicBezTo>
                    <a:pt x="315" y="584"/>
                    <a:pt x="319" y="613"/>
                    <a:pt x="302" y="626"/>
                  </a:cubicBezTo>
                  <a:cubicBezTo>
                    <a:pt x="285" y="639"/>
                    <a:pt x="246" y="646"/>
                    <a:pt x="224" y="647"/>
                  </a:cubicBezTo>
                  <a:cubicBezTo>
                    <a:pt x="202" y="648"/>
                    <a:pt x="175" y="673"/>
                    <a:pt x="170" y="632"/>
                  </a:cubicBezTo>
                  <a:cubicBezTo>
                    <a:pt x="165" y="591"/>
                    <a:pt x="177" y="483"/>
                    <a:pt x="194" y="398"/>
                  </a:cubicBezTo>
                  <a:cubicBezTo>
                    <a:pt x="211" y="313"/>
                    <a:pt x="251" y="181"/>
                    <a:pt x="272" y="119"/>
                  </a:cubicBezTo>
                  <a:cubicBezTo>
                    <a:pt x="293" y="57"/>
                    <a:pt x="320" y="32"/>
                    <a:pt x="320" y="23"/>
                  </a:cubicBezTo>
                  <a:cubicBezTo>
                    <a:pt x="320" y="14"/>
                    <a:pt x="296" y="38"/>
                    <a:pt x="272" y="6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50000">
                  <a:srgbClr val="990000"/>
                </a:gs>
                <a:gs pos="100000">
                  <a:srgbClr val="CC3300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Group 37"/>
            <p:cNvGrpSpPr>
              <a:grpSpLocks/>
            </p:cNvGrpSpPr>
            <p:nvPr/>
          </p:nvGrpSpPr>
          <p:grpSpPr bwMode="auto">
            <a:xfrm rot="-4219699">
              <a:off x="2901" y="1755"/>
              <a:ext cx="444" cy="294"/>
              <a:chOff x="4224" y="3648"/>
              <a:chExt cx="576" cy="384"/>
            </a:xfrm>
          </p:grpSpPr>
          <p:sp>
            <p:nvSpPr>
              <p:cNvPr id="98342" name="Freeform 38"/>
              <p:cNvSpPr>
                <a:spLocks/>
              </p:cNvSpPr>
              <p:nvPr/>
            </p:nvSpPr>
            <p:spPr bwMode="auto">
              <a:xfrm>
                <a:off x="4224" y="3648"/>
                <a:ext cx="576" cy="384"/>
              </a:xfrm>
              <a:custGeom>
                <a:avLst/>
                <a:gdLst/>
                <a:ahLst/>
                <a:cxnLst>
                  <a:cxn ang="0">
                    <a:pos x="288" y="240"/>
                  </a:cxn>
                  <a:cxn ang="0">
                    <a:pos x="0" y="192"/>
                  </a:cxn>
                  <a:cxn ang="0">
                    <a:pos x="96" y="0"/>
                  </a:cxn>
                  <a:cxn ang="0">
                    <a:pos x="288" y="144"/>
                  </a:cxn>
                  <a:cxn ang="0">
                    <a:pos x="576" y="192"/>
                  </a:cxn>
                  <a:cxn ang="0">
                    <a:pos x="528" y="336"/>
                  </a:cxn>
                  <a:cxn ang="0">
                    <a:pos x="432" y="384"/>
                  </a:cxn>
                  <a:cxn ang="0">
                    <a:pos x="240" y="192"/>
                  </a:cxn>
                </a:cxnLst>
                <a:rect l="0" t="0" r="r" b="b"/>
                <a:pathLst>
                  <a:path w="576" h="384">
                    <a:moveTo>
                      <a:pt x="288" y="240"/>
                    </a:moveTo>
                    <a:lnTo>
                      <a:pt x="0" y="192"/>
                    </a:lnTo>
                    <a:lnTo>
                      <a:pt x="96" y="0"/>
                    </a:lnTo>
                    <a:lnTo>
                      <a:pt x="288" y="144"/>
                    </a:lnTo>
                    <a:lnTo>
                      <a:pt x="576" y="192"/>
                    </a:lnTo>
                    <a:lnTo>
                      <a:pt x="528" y="336"/>
                    </a:lnTo>
                    <a:lnTo>
                      <a:pt x="432" y="384"/>
                    </a:lnTo>
                    <a:lnTo>
                      <a:pt x="240" y="192"/>
                    </a:ln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8343" name="Oval 39"/>
              <p:cNvSpPr>
                <a:spLocks noChangeArrowheads="1"/>
              </p:cNvSpPr>
              <p:nvPr/>
            </p:nvSpPr>
            <p:spPr bwMode="auto">
              <a:xfrm>
                <a:off x="4464" y="3792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2838995"/>
            <a:ext cx="7128792" cy="806029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Устная работа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7" name="Picture 43" descr="b7a85d27d65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0429"/>
          <a:stretch>
            <a:fillRect/>
          </a:stretch>
        </p:blipFill>
        <p:spPr bwMode="auto">
          <a:xfrm>
            <a:off x="7776096" y="5340350"/>
            <a:ext cx="1367904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43" descr="b7a85d27d65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0429"/>
          <a:stretch>
            <a:fillRect/>
          </a:stretch>
        </p:blipFill>
        <p:spPr bwMode="auto">
          <a:xfrm>
            <a:off x="7776096" y="5340350"/>
            <a:ext cx="1367904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39552" y="1916833"/>
          <a:ext cx="2304256" cy="936104"/>
        </p:xfrm>
        <a:graphic>
          <a:graphicData uri="http://schemas.openxmlformats.org/presentationml/2006/ole">
            <p:oleObj spid="_x0000_s40962" name="Формула" r:id="rId5" imgW="571320" imgH="393480" progId="Equation.3">
              <p:embed/>
            </p:oleObj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539552" y="3140075"/>
          <a:ext cx="2310581" cy="936625"/>
        </p:xfrm>
        <a:graphic>
          <a:graphicData uri="http://schemas.openxmlformats.org/presentationml/2006/ole">
            <p:oleObj spid="_x0000_s40963" name="Формула" r:id="rId6" imgW="698400" imgH="393480" progId="Equation.3">
              <p:embed/>
            </p:oleObj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441275" y="4436591"/>
          <a:ext cx="2258517" cy="936625"/>
        </p:xfrm>
        <a:graphic>
          <a:graphicData uri="http://schemas.openxmlformats.org/presentationml/2006/ole">
            <p:oleObj spid="_x0000_s40964" name="Формула" r:id="rId7" imgW="774360" imgH="393480" progId="Equation.3">
              <p:embed/>
            </p:oleObj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467544" y="5732463"/>
          <a:ext cx="1944216" cy="936625"/>
        </p:xfrm>
        <a:graphic>
          <a:graphicData uri="http://schemas.openxmlformats.org/presentationml/2006/ole">
            <p:oleObj spid="_x0000_s40965" name="Формула" r:id="rId8" imgW="672840" imgH="393480" progId="Equation.3">
              <p:embed/>
            </p:oleObj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4386263" y="1916113"/>
          <a:ext cx="2097087" cy="936625"/>
        </p:xfrm>
        <a:graphic>
          <a:graphicData uri="http://schemas.openxmlformats.org/presentationml/2006/ole">
            <p:oleObj spid="_x0000_s40966" name="Формула" r:id="rId9" imgW="520560" imgH="393480" progId="Equation.3">
              <p:embed/>
            </p:oleObj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4283968" y="3140075"/>
          <a:ext cx="2112937" cy="936625"/>
        </p:xfrm>
        <a:graphic>
          <a:graphicData uri="http://schemas.openxmlformats.org/presentationml/2006/ole">
            <p:oleObj spid="_x0000_s40967" name="Формула" r:id="rId10" imgW="583920" imgH="393480" progId="Equation.3">
              <p:embed/>
            </p:oleObj>
          </a:graphicData>
        </a:graphic>
      </p:graphicFrame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4295998" y="4365625"/>
          <a:ext cx="2004194" cy="936625"/>
        </p:xfrm>
        <a:graphic>
          <a:graphicData uri="http://schemas.openxmlformats.org/presentationml/2006/ole">
            <p:oleObj spid="_x0000_s40968" name="Формула" r:id="rId11" imgW="622080" imgH="393480" progId="Equation.3">
              <p:embed/>
            </p:oleObj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4327079" y="5732463"/>
          <a:ext cx="1901105" cy="936625"/>
        </p:xfrm>
        <a:graphic>
          <a:graphicData uri="http://schemas.openxmlformats.org/presentationml/2006/ole">
            <p:oleObj spid="_x0000_s40969" name="Формула" r:id="rId12" imgW="622080" imgH="393480" progId="Equation.3">
              <p:embed/>
            </p:oleObj>
          </a:graphicData>
        </a:graphic>
      </p:graphicFrame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2123728" y="1916832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DF2DD2">
                  <a:tint val="66000"/>
                  <a:satMod val="160000"/>
                </a:srgbClr>
              </a:gs>
              <a:gs pos="50000">
                <a:srgbClr val="DF2DD2">
                  <a:tint val="44500"/>
                  <a:satMod val="160000"/>
                </a:srgbClr>
              </a:gs>
              <a:gs pos="100000">
                <a:srgbClr val="DF2DD2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2123083" y="3140968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DF2DD2">
                  <a:tint val="66000"/>
                  <a:satMod val="160000"/>
                </a:srgbClr>
              </a:gs>
              <a:gs pos="50000">
                <a:srgbClr val="DF2DD2">
                  <a:tint val="44500"/>
                  <a:satMod val="160000"/>
                </a:srgbClr>
              </a:gs>
              <a:gs pos="100000">
                <a:srgbClr val="DF2DD2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867499" y="5733256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DF2DD2">
                  <a:tint val="66000"/>
                  <a:satMod val="160000"/>
                </a:srgbClr>
              </a:gs>
              <a:gs pos="50000">
                <a:srgbClr val="DF2DD2">
                  <a:tint val="44500"/>
                  <a:satMod val="160000"/>
                </a:srgbClr>
              </a:gs>
              <a:gs pos="100000">
                <a:srgbClr val="DF2DD2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8144" y="4437112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DF2DD2">
                  <a:tint val="66000"/>
                  <a:satMod val="160000"/>
                </a:srgbClr>
              </a:gs>
              <a:gs pos="50000">
                <a:srgbClr val="DF2DD2">
                  <a:tint val="44500"/>
                  <a:satMod val="160000"/>
                </a:srgbClr>
              </a:gs>
              <a:gs pos="100000">
                <a:srgbClr val="DF2DD2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867499" y="3140968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DF2DD2">
                  <a:tint val="66000"/>
                  <a:satMod val="160000"/>
                </a:srgbClr>
              </a:gs>
              <a:gs pos="50000">
                <a:srgbClr val="DF2DD2">
                  <a:tint val="44500"/>
                  <a:satMod val="160000"/>
                </a:srgbClr>
              </a:gs>
              <a:gs pos="100000">
                <a:srgbClr val="DF2DD2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123083" y="4437112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DF2DD2">
                  <a:tint val="66000"/>
                  <a:satMod val="160000"/>
                </a:srgbClr>
              </a:gs>
              <a:gs pos="50000">
                <a:srgbClr val="DF2DD2">
                  <a:tint val="44500"/>
                  <a:satMod val="160000"/>
                </a:srgbClr>
              </a:gs>
              <a:gs pos="100000">
                <a:srgbClr val="DF2DD2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2123728" y="5733256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DF2DD2">
                  <a:tint val="66000"/>
                  <a:satMod val="160000"/>
                </a:srgbClr>
              </a:gs>
              <a:gs pos="50000">
                <a:srgbClr val="DF2DD2">
                  <a:tint val="44500"/>
                  <a:satMod val="160000"/>
                </a:srgbClr>
              </a:gs>
              <a:gs pos="100000">
                <a:srgbClr val="DF2DD2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5867499" y="1916832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DF2DD2">
                  <a:tint val="66000"/>
                  <a:satMod val="160000"/>
                </a:srgbClr>
              </a:gs>
              <a:gs pos="50000">
                <a:srgbClr val="DF2DD2">
                  <a:tint val="44500"/>
                  <a:satMod val="160000"/>
                </a:srgbClr>
              </a:gs>
              <a:gs pos="100000">
                <a:srgbClr val="DF2DD2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251520" y="3140968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251520" y="4437112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251520" y="5733256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3995936" y="1916832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3995936" y="3140968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3995291" y="4437112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995291" y="5733256"/>
            <a:ext cx="720725" cy="93610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" name="Line 23"/>
          <p:cNvSpPr>
            <a:spLocks noChangeShapeType="1"/>
          </p:cNvSpPr>
          <p:nvPr/>
        </p:nvSpPr>
        <p:spPr bwMode="auto">
          <a:xfrm flipH="1">
            <a:off x="611559" y="2852936"/>
            <a:ext cx="1872208" cy="2153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" name="Line 23"/>
          <p:cNvSpPr>
            <a:spLocks noChangeShapeType="1"/>
          </p:cNvSpPr>
          <p:nvPr/>
        </p:nvSpPr>
        <p:spPr bwMode="auto">
          <a:xfrm flipH="1">
            <a:off x="611560" y="4149774"/>
            <a:ext cx="1872208" cy="2153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" name="Line 23"/>
          <p:cNvSpPr>
            <a:spLocks noChangeShapeType="1"/>
          </p:cNvSpPr>
          <p:nvPr/>
        </p:nvSpPr>
        <p:spPr bwMode="auto">
          <a:xfrm flipH="1">
            <a:off x="611560" y="5445918"/>
            <a:ext cx="1872208" cy="2153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" name="Line 23"/>
          <p:cNvSpPr>
            <a:spLocks noChangeShapeType="1"/>
          </p:cNvSpPr>
          <p:nvPr/>
        </p:nvSpPr>
        <p:spPr bwMode="auto">
          <a:xfrm flipH="1">
            <a:off x="4283968" y="5445224"/>
            <a:ext cx="1872208" cy="2153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" name="Line 23"/>
          <p:cNvSpPr>
            <a:spLocks noChangeShapeType="1"/>
          </p:cNvSpPr>
          <p:nvPr/>
        </p:nvSpPr>
        <p:spPr bwMode="auto">
          <a:xfrm flipH="1">
            <a:off x="4283968" y="4149080"/>
            <a:ext cx="1872208" cy="2153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" name="Line 23"/>
          <p:cNvSpPr>
            <a:spLocks noChangeShapeType="1"/>
          </p:cNvSpPr>
          <p:nvPr/>
        </p:nvSpPr>
        <p:spPr bwMode="auto">
          <a:xfrm flipH="1">
            <a:off x="4283968" y="2852936"/>
            <a:ext cx="1872208" cy="2153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" name="Line 23"/>
          <p:cNvSpPr>
            <a:spLocks noChangeShapeType="1"/>
          </p:cNvSpPr>
          <p:nvPr/>
        </p:nvSpPr>
        <p:spPr bwMode="auto">
          <a:xfrm flipV="1">
            <a:off x="2915816" y="2348880"/>
            <a:ext cx="1008112" cy="38884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3524" name="Picture 36" descr="j0282779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888468">
            <a:off x="9003274" y="2110866"/>
            <a:ext cx="1733550" cy="1655763"/>
          </a:xfrm>
          <a:prstGeom prst="rect">
            <a:avLst/>
          </a:prstGeom>
          <a:noFill/>
        </p:spPr>
      </p:pic>
      <p:sp>
        <p:nvSpPr>
          <p:cNvPr id="63493" name="Line 5"/>
          <p:cNvSpPr>
            <a:spLocks noChangeShapeType="1"/>
          </p:cNvSpPr>
          <p:nvPr/>
        </p:nvSpPr>
        <p:spPr bwMode="auto">
          <a:xfrm flipV="1">
            <a:off x="0" y="3645024"/>
            <a:ext cx="8763000" cy="11430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01" name="Freeform 13"/>
          <p:cNvSpPr>
            <a:spLocks/>
          </p:cNvSpPr>
          <p:nvPr/>
        </p:nvSpPr>
        <p:spPr bwMode="auto">
          <a:xfrm>
            <a:off x="3491880" y="3645024"/>
            <a:ext cx="5199516" cy="720080"/>
          </a:xfrm>
          <a:custGeom>
            <a:avLst/>
            <a:gdLst/>
            <a:ahLst/>
            <a:cxnLst>
              <a:cxn ang="0">
                <a:pos x="2000" y="0"/>
              </a:cxn>
              <a:cxn ang="0">
                <a:pos x="0" y="248"/>
              </a:cxn>
            </a:cxnLst>
            <a:rect l="0" t="0" r="r" b="b"/>
            <a:pathLst>
              <a:path w="2000" h="248">
                <a:moveTo>
                  <a:pt x="2000" y="0"/>
                </a:moveTo>
                <a:lnTo>
                  <a:pt x="0" y="248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 rot="21398634">
            <a:off x="66504" y="4265629"/>
            <a:ext cx="8743951" cy="1156591"/>
            <a:chOff x="117" y="3212"/>
            <a:chExt cx="5508" cy="963"/>
          </a:xfrm>
        </p:grpSpPr>
        <p:sp>
          <p:nvSpPr>
            <p:cNvPr id="63502" name="AutoShape 14"/>
            <p:cNvSpPr>
              <a:spLocks/>
            </p:cNvSpPr>
            <p:nvPr/>
          </p:nvSpPr>
          <p:spPr bwMode="auto">
            <a:xfrm rot="15955598">
              <a:off x="2629" y="700"/>
              <a:ext cx="484" cy="5508"/>
            </a:xfrm>
            <a:prstGeom prst="leftBrace">
              <a:avLst>
                <a:gd name="adj1" fmla="val 106481"/>
                <a:gd name="adj2" fmla="val 50372"/>
              </a:avLst>
            </a:prstGeom>
            <a:noFill/>
            <a:ln w="38100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503" name="Text Box 15"/>
            <p:cNvSpPr txBox="1">
              <a:spLocks noChangeArrowheads="1"/>
            </p:cNvSpPr>
            <p:nvPr/>
          </p:nvSpPr>
          <p:spPr bwMode="auto">
            <a:xfrm rot="21331616">
              <a:off x="2391" y="3483"/>
              <a:ext cx="879" cy="692"/>
            </a:xfrm>
            <a:prstGeom prst="rect">
              <a:avLst/>
            </a:prstGeom>
            <a:noFill/>
            <a:ln w="12700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ru-RU" sz="4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ambria" pitchFamily="18" charset="0"/>
                </a:rPr>
                <a:t>? км</a:t>
              </a:r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36040" y="1341440"/>
            <a:ext cx="9144000" cy="1273177"/>
            <a:chOff x="309" y="845"/>
            <a:chExt cx="5328" cy="802"/>
          </a:xfrm>
        </p:grpSpPr>
        <p:sp>
          <p:nvSpPr>
            <p:cNvPr id="63511" name="Text Box 23"/>
            <p:cNvSpPr txBox="1">
              <a:spLocks noChangeArrowheads="1"/>
            </p:cNvSpPr>
            <p:nvPr/>
          </p:nvSpPr>
          <p:spPr bwMode="auto">
            <a:xfrm>
              <a:off x="309" y="970"/>
              <a:ext cx="5328" cy="677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>
                <a:lnSpc>
                  <a:spcPct val="114000"/>
                </a:lnSpc>
              </a:pPr>
              <a:r>
                <a:rPr lang="ru-RU" sz="2800" b="1" dirty="0">
                  <a:latin typeface="Cambria" pitchFamily="18" charset="0"/>
                </a:rPr>
                <a:t>Лыжник прошел </a:t>
              </a:r>
              <a:r>
                <a:rPr lang="ru-RU" sz="2800" b="1" dirty="0" smtClean="0">
                  <a:latin typeface="Cambria" pitchFamily="18" charset="0"/>
                </a:rPr>
                <a:t>25 км</a:t>
              </a:r>
              <a:r>
                <a:rPr lang="ru-RU" sz="2800" b="1" dirty="0">
                  <a:latin typeface="Cambria" pitchFamily="18" charset="0"/>
                </a:rPr>
                <a:t>, что составило        всей </a:t>
              </a:r>
            </a:p>
            <a:p>
              <a:pPr algn="just">
                <a:lnSpc>
                  <a:spcPct val="114000"/>
                </a:lnSpc>
              </a:pPr>
              <a:r>
                <a:rPr lang="ru-RU" sz="2800" b="1" dirty="0" smtClean="0">
                  <a:latin typeface="Cambria" pitchFamily="18" charset="0"/>
                </a:rPr>
                <a:t>дистанции</a:t>
              </a:r>
              <a:r>
                <a:rPr lang="ru-RU" sz="2800" b="1" dirty="0">
                  <a:latin typeface="Cambria" pitchFamily="18" charset="0"/>
                </a:rPr>
                <a:t>. Какова длина всей дистанции?</a:t>
              </a:r>
            </a:p>
          </p:txBody>
        </p:sp>
        <p:graphicFrame>
          <p:nvGraphicFramePr>
            <p:cNvPr id="63512" name="Object 24"/>
            <p:cNvGraphicFramePr>
              <a:graphicFrameLocks noChangeAspect="1"/>
            </p:cNvGraphicFramePr>
            <p:nvPr/>
          </p:nvGraphicFramePr>
          <p:xfrm>
            <a:off x="4211" y="845"/>
            <a:ext cx="252" cy="590"/>
          </p:xfrm>
          <a:graphic>
            <a:graphicData uri="http://schemas.openxmlformats.org/presentationml/2006/ole">
              <p:oleObj spid="_x0000_s1028" name="Формула" r:id="rId6" imgW="164880" imgH="393480" progId="Equation.3">
                <p:embed/>
              </p:oleObj>
            </a:graphicData>
          </a:graphic>
        </p:graphicFrame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0" y="3140968"/>
            <a:ext cx="9097963" cy="1647825"/>
            <a:chOff x="48" y="2688"/>
            <a:chExt cx="5731" cy="1038"/>
          </a:xfrm>
        </p:grpSpPr>
        <p:sp>
          <p:nvSpPr>
            <p:cNvPr id="63495" name="Freeform 7"/>
            <p:cNvSpPr>
              <a:spLocks/>
            </p:cNvSpPr>
            <p:nvPr/>
          </p:nvSpPr>
          <p:spPr bwMode="auto">
            <a:xfrm>
              <a:off x="5548" y="2688"/>
              <a:ext cx="23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454" y="318"/>
                </a:cxn>
                <a:cxn ang="0">
                  <a:pos x="0" y="0"/>
                </a:cxn>
                <a:cxn ang="0">
                  <a:pos x="0" y="544"/>
                </a:cxn>
              </a:cxnLst>
              <a:rect l="0" t="0" r="r" b="b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6" name="Freeform 8"/>
            <p:cNvSpPr>
              <a:spLocks/>
            </p:cNvSpPr>
            <p:nvPr/>
          </p:nvSpPr>
          <p:spPr bwMode="auto">
            <a:xfrm>
              <a:off x="48" y="3408"/>
              <a:ext cx="23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454" y="318"/>
                </a:cxn>
                <a:cxn ang="0">
                  <a:pos x="0" y="0"/>
                </a:cxn>
                <a:cxn ang="0">
                  <a:pos x="0" y="544"/>
                </a:cxn>
              </a:cxnLst>
              <a:rect l="0" t="0" r="r" b="b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7" name="Freeform 9"/>
            <p:cNvSpPr>
              <a:spLocks/>
            </p:cNvSpPr>
            <p:nvPr/>
          </p:nvSpPr>
          <p:spPr bwMode="auto">
            <a:xfrm>
              <a:off x="4896" y="2754"/>
              <a:ext cx="23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454" y="318"/>
                </a:cxn>
                <a:cxn ang="0">
                  <a:pos x="0" y="0"/>
                </a:cxn>
                <a:cxn ang="0">
                  <a:pos x="0" y="544"/>
                </a:cxn>
              </a:cxnLst>
              <a:rect l="0" t="0" r="r" b="b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auto">
            <a:xfrm>
              <a:off x="4224" y="2850"/>
              <a:ext cx="23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454" y="318"/>
                </a:cxn>
                <a:cxn ang="0">
                  <a:pos x="0" y="0"/>
                </a:cxn>
                <a:cxn ang="0">
                  <a:pos x="0" y="544"/>
                </a:cxn>
              </a:cxnLst>
              <a:rect l="0" t="0" r="r" b="b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9" name="Freeform 11"/>
            <p:cNvSpPr>
              <a:spLocks/>
            </p:cNvSpPr>
            <p:nvPr/>
          </p:nvSpPr>
          <p:spPr bwMode="auto">
            <a:xfrm>
              <a:off x="2928" y="3024"/>
              <a:ext cx="23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454" y="318"/>
                </a:cxn>
                <a:cxn ang="0">
                  <a:pos x="0" y="0"/>
                </a:cxn>
                <a:cxn ang="0">
                  <a:pos x="0" y="544"/>
                </a:cxn>
              </a:cxnLst>
              <a:rect l="0" t="0" r="r" b="b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auto">
            <a:xfrm>
              <a:off x="1536" y="3216"/>
              <a:ext cx="23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454" y="318"/>
                </a:cxn>
                <a:cxn ang="0">
                  <a:pos x="0" y="0"/>
                </a:cxn>
                <a:cxn ang="0">
                  <a:pos x="0" y="544"/>
                </a:cxn>
              </a:cxnLst>
              <a:rect l="0" t="0" r="r" b="b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14" name="Freeform 26"/>
            <p:cNvSpPr>
              <a:spLocks/>
            </p:cNvSpPr>
            <p:nvPr/>
          </p:nvSpPr>
          <p:spPr bwMode="auto">
            <a:xfrm>
              <a:off x="3600" y="2946"/>
              <a:ext cx="23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454" y="318"/>
                </a:cxn>
                <a:cxn ang="0">
                  <a:pos x="0" y="0"/>
                </a:cxn>
                <a:cxn ang="0">
                  <a:pos x="0" y="544"/>
                </a:cxn>
              </a:cxnLst>
              <a:rect l="0" t="0" r="r" b="b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15" name="Freeform 27"/>
            <p:cNvSpPr>
              <a:spLocks/>
            </p:cNvSpPr>
            <p:nvPr/>
          </p:nvSpPr>
          <p:spPr bwMode="auto">
            <a:xfrm>
              <a:off x="2256" y="3138"/>
              <a:ext cx="23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454" y="318"/>
                </a:cxn>
                <a:cxn ang="0">
                  <a:pos x="0" y="0"/>
                </a:cxn>
                <a:cxn ang="0">
                  <a:pos x="0" y="544"/>
                </a:cxn>
              </a:cxnLst>
              <a:rect l="0" t="0" r="r" b="b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16" name="Freeform 28"/>
            <p:cNvSpPr>
              <a:spLocks/>
            </p:cNvSpPr>
            <p:nvPr/>
          </p:nvSpPr>
          <p:spPr bwMode="auto">
            <a:xfrm>
              <a:off x="816" y="3312"/>
              <a:ext cx="23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454" y="318"/>
                </a:cxn>
                <a:cxn ang="0">
                  <a:pos x="0" y="0"/>
                </a:cxn>
                <a:cxn ang="0">
                  <a:pos x="0" y="544"/>
                </a:cxn>
              </a:cxnLst>
              <a:rect l="0" t="0" r="r" b="b"/>
              <a:pathLst>
                <a:path w="454" h="544">
                  <a:moveTo>
                    <a:pt x="0" y="318"/>
                  </a:moveTo>
                  <a:lnTo>
                    <a:pt x="454" y="318"/>
                  </a:lnTo>
                  <a:lnTo>
                    <a:pt x="0" y="0"/>
                  </a:lnTo>
                  <a:lnTo>
                    <a:pt x="0" y="544"/>
                  </a:lnTo>
                </a:path>
              </a:pathLst>
            </a:custGeom>
            <a:solidFill>
              <a:srgbClr val="00FFFF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3517" name="Rectangle 29"/>
          <p:cNvSpPr>
            <a:spLocks noChangeArrowheads="1"/>
          </p:cNvSpPr>
          <p:nvPr/>
        </p:nvSpPr>
        <p:spPr bwMode="auto">
          <a:xfrm rot="-408377">
            <a:off x="6059435" y="4327782"/>
            <a:ext cx="129234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25 км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3518" name="Object 30"/>
          <p:cNvGraphicFramePr>
            <a:graphicFrameLocks noChangeAspect="1"/>
          </p:cNvGraphicFramePr>
          <p:nvPr/>
        </p:nvGraphicFramePr>
        <p:xfrm>
          <a:off x="5724128" y="2708920"/>
          <a:ext cx="305702" cy="714950"/>
        </p:xfrm>
        <a:graphic>
          <a:graphicData uri="http://schemas.openxmlformats.org/presentationml/2006/ole">
            <p:oleObj spid="_x0000_s1026" name="Формула" r:id="rId7" imgW="164880" imgH="393480" progId="Equation.3">
              <p:embed/>
            </p:oleObj>
          </a:graphicData>
        </a:graphic>
      </p:graphicFrame>
      <p:graphicFrame>
        <p:nvGraphicFramePr>
          <p:cNvPr id="63520" name="Object 32"/>
          <p:cNvGraphicFramePr>
            <a:graphicFrameLocks noChangeAspect="1"/>
          </p:cNvGraphicFramePr>
          <p:nvPr/>
        </p:nvGraphicFramePr>
        <p:xfrm>
          <a:off x="525412" y="5733256"/>
          <a:ext cx="3470524" cy="1028700"/>
        </p:xfrm>
        <a:graphic>
          <a:graphicData uri="http://schemas.openxmlformats.org/presentationml/2006/ole">
            <p:oleObj spid="_x0000_s1027" name="Формула" r:id="rId8" imgW="990360" imgH="393480" progId="Equation.3">
              <p:embed/>
            </p:oleObj>
          </a:graphicData>
        </a:graphic>
      </p:graphicFrame>
      <p:pic>
        <p:nvPicPr>
          <p:cNvPr id="28" name="Picture 43" descr="b7a85d27d659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0429"/>
          <a:stretch>
            <a:fillRect/>
          </a:stretch>
        </p:blipFill>
        <p:spPr bwMode="auto">
          <a:xfrm>
            <a:off x="7776096" y="5340350"/>
            <a:ext cx="1367904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79 0.0178 L -0.72864 0.12696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635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" y="55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3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3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3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3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3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63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500"/>
                            </p:stCondLst>
                            <p:childTnLst>
                              <p:par>
                                <p:cTn id="4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3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63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nimBg="1"/>
      <p:bldP spid="635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39552" y="2132856"/>
            <a:ext cx="756084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Чтобы найти число по значению его дроби, надо это число разделить на дробь.</a:t>
            </a:r>
            <a:endParaRPr lang="ru-RU" sz="48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2838995"/>
            <a:ext cx="7128792" cy="806029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Решение задач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5" name="Picture 4" descr="d59a7c9e7de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688"/>
          <a:stretch>
            <a:fillRect/>
          </a:stretch>
        </p:blipFill>
        <p:spPr bwMode="auto">
          <a:xfrm>
            <a:off x="8028384" y="5436860"/>
            <a:ext cx="1152128" cy="1448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7595" name="Rectangle 11"/>
          <p:cNvSpPr>
            <a:spLocks noChangeArrowheads="1"/>
          </p:cNvSpPr>
          <p:nvPr/>
        </p:nvSpPr>
        <p:spPr bwMode="auto">
          <a:xfrm rot="-398560">
            <a:off x="-207042" y="3978249"/>
            <a:ext cx="9490688" cy="850900"/>
          </a:xfrm>
          <a:prstGeom prst="rect">
            <a:avLst/>
          </a:prstGeom>
          <a:gradFill rotWithShape="1">
            <a:gsLst>
              <a:gs pos="0">
                <a:srgbClr val="B2B2B2"/>
              </a:gs>
              <a:gs pos="50000">
                <a:srgbClr val="996600"/>
              </a:gs>
              <a:gs pos="100000">
                <a:srgbClr val="B2B2B2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9600" b="1">
              <a:latin typeface="Times New Roman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00913" y="4348163"/>
            <a:ext cx="87312" cy="82550"/>
            <a:chOff x="2199" y="3091"/>
            <a:chExt cx="432" cy="140"/>
          </a:xfrm>
        </p:grpSpPr>
        <p:sp>
          <p:nvSpPr>
            <p:cNvPr id="67603" name="Freeform 19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04" name="Freeform 20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8113713" y="4564063"/>
            <a:ext cx="87312" cy="82550"/>
            <a:chOff x="2199" y="3091"/>
            <a:chExt cx="432" cy="140"/>
          </a:xfrm>
        </p:grpSpPr>
        <p:sp>
          <p:nvSpPr>
            <p:cNvPr id="67606" name="Freeform 22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07" name="Freeform 23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640513" y="4495800"/>
            <a:ext cx="1187450" cy="469900"/>
            <a:chOff x="3353" y="4024"/>
            <a:chExt cx="1021" cy="296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6" name="Group 26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7" name="Group 27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67612" name="Freeform 2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13" name="Freeform 2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8" name="Group 30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67615" name="Freeform 3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16" name="Freeform 3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" name="Group 33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67618" name="Freeform 3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19" name="Freeform 3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0" name="Group 36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11" name="Group 37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67622" name="Freeform 3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23" name="Freeform 3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" name="Group 40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67625" name="Freeform 4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26" name="Freeform 4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" name="Group 43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67628" name="Freeform 4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29" name="Freeform 4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4" name="Group 46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15" name="Group 47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16" name="Group 4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67633" name="Freeform 4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34" name="Freeform 5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7" name="Group 5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67636" name="Freeform 5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37" name="Freeform 5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8" name="Group 5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67639" name="Freeform 5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40" name="Freeform 5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9" name="Group 57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20" name="Group 5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67643" name="Freeform 5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44" name="Freeform 6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" name="Group 6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67646" name="Freeform 6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47" name="Freeform 6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2" name="Group 6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67649" name="Freeform 6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650" name="Freeform 6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23" name="Group 67"/>
          <p:cNvGrpSpPr>
            <a:grpSpLocks/>
          </p:cNvGrpSpPr>
          <p:nvPr/>
        </p:nvGrpSpPr>
        <p:grpSpPr bwMode="auto">
          <a:xfrm>
            <a:off x="6145213" y="3814763"/>
            <a:ext cx="685800" cy="222250"/>
            <a:chOff x="2199" y="3091"/>
            <a:chExt cx="432" cy="140"/>
          </a:xfrm>
        </p:grpSpPr>
        <p:sp>
          <p:nvSpPr>
            <p:cNvPr id="67652" name="Freeform 68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53" name="Freeform 69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" name="Group 70"/>
          <p:cNvGrpSpPr>
            <a:grpSpLocks/>
          </p:cNvGrpSpPr>
          <p:nvPr/>
        </p:nvGrpSpPr>
        <p:grpSpPr bwMode="auto">
          <a:xfrm>
            <a:off x="6284913" y="4754563"/>
            <a:ext cx="165100" cy="82550"/>
            <a:chOff x="2199" y="3091"/>
            <a:chExt cx="432" cy="140"/>
          </a:xfrm>
        </p:grpSpPr>
        <p:sp>
          <p:nvSpPr>
            <p:cNvPr id="67655" name="Freeform 71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56" name="Freeform 72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" name="Group 73"/>
          <p:cNvGrpSpPr>
            <a:grpSpLocks/>
          </p:cNvGrpSpPr>
          <p:nvPr/>
        </p:nvGrpSpPr>
        <p:grpSpPr bwMode="auto">
          <a:xfrm>
            <a:off x="7288213" y="4945063"/>
            <a:ext cx="165100" cy="82550"/>
            <a:chOff x="2199" y="3091"/>
            <a:chExt cx="432" cy="140"/>
          </a:xfrm>
        </p:grpSpPr>
        <p:sp>
          <p:nvSpPr>
            <p:cNvPr id="67658" name="Freeform 74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59" name="Freeform 75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" name="Group 76"/>
          <p:cNvGrpSpPr>
            <a:grpSpLocks/>
          </p:cNvGrpSpPr>
          <p:nvPr/>
        </p:nvGrpSpPr>
        <p:grpSpPr bwMode="auto">
          <a:xfrm>
            <a:off x="8405813" y="4487863"/>
            <a:ext cx="165100" cy="82550"/>
            <a:chOff x="2199" y="3091"/>
            <a:chExt cx="432" cy="140"/>
          </a:xfrm>
        </p:grpSpPr>
        <p:sp>
          <p:nvSpPr>
            <p:cNvPr id="67661" name="Freeform 77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62" name="Freeform 78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" name="Group 79"/>
          <p:cNvGrpSpPr>
            <a:grpSpLocks/>
          </p:cNvGrpSpPr>
          <p:nvPr/>
        </p:nvGrpSpPr>
        <p:grpSpPr bwMode="auto">
          <a:xfrm>
            <a:off x="8088313" y="4398963"/>
            <a:ext cx="165100" cy="82550"/>
            <a:chOff x="2199" y="3091"/>
            <a:chExt cx="432" cy="140"/>
          </a:xfrm>
        </p:grpSpPr>
        <p:sp>
          <p:nvSpPr>
            <p:cNvPr id="67664" name="Freeform 80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65" name="Freeform 81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" name="Group 82"/>
          <p:cNvGrpSpPr>
            <a:grpSpLocks/>
          </p:cNvGrpSpPr>
          <p:nvPr/>
        </p:nvGrpSpPr>
        <p:grpSpPr bwMode="auto">
          <a:xfrm>
            <a:off x="8228013" y="4335463"/>
            <a:ext cx="165100" cy="82550"/>
            <a:chOff x="2199" y="3091"/>
            <a:chExt cx="432" cy="140"/>
          </a:xfrm>
        </p:grpSpPr>
        <p:sp>
          <p:nvSpPr>
            <p:cNvPr id="67667" name="Freeform 83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68" name="Freeform 84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" name="Group 85"/>
          <p:cNvGrpSpPr>
            <a:grpSpLocks/>
          </p:cNvGrpSpPr>
          <p:nvPr/>
        </p:nvGrpSpPr>
        <p:grpSpPr bwMode="auto">
          <a:xfrm>
            <a:off x="8431213" y="4259263"/>
            <a:ext cx="165100" cy="82550"/>
            <a:chOff x="2199" y="3091"/>
            <a:chExt cx="432" cy="140"/>
          </a:xfrm>
        </p:grpSpPr>
        <p:sp>
          <p:nvSpPr>
            <p:cNvPr id="67670" name="Freeform 86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71" name="Freeform 87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" name="Group 88"/>
          <p:cNvGrpSpPr>
            <a:grpSpLocks/>
          </p:cNvGrpSpPr>
          <p:nvPr/>
        </p:nvGrpSpPr>
        <p:grpSpPr bwMode="auto">
          <a:xfrm>
            <a:off x="8748713" y="4259263"/>
            <a:ext cx="165100" cy="82550"/>
            <a:chOff x="2199" y="3091"/>
            <a:chExt cx="432" cy="140"/>
          </a:xfrm>
        </p:grpSpPr>
        <p:sp>
          <p:nvSpPr>
            <p:cNvPr id="67673" name="Freeform 89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74" name="Freeform 90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1" name="Group 91"/>
          <p:cNvGrpSpPr>
            <a:grpSpLocks/>
          </p:cNvGrpSpPr>
          <p:nvPr/>
        </p:nvGrpSpPr>
        <p:grpSpPr bwMode="auto">
          <a:xfrm>
            <a:off x="8215313" y="5021263"/>
            <a:ext cx="165100" cy="82550"/>
            <a:chOff x="2199" y="3091"/>
            <a:chExt cx="432" cy="140"/>
          </a:xfrm>
        </p:grpSpPr>
        <p:sp>
          <p:nvSpPr>
            <p:cNvPr id="67676" name="Freeform 92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77" name="Freeform 93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48" name="Group 94"/>
          <p:cNvGrpSpPr>
            <a:grpSpLocks/>
          </p:cNvGrpSpPr>
          <p:nvPr/>
        </p:nvGrpSpPr>
        <p:grpSpPr bwMode="auto">
          <a:xfrm>
            <a:off x="3757613" y="4894263"/>
            <a:ext cx="165100" cy="82550"/>
            <a:chOff x="2199" y="3091"/>
            <a:chExt cx="432" cy="140"/>
          </a:xfrm>
        </p:grpSpPr>
        <p:sp>
          <p:nvSpPr>
            <p:cNvPr id="67679" name="Freeform 95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80" name="Freeform 96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51" name="Group 97"/>
          <p:cNvGrpSpPr>
            <a:grpSpLocks/>
          </p:cNvGrpSpPr>
          <p:nvPr/>
        </p:nvGrpSpPr>
        <p:grpSpPr bwMode="auto">
          <a:xfrm>
            <a:off x="6602413" y="5453063"/>
            <a:ext cx="165100" cy="82550"/>
            <a:chOff x="2199" y="3091"/>
            <a:chExt cx="432" cy="140"/>
          </a:xfrm>
        </p:grpSpPr>
        <p:sp>
          <p:nvSpPr>
            <p:cNvPr id="67682" name="Freeform 98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83" name="Freeform 99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54" name="Group 100"/>
          <p:cNvGrpSpPr>
            <a:grpSpLocks/>
          </p:cNvGrpSpPr>
          <p:nvPr/>
        </p:nvGrpSpPr>
        <p:grpSpPr bwMode="auto">
          <a:xfrm>
            <a:off x="8786813" y="4767263"/>
            <a:ext cx="165100" cy="82550"/>
            <a:chOff x="2199" y="3091"/>
            <a:chExt cx="432" cy="140"/>
          </a:xfrm>
        </p:grpSpPr>
        <p:sp>
          <p:nvSpPr>
            <p:cNvPr id="67685" name="Freeform 101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86" name="Freeform 102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57" name="Group 103"/>
          <p:cNvGrpSpPr>
            <a:grpSpLocks/>
          </p:cNvGrpSpPr>
          <p:nvPr/>
        </p:nvGrpSpPr>
        <p:grpSpPr bwMode="auto">
          <a:xfrm>
            <a:off x="5865813" y="4716463"/>
            <a:ext cx="165100" cy="82550"/>
            <a:chOff x="2199" y="3091"/>
            <a:chExt cx="432" cy="140"/>
          </a:xfrm>
        </p:grpSpPr>
        <p:sp>
          <p:nvSpPr>
            <p:cNvPr id="67688" name="Freeform 104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89" name="Freeform 105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60" name="Group 106"/>
          <p:cNvGrpSpPr>
            <a:grpSpLocks/>
          </p:cNvGrpSpPr>
          <p:nvPr/>
        </p:nvGrpSpPr>
        <p:grpSpPr bwMode="auto">
          <a:xfrm>
            <a:off x="6831013" y="5503863"/>
            <a:ext cx="165100" cy="82550"/>
            <a:chOff x="2199" y="3091"/>
            <a:chExt cx="432" cy="140"/>
          </a:xfrm>
        </p:grpSpPr>
        <p:sp>
          <p:nvSpPr>
            <p:cNvPr id="67691" name="Freeform 107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92" name="Freeform 108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63" name="Group 109"/>
          <p:cNvGrpSpPr>
            <a:grpSpLocks/>
          </p:cNvGrpSpPr>
          <p:nvPr/>
        </p:nvGrpSpPr>
        <p:grpSpPr bwMode="auto">
          <a:xfrm>
            <a:off x="3833813" y="5021263"/>
            <a:ext cx="685800" cy="222250"/>
            <a:chOff x="2199" y="3091"/>
            <a:chExt cx="432" cy="140"/>
          </a:xfrm>
        </p:grpSpPr>
        <p:sp>
          <p:nvSpPr>
            <p:cNvPr id="67694" name="Freeform 110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95" name="Freeform 111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66" name="Group 112"/>
          <p:cNvGrpSpPr>
            <a:grpSpLocks/>
          </p:cNvGrpSpPr>
          <p:nvPr/>
        </p:nvGrpSpPr>
        <p:grpSpPr bwMode="auto">
          <a:xfrm>
            <a:off x="2895600" y="5105400"/>
            <a:ext cx="685800" cy="222250"/>
            <a:chOff x="2199" y="3091"/>
            <a:chExt cx="432" cy="140"/>
          </a:xfrm>
        </p:grpSpPr>
        <p:sp>
          <p:nvSpPr>
            <p:cNvPr id="67697" name="Freeform 113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98" name="Freeform 114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69" name="Group 115"/>
          <p:cNvGrpSpPr>
            <a:grpSpLocks/>
          </p:cNvGrpSpPr>
          <p:nvPr/>
        </p:nvGrpSpPr>
        <p:grpSpPr bwMode="auto">
          <a:xfrm>
            <a:off x="6742113" y="4475163"/>
            <a:ext cx="165100" cy="82550"/>
            <a:chOff x="2199" y="3091"/>
            <a:chExt cx="432" cy="140"/>
          </a:xfrm>
        </p:grpSpPr>
        <p:sp>
          <p:nvSpPr>
            <p:cNvPr id="67700" name="Freeform 116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701" name="Freeform 117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702" name="Text Box 118"/>
          <p:cNvSpPr txBox="1">
            <a:spLocks noChangeArrowheads="1"/>
          </p:cNvSpPr>
          <p:nvPr/>
        </p:nvSpPr>
        <p:spPr bwMode="auto">
          <a:xfrm>
            <a:off x="0" y="1556792"/>
            <a:ext cx="8839200" cy="1074781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4000"/>
              </a:lnSpc>
            </a:pPr>
            <a:r>
              <a:rPr lang="ru-RU" sz="2800" b="1" dirty="0">
                <a:latin typeface="Cambria" pitchFamily="18" charset="0"/>
              </a:rPr>
              <a:t>Отремонтировали 90 км дороги, что составляет      </a:t>
            </a:r>
            <a:r>
              <a:rPr lang="ru-RU" sz="2800" b="1" dirty="0" smtClean="0">
                <a:latin typeface="Cambria" pitchFamily="18" charset="0"/>
              </a:rPr>
              <a:t>  </a:t>
            </a:r>
          </a:p>
          <a:p>
            <a:pPr>
              <a:lnSpc>
                <a:spcPct val="114000"/>
              </a:lnSpc>
            </a:pPr>
            <a:r>
              <a:rPr lang="ru-RU" sz="2800" b="1" dirty="0" smtClean="0">
                <a:latin typeface="Cambria" pitchFamily="18" charset="0"/>
              </a:rPr>
              <a:t>       всей </a:t>
            </a:r>
            <a:r>
              <a:rPr lang="ru-RU" sz="2800" b="1" dirty="0">
                <a:latin typeface="Cambria" pitchFamily="18" charset="0"/>
              </a:rPr>
              <a:t>дороги. Какова длина всей дороги?</a:t>
            </a:r>
          </a:p>
        </p:txBody>
      </p:sp>
      <p:grpSp>
        <p:nvGrpSpPr>
          <p:cNvPr id="67672" name="Group 119"/>
          <p:cNvGrpSpPr>
            <a:grpSpLocks/>
          </p:cNvGrpSpPr>
          <p:nvPr/>
        </p:nvGrpSpPr>
        <p:grpSpPr bwMode="auto">
          <a:xfrm>
            <a:off x="5357813" y="4665663"/>
            <a:ext cx="165100" cy="82550"/>
            <a:chOff x="2199" y="3091"/>
            <a:chExt cx="432" cy="140"/>
          </a:xfrm>
        </p:grpSpPr>
        <p:sp>
          <p:nvSpPr>
            <p:cNvPr id="67704" name="Freeform 120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705" name="Freeform 121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75" name="Group 122"/>
          <p:cNvGrpSpPr>
            <a:grpSpLocks/>
          </p:cNvGrpSpPr>
          <p:nvPr/>
        </p:nvGrpSpPr>
        <p:grpSpPr bwMode="auto">
          <a:xfrm>
            <a:off x="4468813" y="4945063"/>
            <a:ext cx="165100" cy="82550"/>
            <a:chOff x="2199" y="3091"/>
            <a:chExt cx="432" cy="140"/>
          </a:xfrm>
        </p:grpSpPr>
        <p:sp>
          <p:nvSpPr>
            <p:cNvPr id="67707" name="Freeform 123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708" name="Freeform 124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78" name="Group 125"/>
          <p:cNvGrpSpPr>
            <a:grpSpLocks/>
          </p:cNvGrpSpPr>
          <p:nvPr/>
        </p:nvGrpSpPr>
        <p:grpSpPr bwMode="auto">
          <a:xfrm>
            <a:off x="4824413" y="4894263"/>
            <a:ext cx="165100" cy="82550"/>
            <a:chOff x="2199" y="3091"/>
            <a:chExt cx="432" cy="140"/>
          </a:xfrm>
        </p:grpSpPr>
        <p:sp>
          <p:nvSpPr>
            <p:cNvPr id="67710" name="Freeform 126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711" name="Freeform 127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81" name="Group 128"/>
          <p:cNvGrpSpPr>
            <a:grpSpLocks/>
          </p:cNvGrpSpPr>
          <p:nvPr/>
        </p:nvGrpSpPr>
        <p:grpSpPr bwMode="auto">
          <a:xfrm>
            <a:off x="1954213" y="5122863"/>
            <a:ext cx="165100" cy="82550"/>
            <a:chOff x="2199" y="3091"/>
            <a:chExt cx="432" cy="140"/>
          </a:xfrm>
        </p:grpSpPr>
        <p:sp>
          <p:nvSpPr>
            <p:cNvPr id="67713" name="Freeform 129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714" name="Freeform 130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84" name="Group 131"/>
          <p:cNvGrpSpPr>
            <a:grpSpLocks/>
          </p:cNvGrpSpPr>
          <p:nvPr/>
        </p:nvGrpSpPr>
        <p:grpSpPr bwMode="auto">
          <a:xfrm>
            <a:off x="1674813" y="5224463"/>
            <a:ext cx="165100" cy="82550"/>
            <a:chOff x="2199" y="3091"/>
            <a:chExt cx="432" cy="140"/>
          </a:xfrm>
        </p:grpSpPr>
        <p:sp>
          <p:nvSpPr>
            <p:cNvPr id="67716" name="Freeform 132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717" name="Freeform 133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87" name="Group 134"/>
          <p:cNvGrpSpPr>
            <a:grpSpLocks/>
          </p:cNvGrpSpPr>
          <p:nvPr/>
        </p:nvGrpSpPr>
        <p:grpSpPr bwMode="auto">
          <a:xfrm>
            <a:off x="1192213" y="5376863"/>
            <a:ext cx="165100" cy="82550"/>
            <a:chOff x="2199" y="3091"/>
            <a:chExt cx="432" cy="140"/>
          </a:xfrm>
        </p:grpSpPr>
        <p:sp>
          <p:nvSpPr>
            <p:cNvPr id="67719" name="Freeform 135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720" name="Freeform 136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90" name="Group 137"/>
          <p:cNvGrpSpPr>
            <a:grpSpLocks/>
          </p:cNvGrpSpPr>
          <p:nvPr/>
        </p:nvGrpSpPr>
        <p:grpSpPr bwMode="auto">
          <a:xfrm>
            <a:off x="1446213" y="5300663"/>
            <a:ext cx="165100" cy="82550"/>
            <a:chOff x="2199" y="3091"/>
            <a:chExt cx="432" cy="140"/>
          </a:xfrm>
        </p:grpSpPr>
        <p:sp>
          <p:nvSpPr>
            <p:cNvPr id="67722" name="Freeform 138"/>
            <p:cNvSpPr>
              <a:spLocks/>
            </p:cNvSpPr>
            <p:nvPr/>
          </p:nvSpPr>
          <p:spPr bwMode="auto">
            <a:xfrm>
              <a:off x="2199" y="3091"/>
              <a:ext cx="204" cy="140"/>
            </a:xfrm>
            <a:custGeom>
              <a:avLst/>
              <a:gdLst/>
              <a:ahLst/>
              <a:cxnLst>
                <a:cxn ang="0">
                  <a:pos x="17" y="157"/>
                </a:cxn>
                <a:cxn ang="0">
                  <a:pos x="225" y="13"/>
                </a:cxn>
                <a:cxn ang="0">
                  <a:pos x="353" y="77"/>
                </a:cxn>
                <a:cxn ang="0">
                  <a:pos x="241" y="117"/>
                </a:cxn>
                <a:cxn ang="0">
                  <a:pos x="121" y="221"/>
                </a:cxn>
                <a:cxn ang="0">
                  <a:pos x="17" y="157"/>
                </a:cxn>
              </a:cxnLst>
              <a:rect l="0" t="0" r="r" b="b"/>
              <a:pathLst>
                <a:path w="356" h="228">
                  <a:moveTo>
                    <a:pt x="17" y="157"/>
                  </a:moveTo>
                  <a:cubicBezTo>
                    <a:pt x="34" y="122"/>
                    <a:pt x="169" y="26"/>
                    <a:pt x="225" y="13"/>
                  </a:cubicBezTo>
                  <a:cubicBezTo>
                    <a:pt x="281" y="0"/>
                    <a:pt x="350" y="60"/>
                    <a:pt x="353" y="77"/>
                  </a:cubicBezTo>
                  <a:cubicBezTo>
                    <a:pt x="356" y="94"/>
                    <a:pt x="280" y="93"/>
                    <a:pt x="241" y="117"/>
                  </a:cubicBezTo>
                  <a:cubicBezTo>
                    <a:pt x="202" y="141"/>
                    <a:pt x="154" y="214"/>
                    <a:pt x="121" y="221"/>
                  </a:cubicBezTo>
                  <a:cubicBezTo>
                    <a:pt x="88" y="228"/>
                    <a:pt x="0" y="192"/>
                    <a:pt x="17" y="157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723" name="Freeform 139"/>
            <p:cNvSpPr>
              <a:spLocks/>
            </p:cNvSpPr>
            <p:nvPr/>
          </p:nvSpPr>
          <p:spPr bwMode="auto">
            <a:xfrm>
              <a:off x="2420" y="3092"/>
              <a:ext cx="211" cy="119"/>
            </a:xfrm>
            <a:custGeom>
              <a:avLst/>
              <a:gdLst/>
              <a:ahLst/>
              <a:cxnLst>
                <a:cxn ang="0">
                  <a:pos x="67" y="19"/>
                </a:cxn>
                <a:cxn ang="0">
                  <a:pos x="19" y="139"/>
                </a:cxn>
                <a:cxn ang="0">
                  <a:pos x="179" y="131"/>
                </a:cxn>
                <a:cxn ang="0">
                  <a:pos x="315" y="131"/>
                </a:cxn>
                <a:cxn ang="0">
                  <a:pos x="267" y="51"/>
                </a:cxn>
                <a:cxn ang="0">
                  <a:pos x="203" y="27"/>
                </a:cxn>
                <a:cxn ang="0">
                  <a:pos x="67" y="19"/>
                </a:cxn>
              </a:cxnLst>
              <a:rect l="0" t="0" r="r" b="b"/>
              <a:pathLst>
                <a:path w="330" h="158">
                  <a:moveTo>
                    <a:pt x="67" y="19"/>
                  </a:moveTo>
                  <a:cubicBezTo>
                    <a:pt x="36" y="38"/>
                    <a:pt x="0" y="120"/>
                    <a:pt x="19" y="139"/>
                  </a:cubicBezTo>
                  <a:cubicBezTo>
                    <a:pt x="38" y="158"/>
                    <a:pt x="130" y="132"/>
                    <a:pt x="179" y="131"/>
                  </a:cubicBezTo>
                  <a:cubicBezTo>
                    <a:pt x="228" y="130"/>
                    <a:pt x="300" y="144"/>
                    <a:pt x="315" y="131"/>
                  </a:cubicBezTo>
                  <a:cubicBezTo>
                    <a:pt x="330" y="118"/>
                    <a:pt x="286" y="68"/>
                    <a:pt x="267" y="51"/>
                  </a:cubicBezTo>
                  <a:cubicBezTo>
                    <a:pt x="248" y="34"/>
                    <a:pt x="234" y="30"/>
                    <a:pt x="203" y="27"/>
                  </a:cubicBezTo>
                  <a:cubicBezTo>
                    <a:pt x="172" y="24"/>
                    <a:pt x="98" y="0"/>
                    <a:pt x="67" y="19"/>
                  </a:cubicBezTo>
                  <a:close/>
                </a:path>
              </a:pathLst>
            </a:custGeom>
            <a:solidFill>
              <a:srgbClr val="777777"/>
            </a:solidFill>
            <a:ln w="3175" cap="flat" cmpd="sng">
              <a:solidFill>
                <a:srgbClr val="4D4D4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693" name="Group 145"/>
          <p:cNvGrpSpPr>
            <a:grpSpLocks/>
          </p:cNvGrpSpPr>
          <p:nvPr/>
        </p:nvGrpSpPr>
        <p:grpSpPr bwMode="auto">
          <a:xfrm>
            <a:off x="5040313" y="4622800"/>
            <a:ext cx="1187450" cy="469900"/>
            <a:chOff x="3353" y="4024"/>
            <a:chExt cx="1021" cy="296"/>
          </a:xfrm>
        </p:grpSpPr>
        <p:grpSp>
          <p:nvGrpSpPr>
            <p:cNvPr id="67696" name="Group 146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67699" name="Group 147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67703" name="Group 14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67733" name="Freeform 14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34" name="Freeform 15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7706" name="Group 15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67736" name="Freeform 15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37" name="Freeform 15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7709" name="Group 15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67739" name="Freeform 15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40" name="Freeform 15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67712" name="Group 157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67715" name="Group 15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67743" name="Freeform 15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44" name="Freeform 16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7718" name="Group 16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67746" name="Freeform 16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47" name="Freeform 16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7721" name="Group 16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67749" name="Freeform 16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50" name="Freeform 16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67724" name="Group 167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67725" name="Group 168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67726" name="Group 169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67754" name="Freeform 170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55" name="Freeform 171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7727" name="Group 172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67757" name="Freeform 17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58" name="Freeform 17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7728" name="Group 175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67760" name="Freeform 17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61" name="Freeform 17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67729" name="Group 178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67730" name="Group 179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67764" name="Freeform 180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65" name="Freeform 181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7731" name="Group 182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67767" name="Freeform 18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68" name="Freeform 18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7732" name="Group 185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67770" name="Freeform 18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/>
                    <a:ahLst/>
                    <a:cxnLst>
                      <a:cxn ang="0">
                        <a:pos x="136" y="0"/>
                      </a:cxn>
                      <a:cxn ang="0">
                        <a:pos x="46" y="137"/>
                      </a:cxn>
                      <a:cxn ang="0">
                        <a:pos x="0" y="318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67771" name="Freeform 18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/>
                    <a:ahLst/>
                    <a:cxnLst>
                      <a:cxn ang="0">
                        <a:pos x="88" y="0"/>
                      </a:cxn>
                      <a:cxn ang="0">
                        <a:pos x="16" y="200"/>
                      </a:cxn>
                      <a:cxn ang="0">
                        <a:pos x="0" y="336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aphicFrame>
        <p:nvGraphicFramePr>
          <p:cNvPr id="67804" name="Object 220"/>
          <p:cNvGraphicFramePr>
            <a:graphicFrameLocks noChangeAspect="1"/>
          </p:cNvGraphicFramePr>
          <p:nvPr/>
        </p:nvGraphicFramePr>
        <p:xfrm>
          <a:off x="107504" y="1934344"/>
          <a:ext cx="447675" cy="990600"/>
        </p:xfrm>
        <a:graphic>
          <a:graphicData uri="http://schemas.openxmlformats.org/presentationml/2006/ole">
            <p:oleObj spid="_x0000_s2050" name="Формула" r:id="rId5" imgW="177480" imgH="393480" progId="Equation.3">
              <p:embed/>
            </p:oleObj>
          </a:graphicData>
        </a:graphic>
      </p:graphicFrame>
      <p:grpSp>
        <p:nvGrpSpPr>
          <p:cNvPr id="67735" name="Group 235"/>
          <p:cNvGrpSpPr>
            <a:grpSpLocks/>
          </p:cNvGrpSpPr>
          <p:nvPr/>
        </p:nvGrpSpPr>
        <p:grpSpPr bwMode="auto">
          <a:xfrm>
            <a:off x="-50179" y="4246645"/>
            <a:ext cx="5111818" cy="759497"/>
            <a:chOff x="-32" y="3489"/>
            <a:chExt cx="3191" cy="540"/>
          </a:xfrm>
        </p:grpSpPr>
        <p:sp>
          <p:nvSpPr>
            <p:cNvPr id="67597" name="Rectangle 13"/>
            <p:cNvSpPr>
              <a:spLocks noChangeArrowheads="1"/>
            </p:cNvSpPr>
            <p:nvPr/>
          </p:nvSpPr>
          <p:spPr bwMode="auto">
            <a:xfrm rot="21243996">
              <a:off x="15" y="3489"/>
              <a:ext cx="3144" cy="540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50000">
                  <a:srgbClr val="777777"/>
                </a:gs>
                <a:gs pos="100000">
                  <a:srgbClr val="C0C0C0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9600" b="1">
                <a:latin typeface="Times New Roman" pitchFamily="18" charset="0"/>
              </a:endParaRPr>
            </a:p>
          </p:txBody>
        </p:sp>
        <p:sp>
          <p:nvSpPr>
            <p:cNvPr id="67598" name="Freeform 14"/>
            <p:cNvSpPr>
              <a:spLocks/>
            </p:cNvSpPr>
            <p:nvPr/>
          </p:nvSpPr>
          <p:spPr bwMode="auto">
            <a:xfrm>
              <a:off x="-32" y="3584"/>
              <a:ext cx="3168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68" y="0"/>
                </a:cxn>
              </a:cxnLst>
              <a:rect l="0" t="0" r="r" b="b"/>
              <a:pathLst>
                <a:path w="3168" h="336">
                  <a:moveTo>
                    <a:pt x="0" y="336"/>
                  </a:moveTo>
                  <a:lnTo>
                    <a:pt x="3168" y="0"/>
                  </a:lnTo>
                </a:path>
              </a:pathLst>
            </a:custGeom>
            <a:noFill/>
            <a:ln w="38100">
              <a:solidFill>
                <a:schemeClr val="bg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738" name="Group 244"/>
          <p:cNvGrpSpPr>
            <a:grpSpLocks/>
          </p:cNvGrpSpPr>
          <p:nvPr/>
        </p:nvGrpSpPr>
        <p:grpSpPr bwMode="auto">
          <a:xfrm>
            <a:off x="0" y="2996951"/>
            <a:ext cx="9180513" cy="1512346"/>
            <a:chOff x="0" y="1841"/>
            <a:chExt cx="5783" cy="964"/>
          </a:xfrm>
        </p:grpSpPr>
        <p:sp>
          <p:nvSpPr>
            <p:cNvPr id="67826" name="Line 242"/>
            <p:cNvSpPr>
              <a:spLocks noChangeShapeType="1"/>
            </p:cNvSpPr>
            <p:nvPr/>
          </p:nvSpPr>
          <p:spPr bwMode="auto">
            <a:xfrm flipH="1">
              <a:off x="0" y="2162"/>
              <a:ext cx="5602" cy="64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67741" name="Group 243"/>
            <p:cNvGrpSpPr>
              <a:grpSpLocks/>
            </p:cNvGrpSpPr>
            <p:nvPr/>
          </p:nvGrpSpPr>
          <p:grpSpPr bwMode="auto">
            <a:xfrm>
              <a:off x="48" y="1841"/>
              <a:ext cx="5735" cy="955"/>
              <a:chOff x="48" y="1841"/>
              <a:chExt cx="5735" cy="955"/>
            </a:xfrm>
          </p:grpSpPr>
          <p:sp>
            <p:nvSpPr>
              <p:cNvPr id="67808" name="Freeform 224"/>
              <p:cNvSpPr>
                <a:spLocks/>
              </p:cNvSpPr>
              <p:nvPr/>
            </p:nvSpPr>
            <p:spPr bwMode="auto">
              <a:xfrm>
                <a:off x="4935" y="1936"/>
                <a:ext cx="213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454" y="318"/>
                  </a:cxn>
                  <a:cxn ang="0">
                    <a:pos x="0" y="0"/>
                  </a:cxn>
                  <a:cxn ang="0">
                    <a:pos x="0" y="544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00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809" name="Freeform 225"/>
              <p:cNvSpPr>
                <a:spLocks/>
              </p:cNvSpPr>
              <p:nvPr/>
            </p:nvSpPr>
            <p:spPr bwMode="auto">
              <a:xfrm>
                <a:off x="48" y="2478"/>
                <a:ext cx="213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454" y="318"/>
                  </a:cxn>
                  <a:cxn ang="0">
                    <a:pos x="0" y="0"/>
                  </a:cxn>
                  <a:cxn ang="0">
                    <a:pos x="0" y="544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00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810" name="Freeform 226"/>
              <p:cNvSpPr>
                <a:spLocks/>
              </p:cNvSpPr>
              <p:nvPr/>
            </p:nvSpPr>
            <p:spPr bwMode="auto">
              <a:xfrm>
                <a:off x="4313" y="1982"/>
                <a:ext cx="214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454" y="318"/>
                  </a:cxn>
                  <a:cxn ang="0">
                    <a:pos x="0" y="0"/>
                  </a:cxn>
                  <a:cxn ang="0">
                    <a:pos x="0" y="544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00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811" name="Freeform 227"/>
              <p:cNvSpPr>
                <a:spLocks/>
              </p:cNvSpPr>
              <p:nvPr/>
            </p:nvSpPr>
            <p:spPr bwMode="auto">
              <a:xfrm>
                <a:off x="3729" y="2074"/>
                <a:ext cx="213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454" y="318"/>
                  </a:cxn>
                  <a:cxn ang="0">
                    <a:pos x="0" y="0"/>
                  </a:cxn>
                  <a:cxn ang="0">
                    <a:pos x="0" y="544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00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812" name="Freeform 228"/>
              <p:cNvSpPr>
                <a:spLocks/>
              </p:cNvSpPr>
              <p:nvPr/>
            </p:nvSpPr>
            <p:spPr bwMode="auto">
              <a:xfrm>
                <a:off x="2576" y="2211"/>
                <a:ext cx="213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454" y="318"/>
                  </a:cxn>
                  <a:cxn ang="0">
                    <a:pos x="0" y="0"/>
                  </a:cxn>
                  <a:cxn ang="0">
                    <a:pos x="0" y="544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00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813" name="Freeform 229"/>
              <p:cNvSpPr>
                <a:spLocks/>
              </p:cNvSpPr>
              <p:nvPr/>
            </p:nvSpPr>
            <p:spPr bwMode="auto">
              <a:xfrm>
                <a:off x="1334" y="2349"/>
                <a:ext cx="213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454" y="318"/>
                  </a:cxn>
                  <a:cxn ang="0">
                    <a:pos x="0" y="0"/>
                  </a:cxn>
                  <a:cxn ang="0">
                    <a:pos x="0" y="544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00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814" name="Freeform 230"/>
              <p:cNvSpPr>
                <a:spLocks/>
              </p:cNvSpPr>
              <p:nvPr/>
            </p:nvSpPr>
            <p:spPr bwMode="auto">
              <a:xfrm>
                <a:off x="3152" y="2120"/>
                <a:ext cx="213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454" y="318"/>
                  </a:cxn>
                  <a:cxn ang="0">
                    <a:pos x="0" y="0"/>
                  </a:cxn>
                  <a:cxn ang="0">
                    <a:pos x="0" y="544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00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815" name="Freeform 231"/>
              <p:cNvSpPr>
                <a:spLocks/>
              </p:cNvSpPr>
              <p:nvPr/>
            </p:nvSpPr>
            <p:spPr bwMode="auto">
              <a:xfrm>
                <a:off x="1955" y="2257"/>
                <a:ext cx="213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454" y="318"/>
                  </a:cxn>
                  <a:cxn ang="0">
                    <a:pos x="0" y="0"/>
                  </a:cxn>
                  <a:cxn ang="0">
                    <a:pos x="0" y="544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00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816" name="Freeform 232"/>
              <p:cNvSpPr>
                <a:spLocks/>
              </p:cNvSpPr>
              <p:nvPr/>
            </p:nvSpPr>
            <p:spPr bwMode="auto">
              <a:xfrm>
                <a:off x="669" y="2441"/>
                <a:ext cx="213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454" y="318"/>
                  </a:cxn>
                  <a:cxn ang="0">
                    <a:pos x="0" y="0"/>
                  </a:cxn>
                  <a:cxn ang="0">
                    <a:pos x="0" y="544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00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817" name="Freeform 233"/>
              <p:cNvSpPr>
                <a:spLocks/>
              </p:cNvSpPr>
              <p:nvPr/>
            </p:nvSpPr>
            <p:spPr bwMode="auto">
              <a:xfrm>
                <a:off x="5570" y="1841"/>
                <a:ext cx="213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454" y="318"/>
                  </a:cxn>
                  <a:cxn ang="0">
                    <a:pos x="0" y="0"/>
                  </a:cxn>
                  <a:cxn ang="0">
                    <a:pos x="0" y="544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00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aphicFrame>
        <p:nvGraphicFramePr>
          <p:cNvPr id="67820" name="Object 236"/>
          <p:cNvGraphicFramePr>
            <a:graphicFrameLocks noChangeAspect="1"/>
          </p:cNvGraphicFramePr>
          <p:nvPr/>
        </p:nvGraphicFramePr>
        <p:xfrm>
          <a:off x="265856" y="5766050"/>
          <a:ext cx="3586064" cy="1047326"/>
        </p:xfrm>
        <a:graphic>
          <a:graphicData uri="http://schemas.openxmlformats.org/presentationml/2006/ole">
            <p:oleObj spid="_x0000_s2051" name="Формула" r:id="rId6" imgW="1054080" imgH="393480" progId="Equation.3">
              <p:embed/>
            </p:oleObj>
          </a:graphicData>
        </a:graphic>
      </p:graphicFrame>
      <p:sp>
        <p:nvSpPr>
          <p:cNvPr id="67821" name="Freeform 237"/>
          <p:cNvSpPr>
            <a:spLocks/>
          </p:cNvSpPr>
          <p:nvPr/>
        </p:nvSpPr>
        <p:spPr bwMode="auto">
          <a:xfrm rot="208394">
            <a:off x="129451" y="3779310"/>
            <a:ext cx="4852650" cy="871650"/>
          </a:xfrm>
          <a:custGeom>
            <a:avLst/>
            <a:gdLst/>
            <a:ahLst/>
            <a:cxnLst>
              <a:cxn ang="0">
                <a:pos x="3088" y="0"/>
              </a:cxn>
              <a:cxn ang="0">
                <a:pos x="0" y="344"/>
              </a:cxn>
            </a:cxnLst>
            <a:rect l="0" t="0" r="r" b="b"/>
            <a:pathLst>
              <a:path w="3088" h="344">
                <a:moveTo>
                  <a:pt x="3088" y="0"/>
                </a:moveTo>
                <a:lnTo>
                  <a:pt x="0" y="344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67742" name="Group 238"/>
          <p:cNvGrpSpPr>
            <a:grpSpLocks/>
          </p:cNvGrpSpPr>
          <p:nvPr/>
        </p:nvGrpSpPr>
        <p:grpSpPr bwMode="auto">
          <a:xfrm>
            <a:off x="381000" y="4876800"/>
            <a:ext cx="8763000" cy="1072480"/>
            <a:chOff x="91" y="3459"/>
            <a:chExt cx="5520" cy="801"/>
          </a:xfrm>
        </p:grpSpPr>
        <p:sp>
          <p:nvSpPr>
            <p:cNvPr id="67823" name="AutoShape 239"/>
            <p:cNvSpPr>
              <a:spLocks/>
            </p:cNvSpPr>
            <p:nvPr/>
          </p:nvSpPr>
          <p:spPr bwMode="auto">
            <a:xfrm rot="15798571">
              <a:off x="2635" y="915"/>
              <a:ext cx="432" cy="5520"/>
            </a:xfrm>
            <a:prstGeom prst="leftBrace">
              <a:avLst>
                <a:gd name="adj1" fmla="val 106481"/>
                <a:gd name="adj2" fmla="val 50000"/>
              </a:avLst>
            </a:prstGeom>
            <a:noFill/>
            <a:ln w="38100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824" name="Text Box 240"/>
            <p:cNvSpPr txBox="1">
              <a:spLocks noChangeArrowheads="1"/>
            </p:cNvSpPr>
            <p:nvPr/>
          </p:nvSpPr>
          <p:spPr bwMode="auto">
            <a:xfrm rot="21169281">
              <a:off x="2447" y="3737"/>
              <a:ext cx="879" cy="523"/>
            </a:xfrm>
            <a:prstGeom prst="rect">
              <a:avLst/>
            </a:prstGeom>
            <a:noFill/>
            <a:ln w="12700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ru-RU" sz="4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ambria" pitchFamily="18" charset="0"/>
                </a:rPr>
                <a:t>? км</a:t>
              </a:r>
            </a:p>
          </p:txBody>
        </p:sp>
      </p:grpSp>
      <p:pic>
        <p:nvPicPr>
          <p:cNvPr id="67803" name="Picture 219" descr="anim070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828800" y="3086100"/>
            <a:ext cx="1882775" cy="2552700"/>
          </a:xfrm>
          <a:prstGeom prst="rect">
            <a:avLst/>
          </a:prstGeom>
          <a:noFill/>
        </p:spPr>
      </p:pic>
      <p:graphicFrame>
        <p:nvGraphicFramePr>
          <p:cNvPr id="193" name="Объект 192"/>
          <p:cNvGraphicFramePr>
            <a:graphicFrameLocks noChangeAspect="1"/>
          </p:cNvGraphicFramePr>
          <p:nvPr/>
        </p:nvGraphicFramePr>
        <p:xfrm>
          <a:off x="1475656" y="2852936"/>
          <a:ext cx="514392" cy="864096"/>
        </p:xfrm>
        <a:graphic>
          <a:graphicData uri="http://schemas.openxmlformats.org/presentationml/2006/ole">
            <p:oleObj spid="_x0000_s2052" name="Формула" r:id="rId8" imgW="139680" imgH="393480" progId="Equation.3">
              <p:embed/>
            </p:oleObj>
          </a:graphicData>
        </a:graphic>
      </p:graphicFrame>
      <p:sp>
        <p:nvSpPr>
          <p:cNvPr id="196" name="Прямоугольник 195"/>
          <p:cNvSpPr/>
          <p:nvPr/>
        </p:nvSpPr>
        <p:spPr>
          <a:xfrm rot="21219323">
            <a:off x="1420773" y="4362713"/>
            <a:ext cx="12923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90 км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7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11111E-6 L 0.62205 -0.09167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678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" y="-4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0"/>
                                        <p:tgtEl>
                                          <p:spTgt spid="67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0"/>
                                        <p:tgtEl>
                                          <p:spTgt spid="67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67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4" presetClass="exit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67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67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67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67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78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67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104" name="Freeform 2" descr="Коричневый мрамор"/>
          <p:cNvSpPr>
            <a:spLocks/>
          </p:cNvSpPr>
          <p:nvPr/>
        </p:nvSpPr>
        <p:spPr bwMode="auto">
          <a:xfrm>
            <a:off x="0" y="5326063"/>
            <a:ext cx="9220200" cy="1531937"/>
          </a:xfrm>
          <a:custGeom>
            <a:avLst/>
            <a:gdLst>
              <a:gd name="T0" fmla="*/ 8 w 5808"/>
              <a:gd name="T1" fmla="*/ 13 h 965"/>
              <a:gd name="T2" fmla="*/ 5416 w 5808"/>
              <a:gd name="T3" fmla="*/ 37 h 965"/>
              <a:gd name="T4" fmla="*/ 5400 w 5808"/>
              <a:gd name="T5" fmla="*/ 125 h 965"/>
              <a:gd name="T6" fmla="*/ 5528 w 5808"/>
              <a:gd name="T7" fmla="*/ 37 h 965"/>
              <a:gd name="T8" fmla="*/ 5640 w 5808"/>
              <a:gd name="T9" fmla="*/ 21 h 965"/>
              <a:gd name="T10" fmla="*/ 5808 w 5808"/>
              <a:gd name="T11" fmla="*/ 5 h 965"/>
              <a:gd name="T12" fmla="*/ 5760 w 5808"/>
              <a:gd name="T13" fmla="*/ 965 h 965"/>
              <a:gd name="T14" fmla="*/ 0 w 5808"/>
              <a:gd name="T15" fmla="*/ 965 h 965"/>
              <a:gd name="T16" fmla="*/ 8 w 5808"/>
              <a:gd name="T17" fmla="*/ 13 h 96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08"/>
              <a:gd name="T28" fmla="*/ 0 h 965"/>
              <a:gd name="T29" fmla="*/ 5808 w 5808"/>
              <a:gd name="T30" fmla="*/ 965 h 96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08" h="965">
                <a:moveTo>
                  <a:pt x="8" y="13"/>
                </a:moveTo>
                <a:cubicBezTo>
                  <a:pt x="1600" y="21"/>
                  <a:pt x="3833" y="0"/>
                  <a:pt x="5416" y="37"/>
                </a:cubicBezTo>
                <a:cubicBezTo>
                  <a:pt x="5631" y="80"/>
                  <a:pt x="5182" y="116"/>
                  <a:pt x="5400" y="125"/>
                </a:cubicBezTo>
                <a:cubicBezTo>
                  <a:pt x="5538" y="171"/>
                  <a:pt x="5291" y="54"/>
                  <a:pt x="5528" y="37"/>
                </a:cubicBezTo>
                <a:cubicBezTo>
                  <a:pt x="5533" y="21"/>
                  <a:pt x="5593" y="26"/>
                  <a:pt x="5640" y="21"/>
                </a:cubicBezTo>
                <a:lnTo>
                  <a:pt x="5808" y="5"/>
                </a:lnTo>
                <a:lnTo>
                  <a:pt x="5760" y="965"/>
                </a:lnTo>
                <a:lnTo>
                  <a:pt x="0" y="965"/>
                </a:lnTo>
                <a:lnTo>
                  <a:pt x="8" y="13"/>
                </a:lnTo>
                <a:close/>
              </a:path>
            </a:pathLst>
          </a:custGeom>
          <a:blipFill dpi="0" rotWithShape="1">
            <a:blip r:embed="rId5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5" name="Freeform 3"/>
          <p:cNvSpPr>
            <a:spLocks/>
          </p:cNvSpPr>
          <p:nvPr/>
        </p:nvSpPr>
        <p:spPr bwMode="auto">
          <a:xfrm>
            <a:off x="0" y="4597400"/>
            <a:ext cx="9309100" cy="762000"/>
          </a:xfrm>
          <a:custGeom>
            <a:avLst/>
            <a:gdLst>
              <a:gd name="T0" fmla="*/ 5832 w 5864"/>
              <a:gd name="T1" fmla="*/ 0 h 976"/>
              <a:gd name="T2" fmla="*/ 5856 w 5864"/>
              <a:gd name="T3" fmla="*/ 8 h 976"/>
              <a:gd name="T4" fmla="*/ 232 w 5864"/>
              <a:gd name="T5" fmla="*/ 760 h 976"/>
              <a:gd name="T6" fmla="*/ 5824 w 5864"/>
              <a:gd name="T7" fmla="*/ 40 h 976"/>
              <a:gd name="T8" fmla="*/ 4024 w 5864"/>
              <a:gd name="T9" fmla="*/ 776 h 976"/>
              <a:gd name="T10" fmla="*/ 5864 w 5864"/>
              <a:gd name="T11" fmla="*/ 9 h 976"/>
              <a:gd name="T12" fmla="*/ 5824 w 5864"/>
              <a:gd name="T13" fmla="*/ 976 h 976"/>
              <a:gd name="T14" fmla="*/ 0 w 5864"/>
              <a:gd name="T15" fmla="*/ 976 h 976"/>
              <a:gd name="T16" fmla="*/ 16 w 5864"/>
              <a:gd name="T17" fmla="*/ 24 h 976"/>
              <a:gd name="T18" fmla="*/ 5792 w 5864"/>
              <a:gd name="T19" fmla="*/ 8 h 976"/>
              <a:gd name="T20" fmla="*/ 5840 w 5864"/>
              <a:gd name="T21" fmla="*/ 248 h 976"/>
              <a:gd name="T22" fmla="*/ 5808 w 5864"/>
              <a:gd name="T23" fmla="*/ 40 h 97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5864"/>
              <a:gd name="T37" fmla="*/ 0 h 976"/>
              <a:gd name="T38" fmla="*/ 5864 w 5864"/>
              <a:gd name="T39" fmla="*/ 976 h 97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5864" h="976">
                <a:moveTo>
                  <a:pt x="5832" y="0"/>
                </a:moveTo>
                <a:lnTo>
                  <a:pt x="5856" y="8"/>
                </a:lnTo>
                <a:lnTo>
                  <a:pt x="232" y="760"/>
                </a:lnTo>
                <a:lnTo>
                  <a:pt x="5824" y="40"/>
                </a:lnTo>
                <a:lnTo>
                  <a:pt x="4024" y="776"/>
                </a:lnTo>
                <a:lnTo>
                  <a:pt x="5864" y="9"/>
                </a:lnTo>
                <a:lnTo>
                  <a:pt x="5824" y="976"/>
                </a:lnTo>
                <a:lnTo>
                  <a:pt x="0" y="976"/>
                </a:lnTo>
                <a:lnTo>
                  <a:pt x="16" y="24"/>
                </a:lnTo>
                <a:lnTo>
                  <a:pt x="5792" y="8"/>
                </a:lnTo>
                <a:lnTo>
                  <a:pt x="5840" y="248"/>
                </a:lnTo>
                <a:lnTo>
                  <a:pt x="5808" y="40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33CC33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6" name="Text Box 4"/>
          <p:cNvSpPr txBox="1">
            <a:spLocks noChangeArrowheads="1"/>
          </p:cNvSpPr>
          <p:nvPr/>
        </p:nvSpPr>
        <p:spPr bwMode="auto">
          <a:xfrm>
            <a:off x="1857356" y="1556951"/>
            <a:ext cx="7000924" cy="156600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800" b="1" dirty="0" smtClean="0">
                <a:latin typeface="Cambria" pitchFamily="18" charset="0"/>
              </a:rPr>
              <a:t>Столб</a:t>
            </a:r>
            <a:r>
              <a:rPr lang="ru-RU" sz="2800" b="1" dirty="0">
                <a:latin typeface="Cambria" pitchFamily="18" charset="0"/>
              </a:rPr>
              <a:t>, врытый в землю на       </a:t>
            </a:r>
            <a:r>
              <a:rPr lang="ru-RU" sz="2800" b="1" dirty="0" smtClean="0">
                <a:latin typeface="Cambria" pitchFamily="18" charset="0"/>
              </a:rPr>
              <a:t>своей </a:t>
            </a:r>
            <a:r>
              <a:rPr lang="ru-RU" sz="2800" b="1" dirty="0">
                <a:latin typeface="Cambria" pitchFamily="18" charset="0"/>
              </a:rPr>
              <a:t>длины</a:t>
            </a:r>
            <a:r>
              <a:rPr lang="ru-RU" sz="2800" b="1" dirty="0" smtClean="0">
                <a:latin typeface="Cambria" pitchFamily="18" charset="0"/>
              </a:rPr>
              <a:t>, возвышается </a:t>
            </a:r>
            <a:r>
              <a:rPr lang="ru-RU" sz="2800" b="1" dirty="0">
                <a:latin typeface="Cambria" pitchFamily="18" charset="0"/>
              </a:rPr>
              <a:t>над землей </a:t>
            </a:r>
            <a:r>
              <a:rPr lang="ru-RU" sz="2800" b="1" dirty="0" smtClean="0">
                <a:latin typeface="Cambria" pitchFamily="18" charset="0"/>
              </a:rPr>
              <a:t>на </a:t>
            </a:r>
          </a:p>
          <a:p>
            <a:pPr algn="ctr">
              <a:lnSpc>
                <a:spcPct val="114000"/>
              </a:lnSpc>
            </a:pPr>
            <a:r>
              <a:rPr lang="ru-RU" sz="2800" b="1" dirty="0" smtClean="0">
                <a:latin typeface="Cambria" pitchFamily="18" charset="0"/>
              </a:rPr>
              <a:t>       </a:t>
            </a:r>
            <a:r>
              <a:rPr lang="ru-RU" sz="2800" b="1" dirty="0">
                <a:latin typeface="Cambria" pitchFamily="18" charset="0"/>
              </a:rPr>
              <a:t>Найдите всю длину столба.</a:t>
            </a:r>
          </a:p>
        </p:txBody>
      </p:sp>
      <p:sp>
        <p:nvSpPr>
          <p:cNvPr id="4107" name="Freeform 5" descr="Пробка"/>
          <p:cNvSpPr>
            <a:spLocks/>
          </p:cNvSpPr>
          <p:nvPr/>
        </p:nvSpPr>
        <p:spPr bwMode="auto">
          <a:xfrm>
            <a:off x="7277100" y="5892800"/>
            <a:ext cx="246063" cy="177800"/>
          </a:xfrm>
          <a:custGeom>
            <a:avLst/>
            <a:gdLst>
              <a:gd name="T0" fmla="*/ 32 w 155"/>
              <a:gd name="T1" fmla="*/ 48 h 112"/>
              <a:gd name="T2" fmla="*/ 96 w 155"/>
              <a:gd name="T3" fmla="*/ 0 h 112"/>
              <a:gd name="T4" fmla="*/ 152 w 155"/>
              <a:gd name="T5" fmla="*/ 72 h 112"/>
              <a:gd name="T6" fmla="*/ 120 w 155"/>
              <a:gd name="T7" fmla="*/ 88 h 112"/>
              <a:gd name="T8" fmla="*/ 0 w 155"/>
              <a:gd name="T9" fmla="*/ 112 h 112"/>
              <a:gd name="T10" fmla="*/ 32 w 155"/>
              <a:gd name="T11" fmla="*/ 48 h 11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5"/>
              <a:gd name="T19" fmla="*/ 0 h 112"/>
              <a:gd name="T20" fmla="*/ 155 w 155"/>
              <a:gd name="T21" fmla="*/ 112 h 11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8" name="Freeform 6" descr="Пробка"/>
          <p:cNvSpPr>
            <a:spLocks/>
          </p:cNvSpPr>
          <p:nvPr/>
        </p:nvSpPr>
        <p:spPr bwMode="auto">
          <a:xfrm>
            <a:off x="7747000" y="5943600"/>
            <a:ext cx="246063" cy="177800"/>
          </a:xfrm>
          <a:custGeom>
            <a:avLst/>
            <a:gdLst>
              <a:gd name="T0" fmla="*/ 32 w 155"/>
              <a:gd name="T1" fmla="*/ 48 h 112"/>
              <a:gd name="T2" fmla="*/ 96 w 155"/>
              <a:gd name="T3" fmla="*/ 0 h 112"/>
              <a:gd name="T4" fmla="*/ 152 w 155"/>
              <a:gd name="T5" fmla="*/ 72 h 112"/>
              <a:gd name="T6" fmla="*/ 120 w 155"/>
              <a:gd name="T7" fmla="*/ 88 h 112"/>
              <a:gd name="T8" fmla="*/ 0 w 155"/>
              <a:gd name="T9" fmla="*/ 112 h 112"/>
              <a:gd name="T10" fmla="*/ 32 w 155"/>
              <a:gd name="T11" fmla="*/ 48 h 11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5"/>
              <a:gd name="T19" fmla="*/ 0 h 112"/>
              <a:gd name="T20" fmla="*/ 155 w 155"/>
              <a:gd name="T21" fmla="*/ 112 h 11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5" h="112">
                <a:moveTo>
                  <a:pt x="32" y="48"/>
                </a:moveTo>
                <a:lnTo>
                  <a:pt x="96" y="0"/>
                </a:lnTo>
                <a:cubicBezTo>
                  <a:pt x="115" y="24"/>
                  <a:pt x="144" y="43"/>
                  <a:pt x="152" y="72"/>
                </a:cubicBezTo>
                <a:cubicBezTo>
                  <a:pt x="155" y="84"/>
                  <a:pt x="120" y="88"/>
                  <a:pt x="120" y="88"/>
                </a:cubicBezTo>
                <a:lnTo>
                  <a:pt x="0" y="112"/>
                </a:lnTo>
                <a:lnTo>
                  <a:pt x="32" y="48"/>
                </a:lnTo>
                <a:close/>
              </a:path>
            </a:pathLst>
          </a:custGeom>
          <a:blipFill dpi="0" rotWithShape="1">
            <a:blip r:embed="rId6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029200" y="6172200"/>
            <a:ext cx="360363" cy="165100"/>
            <a:chOff x="3168" y="3888"/>
            <a:chExt cx="227" cy="104"/>
          </a:xfrm>
        </p:grpSpPr>
        <p:sp>
          <p:nvSpPr>
            <p:cNvPr id="4613" name="Freeform 8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14" name="Freeform 9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15" name="Freeform 10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8496300" y="5930900"/>
            <a:ext cx="360363" cy="165100"/>
            <a:chOff x="3168" y="3888"/>
            <a:chExt cx="227" cy="104"/>
          </a:xfrm>
        </p:grpSpPr>
        <p:sp>
          <p:nvSpPr>
            <p:cNvPr id="4610" name="Freeform 12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11" name="Freeform 13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12" name="Freeform 14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 rot="20803610" flipH="1">
            <a:off x="8051800" y="6388100"/>
            <a:ext cx="360363" cy="165100"/>
            <a:chOff x="3168" y="3888"/>
            <a:chExt cx="227" cy="104"/>
          </a:xfrm>
        </p:grpSpPr>
        <p:sp>
          <p:nvSpPr>
            <p:cNvPr id="4607" name="Freeform 16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08" name="Freeform 17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09" name="Freeform 18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 rot="20803610" flipH="1">
            <a:off x="6121400" y="5435600"/>
            <a:ext cx="360363" cy="165100"/>
            <a:chOff x="3168" y="3888"/>
            <a:chExt cx="227" cy="104"/>
          </a:xfrm>
        </p:grpSpPr>
        <p:sp>
          <p:nvSpPr>
            <p:cNvPr id="4604" name="Freeform 20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05" name="Freeform 21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06" name="Freeform 22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 rot="20803610" flipH="1">
            <a:off x="4140200" y="6146800"/>
            <a:ext cx="360363" cy="165100"/>
            <a:chOff x="3168" y="3888"/>
            <a:chExt cx="227" cy="104"/>
          </a:xfrm>
        </p:grpSpPr>
        <p:sp>
          <p:nvSpPr>
            <p:cNvPr id="4601" name="Freeform 24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02" name="Freeform 25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03" name="Freeform 26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27"/>
          <p:cNvGrpSpPr>
            <a:grpSpLocks/>
          </p:cNvGrpSpPr>
          <p:nvPr/>
        </p:nvGrpSpPr>
        <p:grpSpPr bwMode="auto">
          <a:xfrm rot="20803610" flipH="1">
            <a:off x="3149600" y="5664200"/>
            <a:ext cx="360363" cy="165100"/>
            <a:chOff x="3168" y="3888"/>
            <a:chExt cx="227" cy="104"/>
          </a:xfrm>
        </p:grpSpPr>
        <p:sp>
          <p:nvSpPr>
            <p:cNvPr id="4598" name="Freeform 28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99" name="Freeform 29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00" name="Freeform 30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31"/>
          <p:cNvGrpSpPr>
            <a:grpSpLocks/>
          </p:cNvGrpSpPr>
          <p:nvPr/>
        </p:nvGrpSpPr>
        <p:grpSpPr bwMode="auto">
          <a:xfrm rot="20803610" flipH="1">
            <a:off x="5410200" y="5334000"/>
            <a:ext cx="360363" cy="165100"/>
            <a:chOff x="3168" y="3888"/>
            <a:chExt cx="227" cy="104"/>
          </a:xfrm>
        </p:grpSpPr>
        <p:sp>
          <p:nvSpPr>
            <p:cNvPr id="4595" name="Freeform 32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96" name="Freeform 33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97" name="Freeform 34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35"/>
          <p:cNvGrpSpPr>
            <a:grpSpLocks/>
          </p:cNvGrpSpPr>
          <p:nvPr/>
        </p:nvGrpSpPr>
        <p:grpSpPr bwMode="auto">
          <a:xfrm rot="1784069" flipH="1">
            <a:off x="2971800" y="5562600"/>
            <a:ext cx="360363" cy="165100"/>
            <a:chOff x="3168" y="3888"/>
            <a:chExt cx="227" cy="104"/>
          </a:xfrm>
        </p:grpSpPr>
        <p:sp>
          <p:nvSpPr>
            <p:cNvPr id="4592" name="Freeform 36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93" name="Freeform 37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94" name="Freeform 38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39"/>
          <p:cNvGrpSpPr>
            <a:grpSpLocks/>
          </p:cNvGrpSpPr>
          <p:nvPr/>
        </p:nvGrpSpPr>
        <p:grpSpPr bwMode="auto">
          <a:xfrm rot="20803610" flipH="1">
            <a:off x="1828800" y="5257800"/>
            <a:ext cx="360363" cy="165100"/>
            <a:chOff x="3168" y="3888"/>
            <a:chExt cx="227" cy="104"/>
          </a:xfrm>
        </p:grpSpPr>
        <p:sp>
          <p:nvSpPr>
            <p:cNvPr id="4589" name="Freeform 40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90" name="Freeform 41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91" name="Freeform 42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43"/>
          <p:cNvGrpSpPr>
            <a:grpSpLocks/>
          </p:cNvGrpSpPr>
          <p:nvPr/>
        </p:nvGrpSpPr>
        <p:grpSpPr bwMode="auto">
          <a:xfrm rot="20803610" flipH="1">
            <a:off x="2133600" y="5257800"/>
            <a:ext cx="360363" cy="165100"/>
            <a:chOff x="3168" y="3888"/>
            <a:chExt cx="227" cy="104"/>
          </a:xfrm>
        </p:grpSpPr>
        <p:sp>
          <p:nvSpPr>
            <p:cNvPr id="4586" name="Freeform 44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87" name="Freeform 45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88" name="Freeform 46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47"/>
          <p:cNvGrpSpPr>
            <a:grpSpLocks/>
          </p:cNvGrpSpPr>
          <p:nvPr/>
        </p:nvGrpSpPr>
        <p:grpSpPr bwMode="auto">
          <a:xfrm rot="20803610" flipH="1">
            <a:off x="1752600" y="4851400"/>
            <a:ext cx="360363" cy="165100"/>
            <a:chOff x="3168" y="3888"/>
            <a:chExt cx="227" cy="104"/>
          </a:xfrm>
        </p:grpSpPr>
        <p:sp>
          <p:nvSpPr>
            <p:cNvPr id="4583" name="Freeform 48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84" name="Freeform 49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85" name="Freeform 50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51"/>
          <p:cNvGrpSpPr>
            <a:grpSpLocks/>
          </p:cNvGrpSpPr>
          <p:nvPr/>
        </p:nvGrpSpPr>
        <p:grpSpPr bwMode="auto">
          <a:xfrm rot="-796390" flipH="1" flipV="1">
            <a:off x="1270000" y="5165725"/>
            <a:ext cx="360363" cy="171450"/>
            <a:chOff x="3168" y="3888"/>
            <a:chExt cx="227" cy="104"/>
          </a:xfrm>
        </p:grpSpPr>
        <p:sp>
          <p:nvSpPr>
            <p:cNvPr id="4580" name="Freeform 52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81" name="Freeform 53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82" name="Freeform 54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55"/>
          <p:cNvGrpSpPr>
            <a:grpSpLocks/>
          </p:cNvGrpSpPr>
          <p:nvPr/>
        </p:nvGrpSpPr>
        <p:grpSpPr bwMode="auto">
          <a:xfrm rot="20803610" flipH="1">
            <a:off x="5346700" y="4673600"/>
            <a:ext cx="360363" cy="165100"/>
            <a:chOff x="3168" y="3888"/>
            <a:chExt cx="227" cy="104"/>
          </a:xfrm>
        </p:grpSpPr>
        <p:sp>
          <p:nvSpPr>
            <p:cNvPr id="4577" name="Freeform 56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78" name="Freeform 57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79" name="Freeform 58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59"/>
          <p:cNvGrpSpPr>
            <a:grpSpLocks/>
          </p:cNvGrpSpPr>
          <p:nvPr/>
        </p:nvGrpSpPr>
        <p:grpSpPr bwMode="auto">
          <a:xfrm rot="20803610" flipH="1">
            <a:off x="2552700" y="5283200"/>
            <a:ext cx="360363" cy="165100"/>
            <a:chOff x="3168" y="3888"/>
            <a:chExt cx="227" cy="104"/>
          </a:xfrm>
        </p:grpSpPr>
        <p:sp>
          <p:nvSpPr>
            <p:cNvPr id="4574" name="Freeform 60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75" name="Freeform 61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76" name="Freeform 62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Group 63"/>
          <p:cNvGrpSpPr>
            <a:grpSpLocks/>
          </p:cNvGrpSpPr>
          <p:nvPr/>
        </p:nvGrpSpPr>
        <p:grpSpPr bwMode="auto">
          <a:xfrm rot="20803610" flipH="1">
            <a:off x="6261100" y="6273800"/>
            <a:ext cx="360363" cy="165100"/>
            <a:chOff x="3168" y="3888"/>
            <a:chExt cx="227" cy="104"/>
          </a:xfrm>
        </p:grpSpPr>
        <p:sp>
          <p:nvSpPr>
            <p:cNvPr id="4571" name="Freeform 64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72" name="Freeform 65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73" name="Freeform 66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" name="Group 67"/>
          <p:cNvGrpSpPr>
            <a:grpSpLocks/>
          </p:cNvGrpSpPr>
          <p:nvPr/>
        </p:nvGrpSpPr>
        <p:grpSpPr bwMode="auto">
          <a:xfrm rot="20803610" flipH="1">
            <a:off x="6756400" y="6311900"/>
            <a:ext cx="360363" cy="165100"/>
            <a:chOff x="3168" y="3888"/>
            <a:chExt cx="227" cy="104"/>
          </a:xfrm>
        </p:grpSpPr>
        <p:sp>
          <p:nvSpPr>
            <p:cNvPr id="4568" name="Freeform 68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69" name="Freeform 69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70" name="Freeform 70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" name="Group 71"/>
          <p:cNvGrpSpPr>
            <a:grpSpLocks/>
          </p:cNvGrpSpPr>
          <p:nvPr/>
        </p:nvGrpSpPr>
        <p:grpSpPr bwMode="auto">
          <a:xfrm rot="20803610" flipH="1">
            <a:off x="7124700" y="6375400"/>
            <a:ext cx="360363" cy="165100"/>
            <a:chOff x="3168" y="3888"/>
            <a:chExt cx="227" cy="104"/>
          </a:xfrm>
        </p:grpSpPr>
        <p:sp>
          <p:nvSpPr>
            <p:cNvPr id="4565" name="Freeform 72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66" name="Freeform 73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67" name="Freeform 74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9" name="Group 75"/>
          <p:cNvGrpSpPr>
            <a:grpSpLocks/>
          </p:cNvGrpSpPr>
          <p:nvPr/>
        </p:nvGrpSpPr>
        <p:grpSpPr bwMode="auto">
          <a:xfrm rot="20803610" flipH="1">
            <a:off x="6019800" y="6413500"/>
            <a:ext cx="360363" cy="165100"/>
            <a:chOff x="3168" y="3888"/>
            <a:chExt cx="227" cy="104"/>
          </a:xfrm>
        </p:grpSpPr>
        <p:sp>
          <p:nvSpPr>
            <p:cNvPr id="4562" name="Freeform 76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63" name="Freeform 77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64" name="Freeform 78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" name="Group 79"/>
          <p:cNvGrpSpPr>
            <a:grpSpLocks/>
          </p:cNvGrpSpPr>
          <p:nvPr/>
        </p:nvGrpSpPr>
        <p:grpSpPr bwMode="auto">
          <a:xfrm rot="20803610" flipH="1">
            <a:off x="6883400" y="6515100"/>
            <a:ext cx="360363" cy="165100"/>
            <a:chOff x="3168" y="3888"/>
            <a:chExt cx="227" cy="104"/>
          </a:xfrm>
        </p:grpSpPr>
        <p:sp>
          <p:nvSpPr>
            <p:cNvPr id="4559" name="Freeform 80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60" name="Freeform 81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61" name="Freeform 82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" name="Group 83"/>
          <p:cNvGrpSpPr>
            <a:grpSpLocks/>
          </p:cNvGrpSpPr>
          <p:nvPr/>
        </p:nvGrpSpPr>
        <p:grpSpPr bwMode="auto">
          <a:xfrm rot="20803610" flipH="1">
            <a:off x="4737100" y="5829300"/>
            <a:ext cx="360363" cy="165100"/>
            <a:chOff x="3168" y="3888"/>
            <a:chExt cx="227" cy="104"/>
          </a:xfrm>
        </p:grpSpPr>
        <p:sp>
          <p:nvSpPr>
            <p:cNvPr id="4556" name="Freeform 84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57" name="Freeform 85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58" name="Freeform 86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" name="Group 87"/>
          <p:cNvGrpSpPr>
            <a:grpSpLocks/>
          </p:cNvGrpSpPr>
          <p:nvPr/>
        </p:nvGrpSpPr>
        <p:grpSpPr bwMode="auto">
          <a:xfrm rot="20803610" flipH="1">
            <a:off x="5600700" y="5930900"/>
            <a:ext cx="360363" cy="165100"/>
            <a:chOff x="3168" y="3888"/>
            <a:chExt cx="227" cy="104"/>
          </a:xfrm>
        </p:grpSpPr>
        <p:sp>
          <p:nvSpPr>
            <p:cNvPr id="4553" name="Freeform 88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54" name="Freeform 89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55" name="Freeform 90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" name="Group 91"/>
          <p:cNvGrpSpPr>
            <a:grpSpLocks/>
          </p:cNvGrpSpPr>
          <p:nvPr/>
        </p:nvGrpSpPr>
        <p:grpSpPr bwMode="auto">
          <a:xfrm rot="20803610" flipH="1">
            <a:off x="8496300" y="5283200"/>
            <a:ext cx="360363" cy="165100"/>
            <a:chOff x="3168" y="3888"/>
            <a:chExt cx="227" cy="104"/>
          </a:xfrm>
        </p:grpSpPr>
        <p:sp>
          <p:nvSpPr>
            <p:cNvPr id="4550" name="Freeform 92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51" name="Freeform 93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52" name="Freeform 94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" name="Group 95"/>
          <p:cNvGrpSpPr>
            <a:grpSpLocks/>
          </p:cNvGrpSpPr>
          <p:nvPr/>
        </p:nvGrpSpPr>
        <p:grpSpPr bwMode="auto">
          <a:xfrm rot="20803610" flipH="1">
            <a:off x="127000" y="5511800"/>
            <a:ext cx="360363" cy="165100"/>
            <a:chOff x="3168" y="3888"/>
            <a:chExt cx="227" cy="104"/>
          </a:xfrm>
        </p:grpSpPr>
        <p:sp>
          <p:nvSpPr>
            <p:cNvPr id="4547" name="Freeform 96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48" name="Freeform 97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49" name="Freeform 98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" name="Group 99"/>
          <p:cNvGrpSpPr>
            <a:grpSpLocks/>
          </p:cNvGrpSpPr>
          <p:nvPr/>
        </p:nvGrpSpPr>
        <p:grpSpPr bwMode="auto">
          <a:xfrm rot="20803610" flipH="1">
            <a:off x="673100" y="5562600"/>
            <a:ext cx="360363" cy="165100"/>
            <a:chOff x="3168" y="3888"/>
            <a:chExt cx="227" cy="104"/>
          </a:xfrm>
        </p:grpSpPr>
        <p:sp>
          <p:nvSpPr>
            <p:cNvPr id="4544" name="Freeform 100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45" name="Freeform 101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46" name="Freeform 102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" name="Group 103"/>
          <p:cNvGrpSpPr>
            <a:grpSpLocks/>
          </p:cNvGrpSpPr>
          <p:nvPr/>
        </p:nvGrpSpPr>
        <p:grpSpPr bwMode="auto">
          <a:xfrm rot="20803610" flipH="1">
            <a:off x="1054100" y="5422900"/>
            <a:ext cx="360363" cy="165100"/>
            <a:chOff x="3168" y="3888"/>
            <a:chExt cx="227" cy="104"/>
          </a:xfrm>
        </p:grpSpPr>
        <p:sp>
          <p:nvSpPr>
            <p:cNvPr id="4541" name="Freeform 104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42" name="Freeform 105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43" name="Freeform 106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" name="Group 107"/>
          <p:cNvGrpSpPr>
            <a:grpSpLocks/>
          </p:cNvGrpSpPr>
          <p:nvPr/>
        </p:nvGrpSpPr>
        <p:grpSpPr bwMode="auto">
          <a:xfrm rot="20803610" flipH="1">
            <a:off x="381000" y="4965700"/>
            <a:ext cx="360363" cy="165100"/>
            <a:chOff x="3168" y="3888"/>
            <a:chExt cx="227" cy="104"/>
          </a:xfrm>
        </p:grpSpPr>
        <p:sp>
          <p:nvSpPr>
            <p:cNvPr id="4538" name="Freeform 108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39" name="Freeform 109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40" name="Freeform 110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" name="Group 111"/>
          <p:cNvGrpSpPr>
            <a:grpSpLocks/>
          </p:cNvGrpSpPr>
          <p:nvPr/>
        </p:nvGrpSpPr>
        <p:grpSpPr bwMode="auto">
          <a:xfrm rot="20803610" flipH="1">
            <a:off x="1866900" y="5702300"/>
            <a:ext cx="360363" cy="165100"/>
            <a:chOff x="3168" y="3888"/>
            <a:chExt cx="227" cy="104"/>
          </a:xfrm>
        </p:grpSpPr>
        <p:sp>
          <p:nvSpPr>
            <p:cNvPr id="4535" name="Freeform 112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36" name="Freeform 113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37" name="Freeform 114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" name="Group 115"/>
          <p:cNvGrpSpPr>
            <a:grpSpLocks/>
          </p:cNvGrpSpPr>
          <p:nvPr/>
        </p:nvGrpSpPr>
        <p:grpSpPr bwMode="auto">
          <a:xfrm rot="20803610" flipH="1">
            <a:off x="8039100" y="5562600"/>
            <a:ext cx="360363" cy="165100"/>
            <a:chOff x="3168" y="3888"/>
            <a:chExt cx="227" cy="104"/>
          </a:xfrm>
        </p:grpSpPr>
        <p:sp>
          <p:nvSpPr>
            <p:cNvPr id="4532" name="Freeform 116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33" name="Freeform 117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34" name="Freeform 118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" name="Group 119"/>
          <p:cNvGrpSpPr>
            <a:grpSpLocks/>
          </p:cNvGrpSpPr>
          <p:nvPr/>
        </p:nvGrpSpPr>
        <p:grpSpPr bwMode="auto">
          <a:xfrm>
            <a:off x="3505200" y="4673600"/>
            <a:ext cx="1620838" cy="469900"/>
            <a:chOff x="3353" y="4024"/>
            <a:chExt cx="1021" cy="296"/>
          </a:xfrm>
        </p:grpSpPr>
        <p:grpSp>
          <p:nvGrpSpPr>
            <p:cNvPr id="31" name="Group 120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4419" name="Group 121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4420" name="Group 122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530" name="Freeform 12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531" name="Freeform 12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21" name="Group 125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528" name="Freeform 12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529" name="Freeform 12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28" name="Group 128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526" name="Freeform 12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527" name="Freeform 13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4429" name="Group 131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4430" name="Group 132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521" name="Freeform 13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522" name="Freeform 13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31" name="Group 135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519" name="Freeform 13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520" name="Freeform 13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32" name="Group 138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517" name="Freeform 13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518" name="Freeform 14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4439" name="Group 141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4440" name="Group 142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4441" name="Group 143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510" name="Freeform 14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511" name="Freeform 14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48" name="Group 146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508" name="Freeform 147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509" name="Freeform 148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49" name="Group 149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506" name="Freeform 150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507" name="Freeform 151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4450" name="Group 152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4451" name="Group 153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501" name="Freeform 15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502" name="Freeform 15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52" name="Group 156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499" name="Freeform 157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500" name="Freeform 158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53" name="Group 159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497" name="Freeform 160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98" name="Freeform 161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4454" name="Group 162"/>
          <p:cNvGrpSpPr>
            <a:grpSpLocks/>
          </p:cNvGrpSpPr>
          <p:nvPr/>
        </p:nvGrpSpPr>
        <p:grpSpPr bwMode="auto">
          <a:xfrm>
            <a:off x="3198813" y="4279900"/>
            <a:ext cx="1620837" cy="469900"/>
            <a:chOff x="3353" y="4024"/>
            <a:chExt cx="1021" cy="296"/>
          </a:xfrm>
        </p:grpSpPr>
        <p:grpSp>
          <p:nvGrpSpPr>
            <p:cNvPr id="4461" name="Group 163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4462" name="Group 164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4463" name="Group 165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488" name="Freeform 16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89" name="Freeform 16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70" name="Group 168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486" name="Freeform 16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87" name="Freeform 17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71" name="Group 171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484" name="Freeform 17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85" name="Freeform 17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4472" name="Group 174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4473" name="Group 175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479" name="Freeform 17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80" name="Freeform 17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74" name="Group 178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477" name="Freeform 17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78" name="Freeform 18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81" name="Group 181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475" name="Freeform 18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76" name="Freeform 18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4482" name="Group 184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4483" name="Group 185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4490" name="Group 186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468" name="Freeform 187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69" name="Freeform 188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91" name="Group 189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466" name="Freeform 190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67" name="Freeform 191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92" name="Group 192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464" name="Freeform 19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65" name="Freeform 19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4493" name="Group 195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4494" name="Group 196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459" name="Freeform 197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60" name="Freeform 198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95" name="Group 199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457" name="Freeform 200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58" name="Freeform 201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496" name="Group 202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455" name="Freeform 20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56" name="Freeform 20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4503" name="Group 205"/>
          <p:cNvGrpSpPr>
            <a:grpSpLocks/>
          </p:cNvGrpSpPr>
          <p:nvPr/>
        </p:nvGrpSpPr>
        <p:grpSpPr bwMode="auto">
          <a:xfrm rot="-591822">
            <a:off x="7315200" y="4292600"/>
            <a:ext cx="1620838" cy="469900"/>
            <a:chOff x="3353" y="4024"/>
            <a:chExt cx="1021" cy="296"/>
          </a:xfrm>
        </p:grpSpPr>
        <p:grpSp>
          <p:nvGrpSpPr>
            <p:cNvPr id="4504" name="Group 206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4505" name="Group 207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4512" name="Group 20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446" name="Freeform 20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47" name="Freeform 21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513" name="Group 21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444" name="Freeform 21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45" name="Freeform 21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514" name="Group 21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442" name="Freeform 21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43" name="Freeform 21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4515" name="Group 217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4516" name="Group 21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437" name="Freeform 21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38" name="Freeform 22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523" name="Group 22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435" name="Freeform 22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36" name="Freeform 22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524" name="Group 22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433" name="Freeform 22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34" name="Freeform 22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4525" name="Group 227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117216" name="Group 228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117217" name="Group 229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426" name="Freeform 230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27" name="Freeform 231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18" name="Group 232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424" name="Freeform 23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25" name="Freeform 23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19" name="Group 235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422" name="Freeform 23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23" name="Freeform 23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7220" name="Group 238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117221" name="Group 239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417" name="Freeform 240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18" name="Freeform 241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22" name="Group 242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415" name="Freeform 24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16" name="Freeform 24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23" name="Group 245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413" name="Freeform 24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14" name="Freeform 24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117224" name="Group 248"/>
          <p:cNvGrpSpPr>
            <a:grpSpLocks/>
          </p:cNvGrpSpPr>
          <p:nvPr/>
        </p:nvGrpSpPr>
        <p:grpSpPr bwMode="auto">
          <a:xfrm>
            <a:off x="4837113" y="4279900"/>
            <a:ext cx="1620837" cy="469900"/>
            <a:chOff x="3353" y="4024"/>
            <a:chExt cx="1021" cy="296"/>
          </a:xfrm>
        </p:grpSpPr>
        <p:grpSp>
          <p:nvGrpSpPr>
            <p:cNvPr id="117225" name="Group 249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117226" name="Group 250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117227" name="Group 251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404" name="Freeform 25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05" name="Freeform 25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28" name="Group 254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402" name="Freeform 25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03" name="Freeform 25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29" name="Group 257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400" name="Freeform 25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401" name="Freeform 25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7230" name="Group 260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117231" name="Group 261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395" name="Freeform 26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96" name="Freeform 26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32" name="Group 264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393" name="Freeform 26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94" name="Freeform 26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33" name="Group 267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391" name="Freeform 26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92" name="Freeform 26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17234" name="Group 270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117235" name="Group 271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117236" name="Group 272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384" name="Freeform 27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85" name="Freeform 27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37" name="Group 275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382" name="Freeform 27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83" name="Freeform 27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38" name="Group 278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380" name="Freeform 27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81" name="Freeform 28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7239" name="Group 281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117240" name="Group 282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375" name="Freeform 283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76" name="Freeform 284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41" name="Group 285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373" name="Freeform 28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74" name="Freeform 28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42" name="Group 288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371" name="Freeform 28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72" name="Freeform 29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117243" name="Group 291"/>
          <p:cNvGrpSpPr>
            <a:grpSpLocks/>
          </p:cNvGrpSpPr>
          <p:nvPr/>
        </p:nvGrpSpPr>
        <p:grpSpPr bwMode="auto">
          <a:xfrm>
            <a:off x="7391400" y="4597400"/>
            <a:ext cx="1620838" cy="469900"/>
            <a:chOff x="3353" y="4024"/>
            <a:chExt cx="1021" cy="296"/>
          </a:xfrm>
        </p:grpSpPr>
        <p:grpSp>
          <p:nvGrpSpPr>
            <p:cNvPr id="117244" name="Group 292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117245" name="Group 293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117247" name="Group 294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362" name="Freeform 29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63" name="Freeform 29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16" name="Group 297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360" name="Freeform 29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61" name="Freeform 29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17" name="Group 300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358" name="Freeform 30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59" name="Freeform 30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4618" name="Group 303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4619" name="Group 304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353" name="Freeform 30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54" name="Freeform 30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20" name="Group 307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351" name="Freeform 30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52" name="Freeform 30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21" name="Group 310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349" name="Freeform 31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50" name="Freeform 31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4622" name="Group 313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4623" name="Group 314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4624" name="Group 315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342" name="Freeform 31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43" name="Freeform 31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25" name="Group 318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340" name="Freeform 31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41" name="Freeform 32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26" name="Group 321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338" name="Freeform 32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39" name="Freeform 32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4627" name="Group 324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4628" name="Group 325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333" name="Freeform 326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34" name="Freeform 327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29" name="Group 328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331" name="Freeform 32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32" name="Freeform 33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30" name="Group 331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329" name="Freeform 33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30" name="Freeform 33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4631" name="Group 334"/>
          <p:cNvGrpSpPr>
            <a:grpSpLocks/>
          </p:cNvGrpSpPr>
          <p:nvPr/>
        </p:nvGrpSpPr>
        <p:grpSpPr bwMode="auto">
          <a:xfrm rot="390861">
            <a:off x="533400" y="4648200"/>
            <a:ext cx="1620838" cy="469900"/>
            <a:chOff x="3353" y="4024"/>
            <a:chExt cx="1021" cy="296"/>
          </a:xfrm>
        </p:grpSpPr>
        <p:grpSp>
          <p:nvGrpSpPr>
            <p:cNvPr id="4632" name="Group 335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4633" name="Group 336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4634" name="Group 337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320" name="Freeform 33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21" name="Freeform 33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35" name="Group 340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318" name="Freeform 34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19" name="Freeform 34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36" name="Group 343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316" name="Freeform 34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17" name="Freeform 34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4637" name="Group 346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4638" name="Group 347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311" name="Freeform 34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12" name="Freeform 34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39" name="Group 350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309" name="Freeform 35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10" name="Freeform 35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48" name="Group 353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307" name="Freeform 35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08" name="Freeform 35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17249" name="Group 356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117250" name="Group 357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117251" name="Group 35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300" name="Freeform 35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301" name="Freeform 36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52" name="Group 36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298" name="Freeform 36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299" name="Freeform 36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53" name="Group 36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296" name="Freeform 36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297" name="Freeform 36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7255" name="Group 367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117256" name="Group 368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291" name="Freeform 369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292" name="Freeform 370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57" name="Group 371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289" name="Freeform 37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290" name="Freeform 37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258" name="Group 374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287" name="Freeform 37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288" name="Freeform 37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008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117259" name="Group 377"/>
          <p:cNvGrpSpPr>
            <a:grpSpLocks/>
          </p:cNvGrpSpPr>
          <p:nvPr/>
        </p:nvGrpSpPr>
        <p:grpSpPr bwMode="auto">
          <a:xfrm rot="20803610" flipH="1">
            <a:off x="6438900" y="5600700"/>
            <a:ext cx="360363" cy="165100"/>
            <a:chOff x="3168" y="3888"/>
            <a:chExt cx="227" cy="104"/>
          </a:xfrm>
        </p:grpSpPr>
        <p:sp>
          <p:nvSpPr>
            <p:cNvPr id="4277" name="Freeform 378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78" name="Freeform 379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79" name="Freeform 380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60" name="Group 381"/>
          <p:cNvGrpSpPr>
            <a:grpSpLocks/>
          </p:cNvGrpSpPr>
          <p:nvPr/>
        </p:nvGrpSpPr>
        <p:grpSpPr bwMode="auto">
          <a:xfrm rot="20803610" flipH="1">
            <a:off x="6705600" y="5715000"/>
            <a:ext cx="360363" cy="165100"/>
            <a:chOff x="3168" y="3888"/>
            <a:chExt cx="227" cy="104"/>
          </a:xfrm>
        </p:grpSpPr>
        <p:sp>
          <p:nvSpPr>
            <p:cNvPr id="4274" name="Freeform 382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75" name="Freeform 383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76" name="Freeform 384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61" name="Group 385"/>
          <p:cNvGrpSpPr>
            <a:grpSpLocks/>
          </p:cNvGrpSpPr>
          <p:nvPr/>
        </p:nvGrpSpPr>
        <p:grpSpPr bwMode="auto">
          <a:xfrm rot="20803610" flipH="1">
            <a:off x="3314700" y="5422900"/>
            <a:ext cx="360363" cy="165100"/>
            <a:chOff x="3168" y="3888"/>
            <a:chExt cx="227" cy="104"/>
          </a:xfrm>
        </p:grpSpPr>
        <p:sp>
          <p:nvSpPr>
            <p:cNvPr id="4271" name="Freeform 386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72" name="Freeform 387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73" name="Freeform 388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62" name="Group 389"/>
          <p:cNvGrpSpPr>
            <a:grpSpLocks/>
          </p:cNvGrpSpPr>
          <p:nvPr/>
        </p:nvGrpSpPr>
        <p:grpSpPr bwMode="auto">
          <a:xfrm rot="20803610" flipH="1">
            <a:off x="3606800" y="5372100"/>
            <a:ext cx="360363" cy="165100"/>
            <a:chOff x="3168" y="3888"/>
            <a:chExt cx="227" cy="104"/>
          </a:xfrm>
        </p:grpSpPr>
        <p:sp>
          <p:nvSpPr>
            <p:cNvPr id="4268" name="Freeform 390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69" name="Freeform 391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70" name="Freeform 392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63" name="Group 393"/>
          <p:cNvGrpSpPr>
            <a:grpSpLocks/>
          </p:cNvGrpSpPr>
          <p:nvPr/>
        </p:nvGrpSpPr>
        <p:grpSpPr bwMode="auto">
          <a:xfrm rot="20803610" flipH="1">
            <a:off x="4102100" y="5372100"/>
            <a:ext cx="360363" cy="165100"/>
            <a:chOff x="3168" y="3888"/>
            <a:chExt cx="227" cy="104"/>
          </a:xfrm>
        </p:grpSpPr>
        <p:sp>
          <p:nvSpPr>
            <p:cNvPr id="4265" name="Freeform 394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66" name="Freeform 395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67" name="Freeform 396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64" name="Group 397"/>
          <p:cNvGrpSpPr>
            <a:grpSpLocks/>
          </p:cNvGrpSpPr>
          <p:nvPr/>
        </p:nvGrpSpPr>
        <p:grpSpPr bwMode="auto">
          <a:xfrm rot="20803610" flipH="1">
            <a:off x="4559300" y="5384800"/>
            <a:ext cx="360363" cy="165100"/>
            <a:chOff x="3168" y="3888"/>
            <a:chExt cx="227" cy="104"/>
          </a:xfrm>
        </p:grpSpPr>
        <p:sp>
          <p:nvSpPr>
            <p:cNvPr id="4262" name="Freeform 398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63" name="Freeform 399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64" name="Freeform 400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65" name="Group 401"/>
          <p:cNvGrpSpPr>
            <a:grpSpLocks/>
          </p:cNvGrpSpPr>
          <p:nvPr/>
        </p:nvGrpSpPr>
        <p:grpSpPr bwMode="auto">
          <a:xfrm rot="20803610" flipH="1">
            <a:off x="4953000" y="5334000"/>
            <a:ext cx="360363" cy="165100"/>
            <a:chOff x="3168" y="3888"/>
            <a:chExt cx="227" cy="104"/>
          </a:xfrm>
        </p:grpSpPr>
        <p:sp>
          <p:nvSpPr>
            <p:cNvPr id="4259" name="Freeform 402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60" name="Freeform 403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61" name="Freeform 404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66" name="Group 405"/>
          <p:cNvGrpSpPr>
            <a:grpSpLocks/>
          </p:cNvGrpSpPr>
          <p:nvPr/>
        </p:nvGrpSpPr>
        <p:grpSpPr bwMode="auto">
          <a:xfrm rot="20803610" flipH="1">
            <a:off x="5778500" y="5334000"/>
            <a:ext cx="360363" cy="165100"/>
            <a:chOff x="3168" y="3888"/>
            <a:chExt cx="227" cy="104"/>
          </a:xfrm>
        </p:grpSpPr>
        <p:sp>
          <p:nvSpPr>
            <p:cNvPr id="4256" name="Freeform 406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57" name="Freeform 407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58" name="Freeform 408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67" name="Group 409"/>
          <p:cNvGrpSpPr>
            <a:grpSpLocks/>
          </p:cNvGrpSpPr>
          <p:nvPr/>
        </p:nvGrpSpPr>
        <p:grpSpPr bwMode="auto">
          <a:xfrm rot="20803610" flipH="1">
            <a:off x="6261100" y="5410200"/>
            <a:ext cx="360363" cy="165100"/>
            <a:chOff x="3168" y="3888"/>
            <a:chExt cx="227" cy="104"/>
          </a:xfrm>
        </p:grpSpPr>
        <p:sp>
          <p:nvSpPr>
            <p:cNvPr id="4253" name="Freeform 410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54" name="Freeform 411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55" name="Freeform 412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68" name="Group 413"/>
          <p:cNvGrpSpPr>
            <a:grpSpLocks/>
          </p:cNvGrpSpPr>
          <p:nvPr/>
        </p:nvGrpSpPr>
        <p:grpSpPr bwMode="auto">
          <a:xfrm rot="20803610" flipH="1">
            <a:off x="6629400" y="5410200"/>
            <a:ext cx="360363" cy="165100"/>
            <a:chOff x="3168" y="3888"/>
            <a:chExt cx="227" cy="104"/>
          </a:xfrm>
        </p:grpSpPr>
        <p:sp>
          <p:nvSpPr>
            <p:cNvPr id="4250" name="Freeform 414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51" name="Freeform 415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52" name="Freeform 416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69" name="Group 417"/>
          <p:cNvGrpSpPr>
            <a:grpSpLocks/>
          </p:cNvGrpSpPr>
          <p:nvPr/>
        </p:nvGrpSpPr>
        <p:grpSpPr bwMode="auto">
          <a:xfrm rot="20803610" flipH="1">
            <a:off x="7061200" y="5410200"/>
            <a:ext cx="360363" cy="165100"/>
            <a:chOff x="3168" y="3888"/>
            <a:chExt cx="227" cy="104"/>
          </a:xfrm>
        </p:grpSpPr>
        <p:sp>
          <p:nvSpPr>
            <p:cNvPr id="4247" name="Freeform 418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48" name="Freeform 419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49" name="Freeform 420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70" name="Group 421"/>
          <p:cNvGrpSpPr>
            <a:grpSpLocks/>
          </p:cNvGrpSpPr>
          <p:nvPr/>
        </p:nvGrpSpPr>
        <p:grpSpPr bwMode="auto">
          <a:xfrm rot="18631475" flipH="1">
            <a:off x="3178968" y="5584032"/>
            <a:ext cx="360363" cy="165100"/>
            <a:chOff x="3168" y="3888"/>
            <a:chExt cx="227" cy="104"/>
          </a:xfrm>
        </p:grpSpPr>
        <p:sp>
          <p:nvSpPr>
            <p:cNvPr id="4244" name="Freeform 422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45" name="Freeform 423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46" name="Freeform 424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71" name="Group 425"/>
          <p:cNvGrpSpPr>
            <a:grpSpLocks/>
          </p:cNvGrpSpPr>
          <p:nvPr/>
        </p:nvGrpSpPr>
        <p:grpSpPr bwMode="auto">
          <a:xfrm rot="18631475" flipH="1">
            <a:off x="2569368" y="5736432"/>
            <a:ext cx="360363" cy="165100"/>
            <a:chOff x="3168" y="3888"/>
            <a:chExt cx="227" cy="104"/>
          </a:xfrm>
        </p:grpSpPr>
        <p:sp>
          <p:nvSpPr>
            <p:cNvPr id="4241" name="Freeform 426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42" name="Freeform 427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43" name="Freeform 428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72" name="Group 429"/>
          <p:cNvGrpSpPr>
            <a:grpSpLocks/>
          </p:cNvGrpSpPr>
          <p:nvPr/>
        </p:nvGrpSpPr>
        <p:grpSpPr bwMode="auto">
          <a:xfrm rot="18631475" flipH="1">
            <a:off x="1578768" y="5507832"/>
            <a:ext cx="360363" cy="165100"/>
            <a:chOff x="3168" y="3888"/>
            <a:chExt cx="227" cy="104"/>
          </a:xfrm>
        </p:grpSpPr>
        <p:sp>
          <p:nvSpPr>
            <p:cNvPr id="4238" name="Freeform 430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39" name="Freeform 431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40" name="Freeform 432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73" name="Group 433"/>
          <p:cNvGrpSpPr>
            <a:grpSpLocks/>
          </p:cNvGrpSpPr>
          <p:nvPr/>
        </p:nvGrpSpPr>
        <p:grpSpPr bwMode="auto">
          <a:xfrm rot="18631475" flipH="1">
            <a:off x="1969293" y="5714207"/>
            <a:ext cx="360363" cy="165100"/>
            <a:chOff x="3168" y="3888"/>
            <a:chExt cx="227" cy="104"/>
          </a:xfrm>
        </p:grpSpPr>
        <p:sp>
          <p:nvSpPr>
            <p:cNvPr id="4235" name="Freeform 434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36" name="Freeform 435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37" name="Freeform 436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74" name="Group 437"/>
          <p:cNvGrpSpPr>
            <a:grpSpLocks/>
          </p:cNvGrpSpPr>
          <p:nvPr/>
        </p:nvGrpSpPr>
        <p:grpSpPr bwMode="auto">
          <a:xfrm rot="3889958" flipH="1">
            <a:off x="6833393" y="4761707"/>
            <a:ext cx="360363" cy="165100"/>
            <a:chOff x="3168" y="3888"/>
            <a:chExt cx="227" cy="104"/>
          </a:xfrm>
        </p:grpSpPr>
        <p:sp>
          <p:nvSpPr>
            <p:cNvPr id="4232" name="Freeform 438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33" name="Freeform 439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34" name="Freeform 440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75" name="Group 441"/>
          <p:cNvGrpSpPr>
            <a:grpSpLocks/>
          </p:cNvGrpSpPr>
          <p:nvPr/>
        </p:nvGrpSpPr>
        <p:grpSpPr bwMode="auto">
          <a:xfrm rot="20803610" flipH="1">
            <a:off x="2971800" y="5257800"/>
            <a:ext cx="360363" cy="165100"/>
            <a:chOff x="3168" y="3888"/>
            <a:chExt cx="227" cy="104"/>
          </a:xfrm>
        </p:grpSpPr>
        <p:sp>
          <p:nvSpPr>
            <p:cNvPr id="4229" name="Freeform 442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30" name="Freeform 443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31" name="Freeform 444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76" name="Group 445"/>
          <p:cNvGrpSpPr>
            <a:grpSpLocks/>
          </p:cNvGrpSpPr>
          <p:nvPr/>
        </p:nvGrpSpPr>
        <p:grpSpPr bwMode="auto">
          <a:xfrm rot="20803610" flipH="1">
            <a:off x="2755900" y="4800600"/>
            <a:ext cx="360363" cy="165100"/>
            <a:chOff x="3168" y="3888"/>
            <a:chExt cx="227" cy="104"/>
          </a:xfrm>
        </p:grpSpPr>
        <p:sp>
          <p:nvSpPr>
            <p:cNvPr id="4226" name="Freeform 446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27" name="Freeform 447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28" name="Freeform 448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77" name="Group 449"/>
          <p:cNvGrpSpPr>
            <a:grpSpLocks/>
          </p:cNvGrpSpPr>
          <p:nvPr/>
        </p:nvGrpSpPr>
        <p:grpSpPr bwMode="auto">
          <a:xfrm rot="20803610" flipH="1">
            <a:off x="3886200" y="5372100"/>
            <a:ext cx="360363" cy="165100"/>
            <a:chOff x="3168" y="3888"/>
            <a:chExt cx="227" cy="104"/>
          </a:xfrm>
        </p:grpSpPr>
        <p:sp>
          <p:nvSpPr>
            <p:cNvPr id="4223" name="Freeform 450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24" name="Freeform 451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25" name="Freeform 452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78" name="Group 453"/>
          <p:cNvGrpSpPr>
            <a:grpSpLocks/>
          </p:cNvGrpSpPr>
          <p:nvPr/>
        </p:nvGrpSpPr>
        <p:grpSpPr bwMode="auto">
          <a:xfrm rot="20803610" flipH="1">
            <a:off x="4318000" y="5054600"/>
            <a:ext cx="360363" cy="165100"/>
            <a:chOff x="3168" y="3888"/>
            <a:chExt cx="227" cy="104"/>
          </a:xfrm>
        </p:grpSpPr>
        <p:sp>
          <p:nvSpPr>
            <p:cNvPr id="4220" name="Freeform 454" descr="Пробка"/>
            <p:cNvSpPr>
              <a:spLocks/>
            </p:cNvSpPr>
            <p:nvPr/>
          </p:nvSpPr>
          <p:spPr bwMode="auto">
            <a:xfrm>
              <a:off x="316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21" name="Freeform 455" descr="Пробка"/>
            <p:cNvSpPr>
              <a:spLocks/>
            </p:cNvSpPr>
            <p:nvPr/>
          </p:nvSpPr>
          <p:spPr bwMode="auto">
            <a:xfrm>
              <a:off x="3288" y="3888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22" name="Freeform 456" descr="Пробка"/>
            <p:cNvSpPr>
              <a:spLocks/>
            </p:cNvSpPr>
            <p:nvPr/>
          </p:nvSpPr>
          <p:spPr bwMode="auto">
            <a:xfrm>
              <a:off x="3184" y="3936"/>
              <a:ext cx="107" cy="56"/>
            </a:xfrm>
            <a:custGeom>
              <a:avLst/>
              <a:gdLst>
                <a:gd name="T0" fmla="*/ 32 w 155"/>
                <a:gd name="T1" fmla="*/ 48 h 112"/>
                <a:gd name="T2" fmla="*/ 96 w 155"/>
                <a:gd name="T3" fmla="*/ 0 h 112"/>
                <a:gd name="T4" fmla="*/ 152 w 155"/>
                <a:gd name="T5" fmla="*/ 72 h 112"/>
                <a:gd name="T6" fmla="*/ 120 w 155"/>
                <a:gd name="T7" fmla="*/ 88 h 112"/>
                <a:gd name="T8" fmla="*/ 0 w 155"/>
                <a:gd name="T9" fmla="*/ 112 h 112"/>
                <a:gd name="T10" fmla="*/ 32 w 155"/>
                <a:gd name="T11" fmla="*/ 48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5"/>
                <a:gd name="T19" fmla="*/ 0 h 112"/>
                <a:gd name="T20" fmla="*/ 155 w 155"/>
                <a:gd name="T21" fmla="*/ 112 h 1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5" h="112">
                  <a:moveTo>
                    <a:pt x="32" y="48"/>
                  </a:moveTo>
                  <a:lnTo>
                    <a:pt x="96" y="0"/>
                  </a:lnTo>
                  <a:cubicBezTo>
                    <a:pt x="115" y="24"/>
                    <a:pt x="144" y="43"/>
                    <a:pt x="152" y="72"/>
                  </a:cubicBezTo>
                  <a:cubicBezTo>
                    <a:pt x="155" y="84"/>
                    <a:pt x="120" y="88"/>
                    <a:pt x="120" y="88"/>
                  </a:cubicBezTo>
                  <a:lnTo>
                    <a:pt x="0" y="112"/>
                  </a:lnTo>
                  <a:lnTo>
                    <a:pt x="32" y="48"/>
                  </a:lnTo>
                  <a:close/>
                </a:path>
              </a:pathLst>
            </a:custGeom>
            <a:blipFill dpi="0" rotWithShape="1">
              <a:blip r:embed="rId6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279" name="Group 457"/>
          <p:cNvGrpSpPr>
            <a:grpSpLocks/>
          </p:cNvGrpSpPr>
          <p:nvPr/>
        </p:nvGrpSpPr>
        <p:grpSpPr bwMode="auto">
          <a:xfrm>
            <a:off x="76200" y="4343400"/>
            <a:ext cx="1620838" cy="469900"/>
            <a:chOff x="3353" y="4024"/>
            <a:chExt cx="1021" cy="296"/>
          </a:xfrm>
        </p:grpSpPr>
        <p:grpSp>
          <p:nvGrpSpPr>
            <p:cNvPr id="4096" name="Group 458"/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4097" name="Group 459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4102" name="Group 460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218" name="Freeform 46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219" name="Freeform 46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109" name="Group 463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216" name="Freeform 46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217" name="Freeform 46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110" name="Group 466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214" name="Freeform 467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215" name="Freeform 468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4111" name="Group 469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4112" name="Group 470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209" name="Freeform 471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210" name="Freeform 472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113" name="Group 473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207" name="Freeform 474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208" name="Freeform 475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114" name="Group 476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205" name="Freeform 477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206" name="Freeform 478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4115" name="Group 479"/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4116" name="Group 480"/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4117" name="Group 481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198" name="Freeform 48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199" name="Freeform 48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118" name="Group 484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196" name="Freeform 48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197" name="Freeform 48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119" name="Group 487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194" name="Freeform 48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195" name="Freeform 48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4120" name="Group 490"/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4121" name="Group 491"/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4189" name="Freeform 492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190" name="Freeform 493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122" name="Group 494"/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4187" name="Freeform 495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188" name="Freeform 496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123" name="Group 497"/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4185" name="Freeform 498"/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  <a:gd name="T6" fmla="*/ 0 60000 65536"/>
                      <a:gd name="T7" fmla="*/ 0 60000 65536"/>
                      <a:gd name="T8" fmla="*/ 0 60000 65536"/>
                      <a:gd name="T9" fmla="*/ 0 w 136"/>
                      <a:gd name="T10" fmla="*/ 0 h 318"/>
                      <a:gd name="T11" fmla="*/ 136 w 136"/>
                      <a:gd name="T12" fmla="*/ 318 h 3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4186" name="Freeform 499"/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  <a:gd name="T6" fmla="*/ 0 60000 65536"/>
                      <a:gd name="T7" fmla="*/ 0 60000 65536"/>
                      <a:gd name="T8" fmla="*/ 0 60000 65536"/>
                      <a:gd name="T9" fmla="*/ 0 w 88"/>
                      <a:gd name="T10" fmla="*/ 0 h 336"/>
                      <a:gd name="T11" fmla="*/ 88 w 88"/>
                      <a:gd name="T12" fmla="*/ 336 h 3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>
                    <a:solidFill>
                      <a:srgbClr val="33CC33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aphicFrame>
        <p:nvGraphicFramePr>
          <p:cNvPr id="4098" name="Object 500"/>
          <p:cNvGraphicFramePr>
            <a:graphicFrameLocks noChangeAspect="1"/>
          </p:cNvGraphicFramePr>
          <p:nvPr/>
        </p:nvGraphicFramePr>
        <p:xfrm>
          <a:off x="6516216" y="1484784"/>
          <a:ext cx="432048" cy="792088"/>
        </p:xfrm>
        <a:graphic>
          <a:graphicData uri="http://schemas.openxmlformats.org/presentationml/2006/ole">
            <p:oleObj spid="_x0000_s33794" name="Формула" r:id="rId7" imgW="203040" imgH="393480" progId="Equation.3">
              <p:embed/>
            </p:oleObj>
          </a:graphicData>
        </a:graphic>
      </p:graphicFrame>
      <p:graphicFrame>
        <p:nvGraphicFramePr>
          <p:cNvPr id="4099" name="Object 501"/>
          <p:cNvGraphicFramePr>
            <a:graphicFrameLocks noChangeAspect="1"/>
          </p:cNvGraphicFramePr>
          <p:nvPr/>
        </p:nvGraphicFramePr>
        <p:xfrm>
          <a:off x="2003450" y="2394397"/>
          <a:ext cx="768350" cy="890587"/>
        </p:xfrm>
        <a:graphic>
          <a:graphicData uri="http://schemas.openxmlformats.org/presentationml/2006/ole">
            <p:oleObj spid="_x0000_s33795" name="Формула" r:id="rId8" imgW="393480" imgH="393480" progId="Equation.3">
              <p:embed/>
            </p:oleObj>
          </a:graphicData>
        </a:graphic>
      </p:graphicFrame>
      <p:sp>
        <p:nvSpPr>
          <p:cNvPr id="4164" name="Freeform 502"/>
          <p:cNvSpPr>
            <a:spLocks/>
          </p:cNvSpPr>
          <p:nvPr/>
        </p:nvSpPr>
        <p:spPr bwMode="auto">
          <a:xfrm>
            <a:off x="1203325" y="5105400"/>
            <a:ext cx="549275" cy="1752600"/>
          </a:xfrm>
          <a:custGeom>
            <a:avLst/>
            <a:gdLst>
              <a:gd name="T0" fmla="*/ 0 w 346"/>
              <a:gd name="T1" fmla="*/ 1091 h 1104"/>
              <a:gd name="T2" fmla="*/ 2 w 346"/>
              <a:gd name="T3" fmla="*/ 8 h 1104"/>
              <a:gd name="T4" fmla="*/ 0 w 346"/>
              <a:gd name="T5" fmla="*/ 13 h 1104"/>
              <a:gd name="T6" fmla="*/ 116 w 346"/>
              <a:gd name="T7" fmla="*/ 0 h 1104"/>
              <a:gd name="T8" fmla="*/ 192 w 346"/>
              <a:gd name="T9" fmla="*/ 0 h 1104"/>
              <a:gd name="T10" fmla="*/ 269 w 346"/>
              <a:gd name="T11" fmla="*/ 13 h 1104"/>
              <a:gd name="T12" fmla="*/ 338 w 346"/>
              <a:gd name="T13" fmla="*/ 24 h 1104"/>
              <a:gd name="T14" fmla="*/ 346 w 346"/>
              <a:gd name="T15" fmla="*/ 1091 h 1104"/>
              <a:gd name="T16" fmla="*/ 192 w 346"/>
              <a:gd name="T17" fmla="*/ 1104 h 1104"/>
              <a:gd name="T18" fmla="*/ 116 w 346"/>
              <a:gd name="T19" fmla="*/ 1104 h 1104"/>
              <a:gd name="T20" fmla="*/ 0 w 346"/>
              <a:gd name="T21" fmla="*/ 1091 h 11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46"/>
              <a:gd name="T34" fmla="*/ 0 h 1104"/>
              <a:gd name="T35" fmla="*/ 346 w 346"/>
              <a:gd name="T36" fmla="*/ 1104 h 110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46" h="1104">
                <a:moveTo>
                  <a:pt x="0" y="1091"/>
                </a:moveTo>
                <a:lnTo>
                  <a:pt x="2" y="8"/>
                </a:lnTo>
                <a:lnTo>
                  <a:pt x="0" y="13"/>
                </a:lnTo>
                <a:lnTo>
                  <a:pt x="116" y="0"/>
                </a:lnTo>
                <a:lnTo>
                  <a:pt x="192" y="0"/>
                </a:lnTo>
                <a:lnTo>
                  <a:pt x="269" y="13"/>
                </a:lnTo>
                <a:lnTo>
                  <a:pt x="338" y="24"/>
                </a:lnTo>
                <a:lnTo>
                  <a:pt x="346" y="1091"/>
                </a:lnTo>
                <a:lnTo>
                  <a:pt x="192" y="1104"/>
                </a:lnTo>
                <a:lnTo>
                  <a:pt x="116" y="1104"/>
                </a:lnTo>
                <a:lnTo>
                  <a:pt x="0" y="1091"/>
                </a:lnTo>
                <a:close/>
              </a:path>
            </a:pathLst>
          </a:custGeom>
          <a:solidFill>
            <a:srgbClr val="FFBD5D"/>
          </a:solidFill>
          <a:ln w="5715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5" name="Freeform 503" descr="Дуб"/>
          <p:cNvSpPr>
            <a:spLocks/>
          </p:cNvSpPr>
          <p:nvPr/>
        </p:nvSpPr>
        <p:spPr bwMode="auto">
          <a:xfrm>
            <a:off x="1142976" y="357166"/>
            <a:ext cx="609600" cy="4876800"/>
          </a:xfrm>
          <a:custGeom>
            <a:avLst/>
            <a:gdLst>
              <a:gd name="T0" fmla="*/ 48 w 480"/>
              <a:gd name="T1" fmla="*/ 4128 h 4176"/>
              <a:gd name="T2" fmla="*/ 0 w 480"/>
              <a:gd name="T3" fmla="*/ 96 h 4176"/>
              <a:gd name="T4" fmla="*/ 48 w 480"/>
              <a:gd name="T5" fmla="*/ 48 h 4176"/>
              <a:gd name="T6" fmla="*/ 192 w 480"/>
              <a:gd name="T7" fmla="*/ 0 h 4176"/>
              <a:gd name="T8" fmla="*/ 288 w 480"/>
              <a:gd name="T9" fmla="*/ 0 h 4176"/>
              <a:gd name="T10" fmla="*/ 384 w 480"/>
              <a:gd name="T11" fmla="*/ 48 h 4176"/>
              <a:gd name="T12" fmla="*/ 432 w 480"/>
              <a:gd name="T13" fmla="*/ 96 h 4176"/>
              <a:gd name="T14" fmla="*/ 480 w 480"/>
              <a:gd name="T15" fmla="*/ 4128 h 4176"/>
              <a:gd name="T16" fmla="*/ 288 w 480"/>
              <a:gd name="T17" fmla="*/ 4176 h 4176"/>
              <a:gd name="T18" fmla="*/ 192 w 480"/>
              <a:gd name="T19" fmla="*/ 4176 h 4176"/>
              <a:gd name="T20" fmla="*/ 48 w 480"/>
              <a:gd name="T21" fmla="*/ 4128 h 41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80"/>
              <a:gd name="T34" fmla="*/ 0 h 4176"/>
              <a:gd name="T35" fmla="*/ 480 w 480"/>
              <a:gd name="T36" fmla="*/ 4176 h 41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80" h="4176">
                <a:moveTo>
                  <a:pt x="48" y="4128"/>
                </a:moveTo>
                <a:lnTo>
                  <a:pt x="0" y="96"/>
                </a:lnTo>
                <a:lnTo>
                  <a:pt x="48" y="48"/>
                </a:lnTo>
                <a:lnTo>
                  <a:pt x="192" y="0"/>
                </a:lnTo>
                <a:lnTo>
                  <a:pt x="288" y="0"/>
                </a:lnTo>
                <a:lnTo>
                  <a:pt x="384" y="48"/>
                </a:lnTo>
                <a:lnTo>
                  <a:pt x="432" y="96"/>
                </a:lnTo>
                <a:lnTo>
                  <a:pt x="480" y="4128"/>
                </a:lnTo>
                <a:lnTo>
                  <a:pt x="288" y="4176"/>
                </a:lnTo>
                <a:lnTo>
                  <a:pt x="192" y="4176"/>
                </a:lnTo>
                <a:lnTo>
                  <a:pt x="48" y="4128"/>
                </a:lnTo>
                <a:close/>
              </a:path>
            </a:pathLst>
          </a:custGeom>
          <a:blipFill dpi="0" rotWithShape="1">
            <a:blip r:embed="rId9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6" name="Freeform 504"/>
          <p:cNvSpPr>
            <a:spLocks/>
          </p:cNvSpPr>
          <p:nvPr/>
        </p:nvSpPr>
        <p:spPr bwMode="auto">
          <a:xfrm>
            <a:off x="2192338" y="4059238"/>
            <a:ext cx="688975" cy="719137"/>
          </a:xfrm>
          <a:custGeom>
            <a:avLst/>
            <a:gdLst>
              <a:gd name="T0" fmla="*/ 159 w 434"/>
              <a:gd name="T1" fmla="*/ 31 h 453"/>
              <a:gd name="T2" fmla="*/ 387 w 434"/>
              <a:gd name="T3" fmla="*/ 111 h 453"/>
              <a:gd name="T4" fmla="*/ 405 w 434"/>
              <a:gd name="T5" fmla="*/ 125 h 453"/>
              <a:gd name="T6" fmla="*/ 431 w 434"/>
              <a:gd name="T7" fmla="*/ 144 h 453"/>
              <a:gd name="T8" fmla="*/ 388 w 434"/>
              <a:gd name="T9" fmla="*/ 293 h 453"/>
              <a:gd name="T10" fmla="*/ 321 w 434"/>
              <a:gd name="T11" fmla="*/ 429 h 453"/>
              <a:gd name="T12" fmla="*/ 305 w 434"/>
              <a:gd name="T13" fmla="*/ 434 h 453"/>
              <a:gd name="T14" fmla="*/ 281 w 434"/>
              <a:gd name="T15" fmla="*/ 434 h 453"/>
              <a:gd name="T16" fmla="*/ 197 w 434"/>
              <a:gd name="T17" fmla="*/ 428 h 453"/>
              <a:gd name="T18" fmla="*/ 107 w 434"/>
              <a:gd name="T19" fmla="*/ 428 h 453"/>
              <a:gd name="T20" fmla="*/ 35 w 434"/>
              <a:gd name="T21" fmla="*/ 428 h 453"/>
              <a:gd name="T22" fmla="*/ 14 w 434"/>
              <a:gd name="T23" fmla="*/ 415 h 453"/>
              <a:gd name="T24" fmla="*/ 9 w 434"/>
              <a:gd name="T25" fmla="*/ 271 h 453"/>
              <a:gd name="T26" fmla="*/ 62 w 434"/>
              <a:gd name="T27" fmla="*/ 147 h 453"/>
              <a:gd name="T28" fmla="*/ 119 w 434"/>
              <a:gd name="T29" fmla="*/ 19 h 453"/>
              <a:gd name="T30" fmla="*/ 137 w 434"/>
              <a:gd name="T31" fmla="*/ 32 h 453"/>
              <a:gd name="T32" fmla="*/ 159 w 434"/>
              <a:gd name="T33" fmla="*/ 31 h 45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34"/>
              <a:gd name="T52" fmla="*/ 0 h 453"/>
              <a:gd name="T53" fmla="*/ 434 w 434"/>
              <a:gd name="T54" fmla="*/ 453 h 45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34" h="453">
                <a:moveTo>
                  <a:pt x="159" y="31"/>
                </a:moveTo>
                <a:cubicBezTo>
                  <a:pt x="202" y="47"/>
                  <a:pt x="346" y="96"/>
                  <a:pt x="387" y="111"/>
                </a:cubicBezTo>
                <a:cubicBezTo>
                  <a:pt x="428" y="127"/>
                  <a:pt x="398" y="120"/>
                  <a:pt x="405" y="125"/>
                </a:cubicBezTo>
                <a:cubicBezTo>
                  <a:pt x="412" y="130"/>
                  <a:pt x="434" y="116"/>
                  <a:pt x="431" y="144"/>
                </a:cubicBezTo>
                <a:cubicBezTo>
                  <a:pt x="428" y="171"/>
                  <a:pt x="406" y="245"/>
                  <a:pt x="388" y="293"/>
                </a:cubicBezTo>
                <a:cubicBezTo>
                  <a:pt x="370" y="339"/>
                  <a:pt x="335" y="405"/>
                  <a:pt x="321" y="429"/>
                </a:cubicBezTo>
                <a:cubicBezTo>
                  <a:pt x="307" y="453"/>
                  <a:pt x="312" y="433"/>
                  <a:pt x="305" y="434"/>
                </a:cubicBezTo>
                <a:cubicBezTo>
                  <a:pt x="298" y="435"/>
                  <a:pt x="299" y="435"/>
                  <a:pt x="281" y="434"/>
                </a:cubicBezTo>
                <a:cubicBezTo>
                  <a:pt x="263" y="433"/>
                  <a:pt x="226" y="429"/>
                  <a:pt x="197" y="428"/>
                </a:cubicBezTo>
                <a:cubicBezTo>
                  <a:pt x="168" y="427"/>
                  <a:pt x="134" y="428"/>
                  <a:pt x="107" y="428"/>
                </a:cubicBezTo>
                <a:cubicBezTo>
                  <a:pt x="80" y="428"/>
                  <a:pt x="50" y="430"/>
                  <a:pt x="35" y="428"/>
                </a:cubicBezTo>
                <a:cubicBezTo>
                  <a:pt x="20" y="426"/>
                  <a:pt x="18" y="441"/>
                  <a:pt x="14" y="415"/>
                </a:cubicBezTo>
                <a:cubicBezTo>
                  <a:pt x="10" y="389"/>
                  <a:pt x="0" y="316"/>
                  <a:pt x="9" y="271"/>
                </a:cubicBezTo>
                <a:cubicBezTo>
                  <a:pt x="17" y="227"/>
                  <a:pt x="44" y="189"/>
                  <a:pt x="62" y="147"/>
                </a:cubicBezTo>
                <a:cubicBezTo>
                  <a:pt x="80" y="104"/>
                  <a:pt x="106" y="37"/>
                  <a:pt x="119" y="19"/>
                </a:cubicBezTo>
                <a:cubicBezTo>
                  <a:pt x="131" y="0"/>
                  <a:pt x="130" y="30"/>
                  <a:pt x="137" y="32"/>
                </a:cubicBezTo>
                <a:cubicBezTo>
                  <a:pt x="143" y="34"/>
                  <a:pt x="154" y="31"/>
                  <a:pt x="159" y="31"/>
                </a:cubicBezTo>
                <a:close/>
              </a:path>
            </a:pathLst>
          </a:custGeom>
          <a:gradFill rotWithShape="1">
            <a:gsLst>
              <a:gs pos="0">
                <a:srgbClr val="969696"/>
              </a:gs>
              <a:gs pos="50000">
                <a:srgbClr val="5F5F5F"/>
              </a:gs>
              <a:gs pos="100000">
                <a:srgbClr val="969696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7" name="Freeform 505"/>
          <p:cNvSpPr>
            <a:spLocks/>
          </p:cNvSpPr>
          <p:nvPr/>
        </p:nvSpPr>
        <p:spPr bwMode="auto">
          <a:xfrm rot="-576185">
            <a:off x="2374900" y="4125913"/>
            <a:ext cx="365125" cy="555625"/>
          </a:xfrm>
          <a:custGeom>
            <a:avLst/>
            <a:gdLst>
              <a:gd name="T0" fmla="*/ 336 w 576"/>
              <a:gd name="T1" fmla="*/ 0 h 864"/>
              <a:gd name="T2" fmla="*/ 0 w 576"/>
              <a:gd name="T3" fmla="*/ 768 h 864"/>
              <a:gd name="T4" fmla="*/ 0 w 576"/>
              <a:gd name="T5" fmla="*/ 816 h 864"/>
              <a:gd name="T6" fmla="*/ 48 w 576"/>
              <a:gd name="T7" fmla="*/ 864 h 864"/>
              <a:gd name="T8" fmla="*/ 144 w 576"/>
              <a:gd name="T9" fmla="*/ 768 h 864"/>
              <a:gd name="T10" fmla="*/ 576 w 576"/>
              <a:gd name="T11" fmla="*/ 144 h 864"/>
              <a:gd name="T12" fmla="*/ 336 w 576"/>
              <a:gd name="T13" fmla="*/ 48 h 8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76"/>
              <a:gd name="T22" fmla="*/ 0 h 864"/>
              <a:gd name="T23" fmla="*/ 576 w 576"/>
              <a:gd name="T24" fmla="*/ 864 h 8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76" h="864">
                <a:moveTo>
                  <a:pt x="336" y="0"/>
                </a:moveTo>
                <a:lnTo>
                  <a:pt x="0" y="768"/>
                </a:lnTo>
                <a:lnTo>
                  <a:pt x="0" y="816"/>
                </a:lnTo>
                <a:lnTo>
                  <a:pt x="48" y="864"/>
                </a:lnTo>
                <a:lnTo>
                  <a:pt x="144" y="768"/>
                </a:lnTo>
                <a:lnTo>
                  <a:pt x="576" y="144"/>
                </a:lnTo>
                <a:lnTo>
                  <a:pt x="336" y="48"/>
                </a:lnTo>
              </a:path>
            </a:pathLst>
          </a:custGeom>
          <a:gradFill rotWithShape="1">
            <a:gsLst>
              <a:gs pos="0">
                <a:srgbClr val="5F5F5F"/>
              </a:gs>
              <a:gs pos="50000">
                <a:srgbClr val="4D4D4D"/>
              </a:gs>
              <a:gs pos="100000">
                <a:srgbClr val="5F5F5F"/>
              </a:gs>
            </a:gsLst>
            <a:lin ang="2700000" scaled="1"/>
          </a:gradFill>
          <a:ln w="3175">
            <a:solidFill>
              <a:srgbClr val="333333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8" name="Freeform 506" descr="Орех"/>
          <p:cNvSpPr>
            <a:spLocks/>
          </p:cNvSpPr>
          <p:nvPr/>
        </p:nvSpPr>
        <p:spPr bwMode="auto">
          <a:xfrm rot="-576185">
            <a:off x="2432050" y="2711450"/>
            <a:ext cx="881063" cy="1441450"/>
          </a:xfrm>
          <a:custGeom>
            <a:avLst/>
            <a:gdLst>
              <a:gd name="T0" fmla="*/ 48 w 1392"/>
              <a:gd name="T1" fmla="*/ 2120 h 2240"/>
              <a:gd name="T2" fmla="*/ 1200 w 1392"/>
              <a:gd name="T3" fmla="*/ 8 h 2240"/>
              <a:gd name="T4" fmla="*/ 1272 w 1392"/>
              <a:gd name="T5" fmla="*/ 0 h 2240"/>
              <a:gd name="T6" fmla="*/ 1352 w 1392"/>
              <a:gd name="T7" fmla="*/ 32 h 2240"/>
              <a:gd name="T8" fmla="*/ 1392 w 1392"/>
              <a:gd name="T9" fmla="*/ 104 h 2240"/>
              <a:gd name="T10" fmla="*/ 232 w 1392"/>
              <a:gd name="T11" fmla="*/ 2240 h 2240"/>
              <a:gd name="T12" fmla="*/ 0 w 1392"/>
              <a:gd name="T13" fmla="*/ 2120 h 224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92"/>
              <a:gd name="T22" fmla="*/ 0 h 2240"/>
              <a:gd name="T23" fmla="*/ 1392 w 1392"/>
              <a:gd name="T24" fmla="*/ 2240 h 224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92" h="2240">
                <a:moveTo>
                  <a:pt x="48" y="2120"/>
                </a:moveTo>
                <a:lnTo>
                  <a:pt x="1200" y="8"/>
                </a:lnTo>
                <a:lnTo>
                  <a:pt x="1272" y="0"/>
                </a:lnTo>
                <a:lnTo>
                  <a:pt x="1352" y="32"/>
                </a:lnTo>
                <a:lnTo>
                  <a:pt x="1392" y="104"/>
                </a:lnTo>
                <a:lnTo>
                  <a:pt x="232" y="2240"/>
                </a:lnTo>
                <a:lnTo>
                  <a:pt x="0" y="2120"/>
                </a:lnTo>
              </a:path>
            </a:pathLst>
          </a:custGeom>
          <a:blipFill dpi="0" rotWithShape="1">
            <a:blip r:embed="rId10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69" name="Freeform 507"/>
          <p:cNvSpPr>
            <a:spLocks/>
          </p:cNvSpPr>
          <p:nvPr/>
        </p:nvSpPr>
        <p:spPr bwMode="auto">
          <a:xfrm rot="-366931">
            <a:off x="2133600" y="4724400"/>
            <a:ext cx="609600" cy="88900"/>
          </a:xfrm>
          <a:custGeom>
            <a:avLst/>
            <a:gdLst>
              <a:gd name="T0" fmla="*/ 0 w 384"/>
              <a:gd name="T1" fmla="*/ 8 h 56"/>
              <a:gd name="T2" fmla="*/ 192 w 384"/>
              <a:gd name="T3" fmla="*/ 8 h 56"/>
              <a:gd name="T4" fmla="*/ 384 w 384"/>
              <a:gd name="T5" fmla="*/ 56 h 56"/>
              <a:gd name="T6" fmla="*/ 0 60000 65536"/>
              <a:gd name="T7" fmla="*/ 0 60000 65536"/>
              <a:gd name="T8" fmla="*/ 0 60000 65536"/>
              <a:gd name="T9" fmla="*/ 0 w 384"/>
              <a:gd name="T10" fmla="*/ 0 h 56"/>
              <a:gd name="T11" fmla="*/ 384 w 384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4" h="56">
                <a:moveTo>
                  <a:pt x="0" y="8"/>
                </a:moveTo>
                <a:cubicBezTo>
                  <a:pt x="64" y="4"/>
                  <a:pt x="128" y="0"/>
                  <a:pt x="192" y="8"/>
                </a:cubicBezTo>
                <a:cubicBezTo>
                  <a:pt x="256" y="16"/>
                  <a:pt x="320" y="36"/>
                  <a:pt x="384" y="56"/>
                </a:cubicBezTo>
              </a:path>
            </a:pathLst>
          </a:custGeom>
          <a:noFill/>
          <a:ln w="28575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100" name="Object 508"/>
          <p:cNvGraphicFramePr>
            <a:graphicFrameLocks noChangeAspect="1"/>
          </p:cNvGraphicFramePr>
          <p:nvPr/>
        </p:nvGraphicFramePr>
        <p:xfrm>
          <a:off x="1187624" y="5473824"/>
          <a:ext cx="543202" cy="1051520"/>
        </p:xfrm>
        <a:graphic>
          <a:graphicData uri="http://schemas.openxmlformats.org/presentationml/2006/ole">
            <p:oleObj spid="_x0000_s33796" name="Формула" r:id="rId11" imgW="203040" imgH="393480" progId="Equation.3">
              <p:embed/>
            </p:oleObj>
          </a:graphicData>
        </a:graphic>
      </p:graphicFrame>
      <p:graphicFrame>
        <p:nvGraphicFramePr>
          <p:cNvPr id="4101" name="Object 509"/>
          <p:cNvGraphicFramePr>
            <a:graphicFrameLocks noChangeAspect="1"/>
          </p:cNvGraphicFramePr>
          <p:nvPr/>
        </p:nvGraphicFramePr>
        <p:xfrm>
          <a:off x="176472" y="2071678"/>
          <a:ext cx="867136" cy="925274"/>
        </p:xfrm>
        <a:graphic>
          <a:graphicData uri="http://schemas.openxmlformats.org/presentationml/2006/ole">
            <p:oleObj spid="_x0000_s33797" name="Формула" r:id="rId12" imgW="368280" imgH="393480" progId="Equation.3">
              <p:embed/>
            </p:oleObj>
          </a:graphicData>
        </a:graphic>
      </p:graphicFrame>
      <p:sp>
        <p:nvSpPr>
          <p:cNvPr id="520" name="TextBox 519"/>
          <p:cNvSpPr txBox="1"/>
          <p:nvPr/>
        </p:nvSpPr>
        <p:spPr>
          <a:xfrm>
            <a:off x="3714744" y="4000504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1" descr="C:\Users\Елена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7236296" y="5301208"/>
            <a:ext cx="1031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ru-RU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847</a:t>
            </a:r>
            <a:endParaRPr lang="ru-RU" sz="2800" b="1" dirty="0"/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107504" y="5920829"/>
            <a:ext cx="8229600" cy="244475"/>
            <a:chOff x="344" y="1718"/>
            <a:chExt cx="5184" cy="154"/>
          </a:xfrm>
        </p:grpSpPr>
        <p:sp>
          <p:nvSpPr>
            <p:cNvPr id="73735" name="Freeform 7"/>
            <p:cNvSpPr>
              <a:spLocks/>
            </p:cNvSpPr>
            <p:nvPr/>
          </p:nvSpPr>
          <p:spPr bwMode="auto">
            <a:xfrm flipV="1">
              <a:off x="352" y="1761"/>
              <a:ext cx="5163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152" y="0"/>
                </a:cxn>
              </a:cxnLst>
              <a:rect l="0" t="0" r="r" b="b"/>
              <a:pathLst>
                <a:path w="5152" h="1">
                  <a:moveTo>
                    <a:pt x="0" y="0"/>
                  </a:moveTo>
                  <a:lnTo>
                    <a:pt x="5152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36" name="Line 8"/>
            <p:cNvSpPr>
              <a:spLocks noChangeShapeType="1"/>
            </p:cNvSpPr>
            <p:nvPr/>
          </p:nvSpPr>
          <p:spPr bwMode="auto">
            <a:xfrm>
              <a:off x="344" y="171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37" name="Line 9"/>
            <p:cNvSpPr>
              <a:spLocks noChangeShapeType="1"/>
            </p:cNvSpPr>
            <p:nvPr/>
          </p:nvSpPr>
          <p:spPr bwMode="auto">
            <a:xfrm>
              <a:off x="2400" y="171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38" name="Line 10"/>
            <p:cNvSpPr>
              <a:spLocks noChangeShapeType="1"/>
            </p:cNvSpPr>
            <p:nvPr/>
          </p:nvSpPr>
          <p:spPr bwMode="auto">
            <a:xfrm>
              <a:off x="5528" y="171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55" name="Line 27"/>
            <p:cNvSpPr>
              <a:spLocks noChangeShapeType="1"/>
            </p:cNvSpPr>
            <p:nvPr/>
          </p:nvSpPr>
          <p:spPr bwMode="auto">
            <a:xfrm>
              <a:off x="4800" y="172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539552" y="2132856"/>
            <a:ext cx="1224136" cy="52322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ru-RU" sz="2800" b="1" dirty="0" smtClean="0">
                <a:latin typeface="Cambria" pitchFamily="18" charset="0"/>
              </a:rPr>
              <a:t>№661</a:t>
            </a:r>
            <a:endParaRPr lang="ru-RU" sz="2800" b="1" dirty="0">
              <a:latin typeface="Cambria" pitchFamily="18" charset="0"/>
            </a:endParaRPr>
          </a:p>
        </p:txBody>
      </p:sp>
      <p:sp>
        <p:nvSpPr>
          <p:cNvPr id="73742" name="Freeform 14"/>
          <p:cNvSpPr>
            <a:spLocks/>
          </p:cNvSpPr>
          <p:nvPr/>
        </p:nvSpPr>
        <p:spPr bwMode="auto">
          <a:xfrm>
            <a:off x="107504" y="6019700"/>
            <a:ext cx="708660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464" y="0"/>
              </a:cxn>
            </a:cxnLst>
            <a:rect l="0" t="0" r="r" b="b"/>
            <a:pathLst>
              <a:path w="4464" h="1">
                <a:moveTo>
                  <a:pt x="0" y="0"/>
                </a:moveTo>
                <a:lnTo>
                  <a:pt x="4464" y="0"/>
                </a:lnTo>
              </a:path>
            </a:pathLst>
          </a:custGeom>
          <a:noFill/>
          <a:ln w="57150" cmpd="sng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754" name="Rectangle 26"/>
          <p:cNvSpPr>
            <a:spLocks noChangeArrowheads="1"/>
          </p:cNvSpPr>
          <p:nvPr/>
        </p:nvSpPr>
        <p:spPr bwMode="auto">
          <a:xfrm>
            <a:off x="4810422" y="5301208"/>
            <a:ext cx="12017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ru-RU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53%</a:t>
            </a:r>
            <a:endParaRPr lang="ru-RU" sz="2800" b="1" dirty="0"/>
          </a:p>
        </p:txBody>
      </p:sp>
      <p:sp>
        <p:nvSpPr>
          <p:cNvPr id="73753" name="Rectangle 25"/>
          <p:cNvSpPr>
            <a:spLocks noChangeArrowheads="1"/>
          </p:cNvSpPr>
          <p:nvPr/>
        </p:nvSpPr>
        <p:spPr bwMode="auto">
          <a:xfrm>
            <a:off x="1138014" y="5319613"/>
            <a:ext cx="12017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ru-RU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40%</a:t>
            </a:r>
            <a:endParaRPr lang="ru-RU" sz="2800" b="1" dirty="0"/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3275856" y="1772816"/>
            <a:ext cx="4608512" cy="2376264"/>
            <a:chOff x="144" y="1402"/>
            <a:chExt cx="4560" cy="3072"/>
          </a:xfrm>
        </p:grpSpPr>
        <p:grpSp>
          <p:nvGrpSpPr>
            <p:cNvPr id="4" name="Group 52"/>
            <p:cNvGrpSpPr>
              <a:grpSpLocks/>
            </p:cNvGrpSpPr>
            <p:nvPr/>
          </p:nvGrpSpPr>
          <p:grpSpPr bwMode="auto">
            <a:xfrm>
              <a:off x="2544" y="1584"/>
              <a:ext cx="2160" cy="2688"/>
              <a:chOff x="2496" y="2506"/>
              <a:chExt cx="2160" cy="2688"/>
            </a:xfrm>
          </p:grpSpPr>
          <p:sp>
            <p:nvSpPr>
              <p:cNvPr id="73769" name="Freeform 41"/>
              <p:cNvSpPr>
                <a:spLocks/>
              </p:cNvSpPr>
              <p:nvPr/>
            </p:nvSpPr>
            <p:spPr bwMode="auto">
              <a:xfrm>
                <a:off x="2496" y="4282"/>
                <a:ext cx="1872" cy="5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72" y="336"/>
                  </a:cxn>
                  <a:cxn ang="0">
                    <a:pos x="1872" y="528"/>
                  </a:cxn>
                  <a:cxn ang="0">
                    <a:pos x="0" y="512"/>
                  </a:cxn>
                  <a:cxn ang="0">
                    <a:pos x="16" y="0"/>
                  </a:cxn>
                </a:cxnLst>
                <a:rect l="0" t="0" r="r" b="b"/>
                <a:pathLst>
                  <a:path w="1872" h="528">
                    <a:moveTo>
                      <a:pt x="0" y="0"/>
                    </a:moveTo>
                    <a:lnTo>
                      <a:pt x="1872" y="336"/>
                    </a:lnTo>
                    <a:lnTo>
                      <a:pt x="1872" y="528"/>
                    </a:lnTo>
                    <a:lnTo>
                      <a:pt x="0" y="512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74" name="Freeform 46"/>
              <p:cNvSpPr>
                <a:spLocks/>
              </p:cNvSpPr>
              <p:nvPr/>
            </p:nvSpPr>
            <p:spPr bwMode="auto">
              <a:xfrm>
                <a:off x="2640" y="4522"/>
                <a:ext cx="1872" cy="5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72" y="336"/>
                  </a:cxn>
                  <a:cxn ang="0">
                    <a:pos x="1872" y="528"/>
                  </a:cxn>
                  <a:cxn ang="0">
                    <a:pos x="0" y="512"/>
                  </a:cxn>
                  <a:cxn ang="0">
                    <a:pos x="16" y="0"/>
                  </a:cxn>
                </a:cxnLst>
                <a:rect l="0" t="0" r="r" b="b"/>
                <a:pathLst>
                  <a:path w="1872" h="528">
                    <a:moveTo>
                      <a:pt x="0" y="0"/>
                    </a:moveTo>
                    <a:lnTo>
                      <a:pt x="1872" y="336"/>
                    </a:lnTo>
                    <a:lnTo>
                      <a:pt x="1872" y="528"/>
                    </a:lnTo>
                    <a:lnTo>
                      <a:pt x="0" y="512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59" name="AutoShape 31"/>
              <p:cNvSpPr>
                <a:spLocks noChangeArrowheads="1"/>
              </p:cNvSpPr>
              <p:nvPr/>
            </p:nvSpPr>
            <p:spPr bwMode="auto">
              <a:xfrm rot="10800000" flipV="1">
                <a:off x="2496" y="2506"/>
                <a:ext cx="2160" cy="2688"/>
              </a:xfrm>
              <a:prstGeom prst="flowChartMultidocument">
                <a:avLst/>
              </a:prstGeom>
              <a:gradFill rotWithShape="1">
                <a:gsLst>
                  <a:gs pos="0">
                    <a:srgbClr val="FF66CC"/>
                  </a:gs>
                  <a:gs pos="50000">
                    <a:schemeClr val="bg1"/>
                  </a:gs>
                  <a:gs pos="100000">
                    <a:srgbClr val="FF66CC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ru-RU" sz="2400" b="1" dirty="0">
                    <a:latin typeface="Times New Roman" pitchFamily="18" charset="0"/>
                  </a:rPr>
                  <a:t>Тетрадь</a:t>
                </a:r>
              </a:p>
              <a:p>
                <a:pPr algn="ctr"/>
                <a:endParaRPr lang="ru-RU" sz="2400" b="1" dirty="0">
                  <a:latin typeface="Times New Roman" pitchFamily="18" charset="0"/>
                </a:endParaRPr>
              </a:p>
            </p:txBody>
          </p:sp>
          <p:pic>
            <p:nvPicPr>
              <p:cNvPr id="73760" name="Picture 32" descr="cars-anim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clrChange>
                  <a:clrFrom>
                    <a:srgbClr val="FCFCFC"/>
                  </a:clrFrom>
                  <a:clrTo>
                    <a:srgbClr val="FCFCFC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489" y="4091"/>
                <a:ext cx="1104" cy="712"/>
              </a:xfrm>
              <a:prstGeom prst="rect">
                <a:avLst/>
              </a:prstGeom>
              <a:noFill/>
            </p:spPr>
          </p:pic>
          <p:sp>
            <p:nvSpPr>
              <p:cNvPr id="73775" name="Freeform 47"/>
              <p:cNvSpPr>
                <a:spLocks/>
              </p:cNvSpPr>
              <p:nvPr/>
            </p:nvSpPr>
            <p:spPr bwMode="auto">
              <a:xfrm>
                <a:off x="2784" y="4666"/>
                <a:ext cx="1872" cy="5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72" y="336"/>
                  </a:cxn>
                  <a:cxn ang="0">
                    <a:pos x="1872" y="528"/>
                  </a:cxn>
                  <a:cxn ang="0">
                    <a:pos x="0" y="512"/>
                  </a:cxn>
                  <a:cxn ang="0">
                    <a:pos x="16" y="0"/>
                  </a:cxn>
                </a:cxnLst>
                <a:rect l="0" t="0" r="r" b="b"/>
                <a:pathLst>
                  <a:path w="1872" h="528">
                    <a:moveTo>
                      <a:pt x="0" y="0"/>
                    </a:moveTo>
                    <a:lnTo>
                      <a:pt x="1872" y="336"/>
                    </a:lnTo>
                    <a:lnTo>
                      <a:pt x="1872" y="528"/>
                    </a:lnTo>
                    <a:lnTo>
                      <a:pt x="0" y="512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" name="Group 55"/>
            <p:cNvGrpSpPr>
              <a:grpSpLocks/>
            </p:cNvGrpSpPr>
            <p:nvPr/>
          </p:nvGrpSpPr>
          <p:grpSpPr bwMode="auto">
            <a:xfrm>
              <a:off x="144" y="1402"/>
              <a:ext cx="2208" cy="3072"/>
              <a:chOff x="-720" y="1882"/>
              <a:chExt cx="2208" cy="3072"/>
            </a:xfrm>
          </p:grpSpPr>
          <p:sp>
            <p:nvSpPr>
              <p:cNvPr id="73776" name="Freeform 48"/>
              <p:cNvSpPr>
                <a:spLocks/>
              </p:cNvSpPr>
              <p:nvPr/>
            </p:nvSpPr>
            <p:spPr bwMode="auto">
              <a:xfrm>
                <a:off x="-720" y="3600"/>
                <a:ext cx="1920" cy="5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72" y="336"/>
                  </a:cxn>
                  <a:cxn ang="0">
                    <a:pos x="1872" y="528"/>
                  </a:cxn>
                  <a:cxn ang="0">
                    <a:pos x="0" y="512"/>
                  </a:cxn>
                  <a:cxn ang="0">
                    <a:pos x="16" y="0"/>
                  </a:cxn>
                </a:cxnLst>
                <a:rect l="0" t="0" r="r" b="b"/>
                <a:pathLst>
                  <a:path w="1872" h="528">
                    <a:moveTo>
                      <a:pt x="0" y="0"/>
                    </a:moveTo>
                    <a:lnTo>
                      <a:pt x="1872" y="336"/>
                    </a:lnTo>
                    <a:lnTo>
                      <a:pt x="1872" y="528"/>
                    </a:lnTo>
                    <a:lnTo>
                      <a:pt x="0" y="512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70" name="Freeform 42"/>
              <p:cNvSpPr>
                <a:spLocks/>
              </p:cNvSpPr>
              <p:nvPr/>
            </p:nvSpPr>
            <p:spPr bwMode="auto">
              <a:xfrm>
                <a:off x="-576" y="3888"/>
                <a:ext cx="1920" cy="5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72" y="336"/>
                  </a:cxn>
                  <a:cxn ang="0">
                    <a:pos x="1872" y="528"/>
                  </a:cxn>
                  <a:cxn ang="0">
                    <a:pos x="0" y="512"/>
                  </a:cxn>
                  <a:cxn ang="0">
                    <a:pos x="16" y="0"/>
                  </a:cxn>
                </a:cxnLst>
                <a:rect l="0" t="0" r="r" b="b"/>
                <a:pathLst>
                  <a:path w="1872" h="528">
                    <a:moveTo>
                      <a:pt x="0" y="0"/>
                    </a:moveTo>
                    <a:lnTo>
                      <a:pt x="1872" y="336"/>
                    </a:lnTo>
                    <a:lnTo>
                      <a:pt x="1872" y="528"/>
                    </a:lnTo>
                    <a:lnTo>
                      <a:pt x="0" y="512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57" name="AutoShape 29"/>
              <p:cNvSpPr>
                <a:spLocks noChangeArrowheads="1"/>
              </p:cNvSpPr>
              <p:nvPr/>
            </p:nvSpPr>
            <p:spPr bwMode="auto">
              <a:xfrm rot="10800000" flipV="1">
                <a:off x="-720" y="1882"/>
                <a:ext cx="2208" cy="3072"/>
              </a:xfrm>
              <a:prstGeom prst="flowChartMultidocument">
                <a:avLst/>
              </a:prstGeom>
              <a:gradFill rotWithShape="1">
                <a:gsLst>
                  <a:gs pos="0">
                    <a:srgbClr val="00FFFF"/>
                  </a:gs>
                  <a:gs pos="50000">
                    <a:schemeClr val="bg1"/>
                  </a:gs>
                  <a:gs pos="100000">
                    <a:srgbClr val="00FFFF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ru-RU" sz="2400" b="1" dirty="0">
                    <a:latin typeface="Times New Roman" pitchFamily="18" charset="0"/>
                  </a:rPr>
                  <a:t>Тетрадь</a:t>
                </a:r>
              </a:p>
              <a:p>
                <a:pPr algn="ctr"/>
                <a:endParaRPr lang="ru-RU" sz="2800" b="1" dirty="0">
                  <a:latin typeface="Times New Roman" pitchFamily="18" charset="0"/>
                </a:endParaRPr>
              </a:p>
            </p:txBody>
          </p:sp>
          <p:pic>
            <p:nvPicPr>
              <p:cNvPr id="73758" name="Picture 30" descr="serdechki"/>
              <p:cNvPicPr>
                <a:picLocks noChangeAspect="1" noChangeArrowheads="1" noCrop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-343" y="2493"/>
                <a:ext cx="1104" cy="613"/>
              </a:xfrm>
              <a:prstGeom prst="rect">
                <a:avLst/>
              </a:prstGeom>
              <a:noFill/>
            </p:spPr>
          </p:pic>
          <p:sp>
            <p:nvSpPr>
              <p:cNvPr id="73777" name="Freeform 49"/>
              <p:cNvSpPr>
                <a:spLocks/>
              </p:cNvSpPr>
              <p:nvPr/>
            </p:nvSpPr>
            <p:spPr bwMode="auto">
              <a:xfrm>
                <a:off x="-432" y="4080"/>
                <a:ext cx="1920" cy="5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72" y="336"/>
                  </a:cxn>
                  <a:cxn ang="0">
                    <a:pos x="1872" y="528"/>
                  </a:cxn>
                  <a:cxn ang="0">
                    <a:pos x="0" y="512"/>
                  </a:cxn>
                  <a:cxn ang="0">
                    <a:pos x="16" y="0"/>
                  </a:cxn>
                </a:cxnLst>
                <a:rect l="0" t="0" r="r" b="b"/>
                <a:pathLst>
                  <a:path w="1872" h="528">
                    <a:moveTo>
                      <a:pt x="0" y="0"/>
                    </a:moveTo>
                    <a:lnTo>
                      <a:pt x="1872" y="336"/>
                    </a:lnTo>
                    <a:lnTo>
                      <a:pt x="1872" y="528"/>
                    </a:lnTo>
                    <a:lnTo>
                      <a:pt x="0" y="512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3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3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3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3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3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73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/>
      <p:bldP spid="73742" grpId="0" animBg="1"/>
      <p:bldP spid="73754" grpId="0"/>
      <p:bldP spid="7375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184</Words>
  <Application>Microsoft Office PowerPoint</Application>
  <PresentationFormat>Экран (4:3)</PresentationFormat>
  <Paragraphs>46</Paragraphs>
  <Slides>13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Инна</dc:creator>
  <cp:lastModifiedBy>Елена</cp:lastModifiedBy>
  <cp:revision>26</cp:revision>
  <dcterms:created xsi:type="dcterms:W3CDTF">2009-12-08T10:53:51Z</dcterms:created>
  <dcterms:modified xsi:type="dcterms:W3CDTF">2014-01-28T12:20:59Z</dcterms:modified>
</cp:coreProperties>
</file>