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6" r:id="rId4"/>
    <p:sldId id="261" r:id="rId5"/>
    <p:sldId id="264" r:id="rId6"/>
    <p:sldId id="257" r:id="rId7"/>
    <p:sldId id="265" r:id="rId8"/>
    <p:sldId id="256" r:id="rId9"/>
    <p:sldId id="267" r:id="rId10"/>
    <p:sldId id="268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  <a:srgbClr val="0000FF"/>
    <a:srgbClr val="0000CC"/>
    <a:srgbClr val="9900FF"/>
    <a:srgbClr val="CC00CC"/>
    <a:srgbClr val="00CC00"/>
    <a:srgbClr val="0066FF"/>
    <a:srgbClr val="CC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5" autoAdjust="0"/>
    <p:restoredTop sz="94660"/>
  </p:normalViewPr>
  <p:slideViewPr>
    <p:cSldViewPr>
      <p:cViewPr>
        <p:scale>
          <a:sx n="90" d="100"/>
          <a:sy n="90" d="100"/>
        </p:scale>
        <p:origin x="-906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E4B6-C289-4D2F-8880-B11C6DF0B27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4E4B6-C289-4D2F-8880-B11C6DF0B27D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1B145-88BE-458D-9724-2A725942A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7" Type="http://schemas.openxmlformats.org/officeDocument/2006/relationships/image" Target="../media/image47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27.png"/><Relationship Id="rId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wmf"/><Relationship Id="rId9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43998" cy="6000792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Физика –</a:t>
            </a: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от греческого слова (</a:t>
            </a:r>
            <a:r>
              <a:rPr lang="ru-RU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фюзис</a:t>
            </a: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означает </a:t>
            </a: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природа </a:t>
            </a: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Физика –</a:t>
            </a: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это наука о </a:t>
            </a:r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природе</a:t>
            </a:r>
            <a:endParaRPr lang="ru-RU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1\Мои документы\= ТОК =\people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357562"/>
            <a:ext cx="1206502" cy="1143002"/>
          </a:xfrm>
          <a:prstGeom prst="rect">
            <a:avLst/>
          </a:prstGeom>
          <a:noFill/>
        </p:spPr>
      </p:pic>
      <p:pic>
        <p:nvPicPr>
          <p:cNvPr id="4099" name="Picture 3" descr="C:\Documents and Settings\1\Мои документы\= ТОК =\Ir-6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214818"/>
            <a:ext cx="1000132" cy="1000132"/>
          </a:xfrm>
          <a:prstGeom prst="rect">
            <a:avLst/>
          </a:prstGeom>
          <a:noFill/>
        </p:spPr>
      </p:pic>
      <p:pic>
        <p:nvPicPr>
          <p:cNvPr id="4100" name="Picture 4" descr="E:\Винчестер Насти\картинки\Природа\HAND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4286256"/>
            <a:ext cx="1187865" cy="928694"/>
          </a:xfrm>
          <a:prstGeom prst="rect">
            <a:avLst/>
          </a:prstGeom>
          <a:noFill/>
        </p:spPr>
      </p:pic>
      <p:pic>
        <p:nvPicPr>
          <p:cNvPr id="4101" name="Picture 5" descr="E:\Винчестер Насти\картинки\школа\AG00218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643050"/>
            <a:ext cx="1181100" cy="90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4.44444E-6 C 0.07309 0.00046 0.14062 4.44444E-6 0.20833 0.00162 C 0.21441 0.00185 0.19618 0.00416 0.1901 0.00463 C 0.18159 0.00509 0.17309 0.00555 0.16458 0.00625 C 0.1427 0.00787 0.12066 0.00949 0.09895 0.01111 C 0.07968 0.01828 0.06024 0.02754 0.04045 0.03009 C 0.01371 0.04259 -0.00764 0.03865 -0.03855 0.03958 C -0.04514 0.0405 -0.06754 0.04328 -0.07136 0.04444 C -0.07518 0.0456 -0.07848 0.04907 -0.0823 0.05069 C -0.09601 0.05671 -0.11059 0.06342 -0.12483 0.06666 C -0.15 0.08032 -0.17587 0.07384 -0.20382 0.07453 C -0.21094 0.07777 -0.21823 0.07824 -0.2257 0.07939 C -0.22969 0.08101 -0.23386 0.08263 -0.23785 0.08402 C -0.24341 0.08912 -0.24879 0.09074 -0.25487 0.09351 C -0.01997 0.19583 0.24027 0.0956 0.48784 0.09675 C 0.48906 0.09675 0.48541 0.09768 0.4842 0.09838 C 0.47621 0.103 0.48142 0.10231 0.46961 0.10625 C 0.45434 0.11157 0.43906 0.11805 0.42326 0.1206 C 0.41198 0.12708 0.40277 0.13148 0.39045 0.13333 C 0.37812 0.14236 0.36406 0.1456 0.35052 0.15069 C 0.32951 0.15879 0.30677 0.17268 0.28489 0.17453 C 0.26909 0.17592 0.25312 0.17569 0.23732 0.17615 C 0.11024 0.19166 -0.01789 0.17662 -0.14549 0.17939 C -0.14966 0.17939 -0.15035 0.18888 -0.154 0.1905 C 0.02708 0.19097 0.20816 0.19097 0.38923 0.19189 C 0.39236 0.19189 0.38454 0.19629 0.38194 0.19838 C 0.3776 0.20231 0.36892 0.20439 0.36371 0.20625 C 0.34843 0.2118 0.33333 0.22152 0.3177 0.22523 C 0.30538 0.23217 0.29392 0.2405 0.28107 0.24606 C 0.26909 0.25694 0.25694 0.26597 0.24461 0.27615 C 0.23229 0.28657 0.23263 0.29305 0.21423 0.29838 C 0.20277 0.30185 0.19288 0.30833 0.18159 0.31273 C 0.1717 0.31666 0.16371 0.31828 0.15468 0.32384 C 0.14218 0.33148 0.13125 0.34421 0.11944 0.35393 C 0.09791 0.37222 0.07604 0.39004 0.05503 0.40949 C 0.04323 0.42037 0.03003 0.43287 0.01736 0.4412 C 0.00972 0.45162 -0.00452 0.4655 -0.01546 0.46967 C -0.02032 0.47615 -0.02379 0.47685 -0.02882 0.4824 C -0.03351 0.48773 -0.03855 0.49513 -0.04219 0.50162 C -0.04254 0.50324 -0.04289 0.50486 -0.04341 0.50625 C -0.04445 0.50856 -0.04896 0.51273 -0.04705 0.51273 C 0.07569 0.51527 0.19861 0.51365 0.32118 0.51412 C 0.31597 0.51666 0.31111 0.51921 0.30538 0.5206 C 0.28958 0.52916 0.27222 0.53333 0.25555 0.53796 C 0.25138 0.53912 0.24757 0.54259 0.24357 0.54444 C 0.21909 0.55555 0.19513 0.56736 0.16927 0.57129 C 0.13836 0.5831 0.11857 0.57847 0.08073 0.57939 C 0.02465 0.5875 -0.03959 0.58333 -0.09202 0.58402 C -0.0974 0.58588 -0.10261 0.58703 -0.10782 0.58888 C -0.11025 0.58981 -0.11511 0.59189 -0.11511 0.59213 C -0.12448 0.6 -0.11129 0.58958 -0.12605 0.59675 C -0.13125 0.5993 -0.1349 0.60532 -0.13941 0.60949 C -0.14184 0.61851 -0.14792 0.61597 -0.14063 0.62222 C 0.04409 0.62175 0.23871 0.69629 0.41371 0.61898 C 0.41875 0.61666 0.42326 0.61319 0.42829 0.61111 C 0.44583 0.59328 0.46562 0.57963 0.4842 0.56342 C 0.49409 0.55486 0.50347 0.5449 0.51336 0.53634 C 0.51562 0.53449 0.51857 0.53379 0.52066 0.53171 C 0.52534 0.52731 0.52899 0.52106 0.53402 0.51736 C 0.53611 0.51574 0.53819 0.51435 0.5401 0.51273 C 0.54201 0.51134 0.54323 0.50925 0.54496 0.50787 C 0.55121 0.503 0.5552 0.50231 0.56076 0.49675 C 0.5625 0.4949 0.56371 0.49213 0.56562 0.4905 C 0.57204 0.48495 0.58003 0.48194 0.58628 0.47615 C 0.5967 0.4662 0.58281 0.47569 0.59479 0.46828 C 0.60382 0.45648 0.61684 0.45 0.6276 0.4412 C 0.63368 0.43611 0.6375 0.42847 0.64461 0.42523 C 0.64548 0.42361 0.64618 0.42199 0.64704 0.4206 C 0.64809 0.41875 0.65086 0.41574 0.65086 0.41597 " pathEditMode="relative" rAng="0" ptsTypes="ffffffffffffffffffffffffffffffffffffffffffffffffffffffffffffffffffffA">
                                      <p:cBhvr>
                                        <p:cTn id="20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34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C:\Documents and Settings\1\Мои документы\= ТОК =\32.GIF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28409" t="10722" r="27273" b="10649"/>
          <a:stretch>
            <a:fillRect/>
          </a:stretch>
        </p:blipFill>
        <p:spPr bwMode="auto">
          <a:xfrm rot="10800000">
            <a:off x="7072330" y="214290"/>
            <a:ext cx="1250164" cy="2115659"/>
          </a:xfrm>
          <a:prstGeom prst="rect">
            <a:avLst/>
          </a:prstGeom>
          <a:noFill/>
        </p:spPr>
      </p:pic>
      <p:pic>
        <p:nvPicPr>
          <p:cNvPr id="8196" name="Picture 4" descr="C:\Documents and Settings\1\Мои документы\= ТОК =\AG00005_.GIF"/>
          <p:cNvPicPr>
            <a:picLocks noChangeAspect="1" noChangeArrowheads="1" noCrop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 bwMode="auto">
          <a:xfrm>
            <a:off x="6429388" y="0"/>
            <a:ext cx="2428892" cy="2786058"/>
          </a:xfrm>
          <a:prstGeom prst="rect">
            <a:avLst/>
          </a:prstGeom>
          <a:noFill/>
        </p:spPr>
      </p:pic>
      <p:pic>
        <p:nvPicPr>
          <p:cNvPr id="8197" name="Picture 5" descr="C:\Documents and Settings\1\Мои документы\= ТОК =\08_mobilit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937030"/>
            <a:ext cx="1643074" cy="2639995"/>
          </a:xfrm>
          <a:prstGeom prst="rect">
            <a:avLst/>
          </a:prstGeom>
          <a:noFill/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3214678" y="3714752"/>
            <a:ext cx="5715040" cy="164307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Ток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это направленное </a:t>
            </a:r>
            <a:r>
              <a:rPr kumimoji="0" lang="ru-RU" sz="4000" b="1" u="none" strike="noStrike" kern="120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движение </a:t>
            </a:r>
            <a:r>
              <a:rPr kumimoji="0" lang="ru-RU" sz="4000" b="1" u="none" strike="noStrike" kern="1200" cap="none" spc="0" normalizeH="0" baseline="0" noProof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электронов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flipV="1">
            <a:off x="1357290" y="2071678"/>
            <a:ext cx="6215106" cy="2286016"/>
          </a:xfrm>
          <a:prstGeom prst="bentConnector3">
            <a:avLst>
              <a:gd name="adj1" fmla="val 282"/>
            </a:avLst>
          </a:prstGeom>
          <a:ln w="127000" cap="rnd" cmpd="sng">
            <a:solidFill>
              <a:srgbClr val="C0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flipV="1">
            <a:off x="928662" y="2357430"/>
            <a:ext cx="6786610" cy="4214842"/>
          </a:xfrm>
          <a:prstGeom prst="bentConnector3">
            <a:avLst>
              <a:gd name="adj1" fmla="val 19336"/>
            </a:avLst>
          </a:prstGeom>
          <a:ln w="127000" cap="rnd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 descr="C:\Documents and Settings\1\Мои документы\= ТОК =\F0056_animated_object_05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123176">
            <a:off x="1216282" y="5364339"/>
            <a:ext cx="2081093" cy="1833562"/>
          </a:xfrm>
          <a:prstGeom prst="rect">
            <a:avLst/>
          </a:prstGeom>
          <a:noFill/>
        </p:spPr>
      </p:pic>
      <p:pic>
        <p:nvPicPr>
          <p:cNvPr id="8198" name="Picture 6" descr="C:\Documents and Settings\1\Мои документы\= ТОК =\F0056_animated_object_05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43248"/>
            <a:ext cx="2081093" cy="1833562"/>
          </a:xfrm>
          <a:prstGeom prst="rect">
            <a:avLst/>
          </a:prstGeom>
          <a:noFill/>
        </p:spPr>
      </p:pic>
      <p:pic>
        <p:nvPicPr>
          <p:cNvPr id="39" name="Picture 5" descr="C:\Documents and Settings\1\Мои документы\= ТОК =\mill.gif"/>
          <p:cNvPicPr>
            <a:picLocks noChangeAspect="1" noChangeArrowheads="1" noCrop="1"/>
          </p:cNvPicPr>
          <p:nvPr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4429132"/>
            <a:ext cx="1643042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0.03146 L 0.04027 -0.25145 C 0.04027 -0.32385 0.22413 -0.29124 0.3743 -0.29124 L 0.7092 -0.29124 " pathEditMode="relative" rAng="0" ptsTypes="FfFF">
                                      <p:cBhvr>
                                        <p:cTn id="2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1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4348 L 0.00035 -0.47699 C 0.00035 -0.61763 0.1533 -0.5834 0.27691 -0.5834 L 0.55261 -0.5834 " pathEditMode="relative" rAng="0" ptsTypes="FfFF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-3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20"/>
                            </p:stCondLst>
                            <p:childTnLst>
                              <p:par>
                                <p:cTn id="4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= ТОК =\Новая папка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Documents and Settings\1\Мои документы\= ТОК =\Новая папка\1,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72813" cy="6858000"/>
          </a:xfrm>
          <a:prstGeom prst="rect">
            <a:avLst/>
          </a:prstGeom>
          <a:noFill/>
        </p:spPr>
      </p:pic>
      <p:pic>
        <p:nvPicPr>
          <p:cNvPr id="6" name="Picture 4" descr="C:\Documents and Settings\1\Мои документы\= ТОК =\Новая папка\1,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86264" cy="6858000"/>
          </a:xfrm>
          <a:prstGeom prst="rect">
            <a:avLst/>
          </a:prstGeom>
          <a:noFill/>
        </p:spPr>
      </p:pic>
      <p:pic>
        <p:nvPicPr>
          <p:cNvPr id="7" name="Picture 5" descr="C:\Documents and Settings\1\Мои документы\= ТОК =\Новая папка\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95489" cy="6858000"/>
          </a:xfrm>
          <a:prstGeom prst="rect">
            <a:avLst/>
          </a:prstGeom>
          <a:noFill/>
        </p:spPr>
      </p:pic>
      <p:pic>
        <p:nvPicPr>
          <p:cNvPr id="8" name="Picture 6" descr="C:\Documents and Settings\1\Мои документы\= ТОК =\Новая папка\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" y="0"/>
            <a:ext cx="9215475" cy="6858000"/>
          </a:xfrm>
          <a:prstGeom prst="rect">
            <a:avLst/>
          </a:prstGeom>
          <a:noFill/>
        </p:spPr>
      </p:pic>
      <p:pic>
        <p:nvPicPr>
          <p:cNvPr id="9" name="Picture 7" descr="C:\Documents and Settings\1\Мои документы\= ТОК =\Новая папка\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8" descr="C:\Documents and Settings\1\Мои документы\= ТОК =\Новая папка\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2" y="0"/>
            <a:ext cx="91855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Documents and Settings\1\Мои документы\= ТОК =\Новая папка\i33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1885950" cy="3638550"/>
          </a:xfrm>
          <a:prstGeom prst="rect">
            <a:avLst/>
          </a:prstGeom>
          <a:noFill/>
        </p:spPr>
      </p:pic>
      <p:pic>
        <p:nvPicPr>
          <p:cNvPr id="11266" name="Picture 2" descr="C:\Documents and Settings\1\Мои документы\= ТОК =\Новая папка\J029770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500174"/>
            <a:ext cx="4893214" cy="3643338"/>
          </a:xfrm>
          <a:prstGeom prst="rect">
            <a:avLst/>
          </a:prstGeom>
          <a:noFill/>
        </p:spPr>
      </p:pic>
      <p:pic>
        <p:nvPicPr>
          <p:cNvPr id="11267" name="Picture 3" descr="C:\Documents and Settings\1\Мои документы\= ТОК =\AG00005_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28604"/>
            <a:ext cx="2071702" cy="2071702"/>
          </a:xfrm>
          <a:prstGeom prst="rect">
            <a:avLst/>
          </a:prstGeom>
          <a:noFill/>
        </p:spPr>
      </p:pic>
      <p:pic>
        <p:nvPicPr>
          <p:cNvPr id="11268" name="Picture 4" descr="C:\Documents and Settings\1\Мои документы\= ТОК =\CBIZ033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1714488"/>
            <a:ext cx="5508071" cy="3786214"/>
          </a:xfrm>
          <a:prstGeom prst="rect">
            <a:avLst/>
          </a:prstGeom>
          <a:noFill/>
        </p:spPr>
      </p:pic>
      <p:pic>
        <p:nvPicPr>
          <p:cNvPr id="11270" name="Picture 6" descr="C:\Documents and Settings\1\Мои документы\= ТОК =\CRCTR653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0"/>
            <a:ext cx="3186992" cy="3475044"/>
          </a:xfrm>
          <a:prstGeom prst="rect">
            <a:avLst/>
          </a:prstGeom>
          <a:noFill/>
        </p:spPr>
      </p:pic>
      <p:pic>
        <p:nvPicPr>
          <p:cNvPr id="11271" name="Picture 7" descr="C:\Documents and Settings\1\Мои документы\= ТОК =\3c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309280">
            <a:off x="1935528" y="5409751"/>
            <a:ext cx="1801719" cy="1158248"/>
          </a:xfrm>
          <a:prstGeom prst="rect">
            <a:avLst/>
          </a:prstGeom>
          <a:noFill/>
        </p:spPr>
      </p:pic>
      <p:pic>
        <p:nvPicPr>
          <p:cNvPr id="11272" name="Picture 8" descr="C:\Documents and Settings\1\Мои документы\= ТОК =\2c6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5291491"/>
            <a:ext cx="2214569" cy="1423651"/>
          </a:xfrm>
          <a:prstGeom prst="rect">
            <a:avLst/>
          </a:prstGeom>
          <a:noFill/>
        </p:spPr>
      </p:pic>
      <p:pic>
        <p:nvPicPr>
          <p:cNvPr id="11273" name="Picture 9" descr="C:\Documents and Settings\1\Мои документы\= ТОК =\2c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142852"/>
            <a:ext cx="2458649" cy="1404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\Мои документы\= ТОК =\black101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4286256"/>
          </a:xfrm>
          <a:prstGeom prst="rect">
            <a:avLst/>
          </a:prstGeom>
          <a:noFill/>
        </p:spPr>
      </p:pic>
      <p:pic>
        <p:nvPicPr>
          <p:cNvPr id="6147" name="Picture 3" descr="C:\Documents and Settings\1\Мои документы\= ТОК =\559553.jpg"/>
          <p:cNvPicPr>
            <a:picLocks noChangeAspect="1" noChangeArrowheads="1"/>
          </p:cNvPicPr>
          <p:nvPr/>
        </p:nvPicPr>
        <p:blipFill>
          <a:blip r:embed="rId4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5357818" y="2928934"/>
            <a:ext cx="964397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Documents and Settings\1\Мои документы\= ТОК =\559553.jpg"/>
          <p:cNvPicPr>
            <a:picLocks noChangeAspect="1" noChangeArrowheads="1"/>
          </p:cNvPicPr>
          <p:nvPr/>
        </p:nvPicPr>
        <p:blipFill>
          <a:blip r:embed="rId4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503606" y="3214686"/>
            <a:ext cx="110907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1\Мои документы\= ТОК =\559553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2714612" y="3143248"/>
            <a:ext cx="1500198" cy="2222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1\Мои документы\= ТОК =\CRCTR605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786058"/>
            <a:ext cx="2928926" cy="3912202"/>
          </a:xfrm>
          <a:prstGeom prst="rect">
            <a:avLst/>
          </a:prstGeom>
          <a:noFill/>
        </p:spPr>
      </p:pic>
      <p:pic>
        <p:nvPicPr>
          <p:cNvPr id="6155" name="Picture 11" descr="C:\Documents and Settings\1\Мои документы\= ТОК =\Новая папка\iчч.jpe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 t="3453"/>
          <a:stretch>
            <a:fillRect/>
          </a:stretch>
        </p:blipFill>
        <p:spPr bwMode="auto">
          <a:xfrm>
            <a:off x="4572000" y="4643446"/>
            <a:ext cx="1244329" cy="1930287"/>
          </a:xfrm>
          <a:prstGeom prst="rect">
            <a:avLst/>
          </a:prstGeom>
          <a:noFill/>
        </p:spPr>
      </p:pic>
      <p:pic>
        <p:nvPicPr>
          <p:cNvPr id="42" name="Picture 9" descr="C:\Documents and Settings\1\Мои документы\= ТОК =\Boltzman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98869" y="4500570"/>
            <a:ext cx="246064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18519E-6 C -0.00104 -0.00232 -0.00348 -0.00672 -0.00348 -0.00973 C -0.00348 -0.04283 -0.00191 -0.04538 0.00486 -0.07154 C 0.00712 -0.08056 0.01076 -0.09144 0.01667 -0.097 C 0.0191 -0.10163 0.02031 -0.10649 0.02274 -0.11112 C 0.02517 -0.12084 0.02813 -0.13381 0.03333 -0.14144 C 0.04583 -0.16043 0.06129 -0.16714 0.07865 -0.17478 C 0.09375 -0.17431 0.10886 -0.17455 0.12396 -0.17316 C 0.13177 -0.17246 0.13993 -0.16552 0.14774 -0.16367 C 0.14931 -0.16251 0.1507 -0.16112 0.15243 -0.16043 C 0.15434 -0.1595 0.15642 -0.15996 0.15833 -0.15881 C 0.1724 -0.1507 0.15261 -0.15649 0.17031 -0.15256 C 0.17674 -0.14908 0.18264 -0.14631 0.18941 -0.14445 C 0.19462 -0.14006 0.20035 -0.13936 0.20608 -0.13658 C 0.2158 -0.13149 0.22552 -0.12732 0.23576 -0.12385 C 0.24063 -0.12223 0.24514 -0.11922 0.25 -0.1176 C 0.25156 -0.11714 0.25486 -0.11598 0.25486 -0.11598 C 0.26198 -0.11019 0.26424 -0.10973 0.27274 -0.10811 C 0.27795 -0.10279 0.2809 -0.09862 0.28698 -0.09538 C 0.28941 -0.09283 0.29132 -0.08936 0.2941 -0.08751 C 0.29618 -0.08612 0.29896 -0.08681 0.30122 -0.08589 C 0.30434 -0.0845 0.30695 -0.08195 0.30955 -0.07941 C 0.31563 -0.07362 0.32136 -0.06598 0.32743 -0.06043 C 0.32917 -0.05881 0.3316 -0.05857 0.33333 -0.05718 C 0.33976 -0.05186 0.3474 -0.04538 0.35365 -0.03982 C 0.36233 -0.03195 0.36997 -0.02223 0.37865 -0.01436 C 0.38299 -0.01043 0.3816 -0.01181 0.38576 -0.00811 C 0.38698 -0.00695 0.38941 -0.00487 0.38941 -0.00487 C 0.39427 0.01203 0.3882 -0.00556 0.39653 0.00948 C 0.39879 0.01365 0.39965 0.01944 0.40243 0.0236 C 0.4066 0.02985 0.41285 0.03471 0.41667 0.04119 C 0.42118 0.04883 0.4224 0.05346 0.42865 0.05856 C 0.43142 0.06619 0.4309 0.06573 0.43576 0.07291 C 0.43802 0.07615 0.44288 0.0824 0.44288 0.0824 C 0.44479 0.08981 0.44844 0.09768 0.45243 0.103 C 0.45382 0.10879 0.45365 0.10624 0.45365 0.1111 " pathEditMode="relative" ptsTypes="fffffffffffffffffffffffffffffffffff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4 C 0.00208 -0.0169 0.01007 -0.02732 0.01996 -0.03681 C 0.0349 -0.05093 0.05295 -0.06019 0.07118 -0.06528 C 0.09462 -0.06412 0.10937 -0.06227 0.13073 -0.05741 C 0.13594 -0.05186 0.14601 -0.04121 0.15208 -0.03843 C 0.16007 -0.02246 0.16823 -0.00718 0.17587 0.00926 C 0.17621 0.01134 0.17639 0.01365 0.17708 0.01551 C 0.17847 0.01898 0.18194 0.02523 0.18194 0.02523 C 0.18299 0.03958 0.18455 0.05393 0.18663 0.06805 C 0.18733 0.10069 0.19028 0.13402 0.19028 0.16643 " pathEditMode="relative" ptsTypes="fffffffff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C -0.00625 -0.00532 -0.01336 -0.01366 -0.02031 -0.01736 C -0.02534 -0.02014 -0.03055 -0.02153 -0.03576 -0.02361 C -0.05434 -0.03078 -0.07239 -0.04143 -0.09166 -0.04444 C -0.16562 -0.07315 -0.10625 -0.05185 -0.29878 -0.04583 C -0.3085 -0.0456 -0.31753 -0.03518 -0.32743 -0.03333 C -0.33489 -0.02546 -0.3434 -0.01991 -0.35121 -0.0125 C -0.35277 -0.01088 -0.35451 -0.00949 -0.35607 -0.00787 C -0.35729 -0.00671 -0.35954 -0.00463 -0.35954 -0.00463 C -0.36475 0.00533 -0.36545 0.01621 -0.36909 0.02709 C -0.37448 0.04352 -0.37777 0.05903 -0.38107 0.07639 C -0.38038 0.09954 -0.38211 0.11366 -0.37621 0.13195 C -0.37482 0.13611 -0.37204 0.13912 -0.37031 0.14306 C -0.36875 0.14653 -0.36857 0.15116 -0.36666 0.15417 C -0.36093 0.16343 -0.35121 0.1706 -0.34409 0.17778 C -0.32569 0.19607 -0.30503 0.21783 -0.28211 0.22384 C -0.27152 0.23334 -0.25798 0.24028 -0.24531 0.24306 C -0.23559 0.24931 -0.22569 0.25255 -0.21545 0.25718 C -0.20833 0.26389 -0.20017 0.26389 -0.19166 0.26528 C -0.17413 0.27222 -0.17638 0.27315 -0.15364 0.27477 C -0.13454 0.27431 -0.11562 0.27408 -0.09652 0.27315 C -0.0901 0.27292 -0.08472 0.26574 -0.07864 0.26366 C -0.07604 0.26019 -0.06666 0.25232 -0.06666 0.24931 " pathEditMode="relative" ptsTypes="ffffffffffffffffffffffA">
                                      <p:cBhvr>
                                        <p:cTn id="4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1\Мои документы\= ТОК =\Новая папка\iыв.jpe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4550" r="4449" b="4721"/>
          <a:stretch>
            <a:fillRect/>
          </a:stretch>
        </p:blipFill>
        <p:spPr bwMode="auto">
          <a:xfrm>
            <a:off x="1862850" y="2571744"/>
            <a:ext cx="994637" cy="646514"/>
          </a:xfrm>
          <a:prstGeom prst="rect">
            <a:avLst/>
          </a:prstGeom>
          <a:noFill/>
        </p:spPr>
      </p:pic>
      <p:pic>
        <p:nvPicPr>
          <p:cNvPr id="4" name="Picture 3" descr="C:\Documents and Settings\1\Мои документы\= ТОК =\Новая папка\iыв.jpe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4550" r="4449" b="4721"/>
          <a:stretch>
            <a:fillRect/>
          </a:stretch>
        </p:blipFill>
        <p:spPr bwMode="auto">
          <a:xfrm>
            <a:off x="1643042" y="3357562"/>
            <a:ext cx="1071570" cy="696521"/>
          </a:xfrm>
          <a:prstGeom prst="rect">
            <a:avLst/>
          </a:prstGeom>
          <a:noFill/>
        </p:spPr>
      </p:pic>
      <p:pic>
        <p:nvPicPr>
          <p:cNvPr id="9218" name="Picture 2" descr="C:\Documents and Settings\1\Мои документы\= ТОК =\flishlight_lg_wh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73436">
            <a:off x="7619581" y="1475921"/>
            <a:ext cx="3717281" cy="3717281"/>
          </a:xfrm>
          <a:prstGeom prst="rect">
            <a:avLst/>
          </a:prstGeom>
          <a:noFill/>
        </p:spPr>
      </p:pic>
      <p:pic>
        <p:nvPicPr>
          <p:cNvPr id="9220" name="Picture 4" descr="C:\Documents and Settings\1\Мои документы\= ТОК =\F0055_animated_object_05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500166" y="1285860"/>
            <a:ext cx="3810000" cy="3810000"/>
          </a:xfrm>
          <a:prstGeom prst="rect">
            <a:avLst/>
          </a:prstGeom>
          <a:noFill/>
        </p:spPr>
      </p:pic>
      <p:pic>
        <p:nvPicPr>
          <p:cNvPr id="9222" name="Picture 6" descr="C:\Documents and Settings\1\Мои документы\= ТОК =\Рисунок2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929066"/>
            <a:ext cx="2000264" cy="2460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1152E-6 L 0.70677 0.052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65325E-6 L 0.7776 -0.0629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" y="-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57622E-6 L -0.48438 0.0016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Documents and Settings\1\Мои документы\= ТОК =\F0048_animated_object_0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429124" y="785794"/>
            <a:ext cx="4500594" cy="4429156"/>
          </a:xfrm>
          <a:prstGeom prst="rect">
            <a:avLst/>
          </a:prstGeom>
          <a:noFill/>
        </p:spPr>
      </p:pic>
      <p:pic>
        <p:nvPicPr>
          <p:cNvPr id="1036" name="Picture 12" descr="C:\Documents and Settings\1\Мои документы\= ТОК =\F0048_animated_object_049.gif"/>
          <p:cNvPicPr>
            <a:picLocks noChangeAspect="1" noChangeArrowheads="1" noCrop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429124" y="1643050"/>
            <a:ext cx="4500594" cy="4462015"/>
          </a:xfrm>
          <a:prstGeom prst="rect">
            <a:avLst/>
          </a:prstGeom>
          <a:noFill/>
        </p:spPr>
      </p:pic>
      <p:pic>
        <p:nvPicPr>
          <p:cNvPr id="1035" name="Picture 11" descr="C:\Documents and Settings\1\Мои документы\= ТОК =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785794"/>
            <a:ext cx="3535363" cy="532130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286248" y="785794"/>
            <a:ext cx="4500594" cy="478634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Джозеф </a:t>
            </a:r>
            <a:r>
              <a:rPr lang="ru-RU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Джон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Томсон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английский физик,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конце 19 века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открыл электроны,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невероятно лёгкие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малюсенькие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электрические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частички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2071670" y="3286124"/>
            <a:ext cx="5367374" cy="368302"/>
          </a:xfrm>
          <a:prstGeom prst="line">
            <a:avLst/>
          </a:prstGeom>
          <a:ln w="50800">
            <a:solidFill>
              <a:srgbClr val="0000CC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9358282" y="928670"/>
            <a:ext cx="1000132" cy="1000132"/>
          </a:xfrm>
          <a:prstGeom prst="ellipse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2540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358282" y="2714620"/>
            <a:ext cx="1000132" cy="1000132"/>
          </a:xfrm>
          <a:prstGeom prst="ellipse">
            <a:avLst/>
          </a:prstGeom>
          <a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2540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215438" y="1714488"/>
            <a:ext cx="1000132" cy="1000132"/>
          </a:xfrm>
          <a:prstGeom prst="ellipse">
            <a:avLst/>
          </a:prstGeom>
          <a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2540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358282" y="4714884"/>
            <a:ext cx="1000132" cy="1000132"/>
          </a:xfrm>
          <a:prstGeom prst="ellipse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2540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144000" y="3714752"/>
            <a:ext cx="1000132" cy="1000132"/>
          </a:xfrm>
          <a:prstGeom prst="ellipse">
            <a:avLst/>
          </a:prstGeom>
          <a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2540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9358282" y="3286124"/>
            <a:ext cx="1000132" cy="1000132"/>
          </a:xfrm>
          <a:prstGeom prst="ellipse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2540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358282" y="2143116"/>
            <a:ext cx="1000132" cy="1000132"/>
          </a:xfrm>
          <a:prstGeom prst="ellipse">
            <a:avLst/>
          </a:prstGeom>
          <a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2540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9358282" y="4214818"/>
            <a:ext cx="1000132" cy="1000132"/>
          </a:xfrm>
          <a:prstGeom prst="ellipse">
            <a:avLst/>
          </a:prstGeom>
          <a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2540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071538" y="928670"/>
            <a:ext cx="7215238" cy="1588"/>
          </a:xfrm>
          <a:prstGeom prst="line">
            <a:avLst/>
          </a:prstGeom>
          <a:ln w="50800">
            <a:solidFill>
              <a:srgbClr val="0000CC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00100" y="5786454"/>
            <a:ext cx="7215238" cy="1588"/>
          </a:xfrm>
          <a:prstGeom prst="line">
            <a:avLst/>
          </a:prstGeom>
          <a:ln w="50800">
            <a:solidFill>
              <a:srgbClr val="0000CC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14612" y="2428868"/>
            <a:ext cx="4572032" cy="1073158"/>
          </a:xfrm>
          <a:prstGeom prst="line">
            <a:avLst/>
          </a:prstGeom>
          <a:ln w="50800">
            <a:solidFill>
              <a:srgbClr val="0000CC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357290" y="3930654"/>
            <a:ext cx="5857916" cy="1141420"/>
          </a:xfrm>
          <a:prstGeom prst="line">
            <a:avLst/>
          </a:prstGeom>
          <a:ln w="50800">
            <a:solidFill>
              <a:srgbClr val="0000CC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Заголовок 1"/>
          <p:cNvSpPr txBox="1">
            <a:spLocks/>
          </p:cNvSpPr>
          <p:nvPr/>
        </p:nvSpPr>
        <p:spPr>
          <a:xfrm>
            <a:off x="214282" y="214290"/>
            <a:ext cx="8715436" cy="50009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Ток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это направленное движение электронов.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500166" y="6000768"/>
            <a:ext cx="6357982" cy="8572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u="none" strike="noStrike" kern="120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Движение под действием силы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u="none" strike="noStrike" kern="120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тока – от </a:t>
            </a:r>
            <a:r>
              <a:rPr kumimoji="0" lang="ru-RU" sz="49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минуса</a:t>
            </a:r>
            <a:r>
              <a:rPr kumimoji="0" lang="ru-RU" sz="4900" b="1" u="none" strike="noStrike" kern="120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 </a:t>
            </a:r>
            <a:r>
              <a:rPr kumimoji="0" lang="ru-RU" sz="4900" b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плюсу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10546E-7 C -0.00972 0.00046 -0.01944 0.00046 -0.029 0.00162 C -0.0349 0.00231 -0.03959 0.00717 -0.04566 0.00763 C -0.06042 0.00856 -0.075 0.00879 -0.08976 0.00925 C -0.10122 0.01411 -0.11094 0.02058 -0.12292 0.0229 C -0.12848 0.02613 -0.13351 0.0266 -0.13941 0.02914 C -0.14775 0.03284 -0.15521 0.03654 -0.16424 0.03839 C -0.17848 0.04464 -0.19098 0.05527 -0.20556 0.05967 C -0.22657 0.07539 -0.24844 0.08973 -0.27032 0.10407 C -0.27726 0.1087 -0.28021 0.11448 -0.2882 0.11795 C -0.29219 0.12419 -0.29723 0.12789 -0.30191 0.13321 C -0.30591 0.14177 -0.3106 0.1457 -0.31719 0.15148 C -0.32379 0.1642 -0.31789 0.15587 -0.32969 0.16351 C -0.33525 0.16721 -0.33698 0.17091 -0.34202 0.17576 C -0.35643 0.18987 -0.33664 0.1679 -0.35747 0.18663 C -0.36632 0.19496 -0.37084 0.20467 -0.38073 0.21115 C -0.39046 0.22965 -0.37848 0.20837 -0.39046 0.22479 C -0.39723 0.23404 -0.39462 0.23335 -0.39983 0.24329 C -0.4073 0.2574 -0.40348 0.24746 -0.4125 0.26156 C -0.42796 0.28631 -0.44428 0.30921 -0.46337 0.33048 C -0.46754 0.33511 -0.48212 0.34158 -0.4882 0.34575 C -0.49879 0.35291 -0.50921 0.35962 -0.52153 0.36263 C -0.52796 0.36633 -0.53351 0.36748 -0.54063 0.36887 C -0.55191 0.37512 -0.56372 0.37812 -0.57639 0.37951 C -0.62969 0.37882 -0.68421 0.38922 -0.73629 0.3765 C -0.76146 0.37049 -0.78646 0.36286 -0.8106 0.35338 C -0.81997 0.34968 -0.83629 0.34621 -0.84514 0.34112 C -0.85608 0.33511 -0.87049 0.32956 -0.88247 0.32748 C -0.8981 0.31892 -0.91546 0.31522 -0.9323 0.30897 C -0.94879 0.30273 -0.9658 0.29487 -0.98299 0.2907 C -0.98577 0.29001 -0.99619 0.28862 -0.99948 0.2877 C -1.00452 0.28608 -1.01112 0.28076 -1.01615 0.28007 C -1.03716 0.27775 -1.05695 0.27683 -1.07813 0.27683 " pathEditMode="fixed" rAng="0" ptsTypes="ffffffffffffffffffffffffffffffffA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" y="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3.33333E-6 C -0.01667 0.00139 -0.02795 0.00324 -0.04271 0.01227 C -0.04948 0.01666 -0.04635 0.01736 -0.05312 0.02314 C -0.05955 0.0287 -0.07153 0.03055 -0.07899 0.03217 C -0.08854 0.03958 -0.09601 0.04467 -0.10764 0.04745 C -0.12205 0.05625 -0.13889 0.06041 -0.15486 0.06435 C -0.16337 0.06643 -0.17031 0.0706 -0.17917 0.07199 C -0.19497 0.07731 -0.21372 0.08958 -0.22951 0.09189 C -0.23681 0.09305 -0.24392 0.09305 -0.25122 0.09352 C -0.27795 0.10347 -0.23941 0.08981 -0.2691 0.09814 C -0.27569 0.1 -0.27691 0.10277 -0.28403 0.10578 C -0.30937 0.11666 -0.33611 0.11018 -0.36146 0.12014 C -0.37222 0.12407 -0.38299 0.10555 -0.39375 0.10764 C -0.4099 0.11504 -0.42917 0.06967 -0.44583 0.07569 C -0.46389 0.0824 -0.50417 0.06088 -0.52292 0.06458 C -0.6059 0.10532 -0.50017 0.19004 -0.73594 0.18518 C -0.75469 0.18032 -0.72674 0.18819 -0.7467 0.18055 C -0.7533 0.17801 -0.76024 0.17708 -0.76719 0.17453 C -0.7809 0.16944 -0.79462 0.16319 -0.80885 0.15949 C -0.8191 0.14884 -0.83507 0.14213 -0.84306 0.1287 C -0.84722 0.12152 -0.85087 0.11458 -0.85538 0.1074 C -0.8599 0.0993 -0.86024 0.10902 -0.86597 0.09189 C -0.87014 0.0787 -0.88142 0.06273 -0.88924 0.05208 C -0.89236 0.04166 -0.90278 0.02824 -0.91215 0.02453 C -0.91684 0.0206 -0.92274 0.01551 -0.92708 0.01088 C -0.93576 0.00092 -0.94306 -0.01019 -0.95556 -0.01528 C -0.97118 -0.03264 -0.99097 -0.04584 -1.0125 -0.05209 C -1.02187 -0.05996 -1.0316 -0.06783 -1.04253 -0.07199 C -1.04931 -0.07477 -1.0559 -0.07547 -1.0625 -0.07963 " pathEditMode="fixed" rAng="0" ptsTypes="fffffffffffffffffffffffffffff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" y="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C -0.00816 -0.00162 -0.01494 -0.00556 -0.02257 -0.00903 C -0.02483 -0.01019 -0.03004 -0.01227 -0.03004 -0.01204 C -0.03803 -0.02106 -0.04947 -0.02199 -0.05869 -0.02755 C -0.06528 -0.03148 -0.07032 -0.0375 -0.07709 -0.0412 C -0.08316 -0.04815 -0.0915 -0.05347 -0.09913 -0.05671 C -0.10365 -0.06134 -0.10816 -0.06319 -0.11355 -0.06574 C -0.11841 -0.07431 -0.11337 -0.06736 -0.12257 -0.07338 C -0.13316 -0.08009 -0.1441 -0.08843 -0.154 -0.09653 C -0.16806 -0.1081 -0.18125 -0.12269 -0.19705 -0.13171 C -0.20435 -0.14028 -0.22518 -0.15532 -0.23473 -0.15787 C -0.24914 -0.16597 -0.25834 -0.20694 -0.27396 -0.20903 C -0.30695 -0.22153 -0.33039 -0.24491 -0.36355 -0.25625 C -0.37935 -0.26181 -0.41181 -0.2294 -0.42778 -0.23426 C -0.44063 -0.23819 -0.454 -0.23796 -0.46685 -0.2419 C -0.52257 -0.24074 -0.58282 -0.27014 -0.63872 -0.26875 C -0.65191 -0.26829 -0.66546 -0.22639 -0.67917 -0.22338 C -0.69879 -0.20972 -0.72257 -0.20856 -0.74323 -0.19745 C -0.75018 -0.19375 -0.75782 -0.18843 -0.76424 -0.18356 C -0.76841 -0.18032 -0.77136 -0.17546 -0.7757 -0.17292 C -0.79237 -0.16343 -0.80591 -0.14769 -0.82136 -0.13634 C -0.82605 -0.13287 -0.83108 -0.13056 -0.83577 -0.12708 C -0.84323 -0.12176 -0.85313 -0.12477 -0.86181 -0.12407 C -0.8691 -0.12222 -0.87587 -0.12176 -0.88264 -0.11782 C -0.88924 -0.11389 -0.8915 -0.10532 -0.89844 -0.10255 C -0.90278 -0.09468 -0.91303 -0.08843 -0.91928 -0.08125 C -0.92084 -0.07523 -0.92344 -0.07199 -0.92709 -0.06736 C -0.93125 -0.05278 -0.93386 -0.03657 -0.94011 -0.02292 C -0.9441 -0.00231 -0.95 0.0169 -0.95573 0.03681 C -0.95869 0.04699 -0.95695 0.05926 -0.96355 0.06759 C -0.96528 0.07454 -0.96928 0.07986 -0.97257 0.08588 C -0.97778 0.09514 -0.97969 0.10926 -0.98299 0.11968 C -0.9849 0.125 -0.98438 0.13171 -0.98698 0.13657 C -0.9915 0.14514 -0.99619 0.15208 -1 0.16111 C -1.00573 0.17454 -1.00643 0.1912 -1.0158 0.20208 C -1.01858 0.21644 -1.02865 0.22153 -1.02865 0.23588 " pathEditMode="fixed" rAng="0" ptsTypes="ffffffffffffffffffffffffffffffffffff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" y="-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C -0.00417 0.00047 -0.00799 0.00093 -0.01216 0.00162 C -0.01806 0.00255 -0.02969 0.00463 -0.02969 0.00486 C -0.04011 0.0088 -0.05104 0.01204 -0.06111 0.0169 C -0.06285 0.01783 -0.06459 0.01922 -0.06632 0.01991 C -0.06979 0.0213 -0.07726 0.02315 -0.07726 0.02338 C -0.08472 0.02871 -0.07795 0.02477 -0.09063 0.02755 C -0.09879 0.0294 -0.10556 0.0338 -0.11372 0.03542 C -0.12361 0.04352 -0.13716 0.04537 -0.14896 0.04908 C -0.15191 0.05 -0.15452 0.0507 -0.15712 0.05209 C -0.15955 0.05324 -0.16146 0.05579 -0.16389 0.05672 C -0.17413 0.06111 -0.18802 0.06343 -0.19913 0.06598 C -0.21146 0.07269 -0.19653 0.06528 -0.21927 0.07199 C -0.23125 0.07547 -0.24254 0.07917 -0.25469 0.08125 C -0.26875 0.0875 -0.2533 0.08125 -0.27084 0.08588 C -0.27882 0.08797 -0.28577 0.09422 -0.29393 0.09514 C -0.30156 0.09584 -0.3092 0.09607 -0.31684 0.09653 C -0.35243 0.10695 -0.55643 0.1301 -0.57136 0.12986 C -0.58281 0.125 -0.60816 0.12755 -0.62031 0.12431 C -0.63316 0.11736 -0.6441 0.10209 -0.65781 0.09792 C -0.66268 0.0963 -0.68334 0.08611 -0.68802 0.08403 C -0.69618 0.08056 -0.70972 0.06389 -0.71823 0.06181 C -0.725 0.06019 -0.74219 0.04931 -0.74844 0.04653 C -0.75868 0.03704 -0.74601 0.03079 -0.75781 0.02431 C -0.76823 0.01204 -0.75018 0.00301 -0.76094 -0.00902 C -0.76875 -0.01759 -0.76406 -0.01666 -0.76893 -0.02453 C -0.77344 -0.03194 -0.77813 -0.03958 -0.78386 -0.04583 C -0.79028 -0.06088 -0.78247 -0.04421 -0.79063 -0.05671 C -0.79861 -0.06875 -0.80417 -0.08264 -0.81372 -0.09352 C -0.81823 -0.09861 -0.82483 -0.10115 -0.82865 -0.10717 C -0.83507 -0.11689 -0.83941 -0.12801 -0.84479 -0.13796 C -0.85261 -0.15185 -0.86233 -0.16574 -0.87066 -0.17893 C -0.88073 -0.19537 -0.88594 -0.21041 -0.90174 -0.22199 C -0.90521 -0.22801 -0.90764 -0.23426 -0.91129 -0.24027 C -0.91841 -0.25208 -0.91545 -0.24375 -0.92222 -0.25717 C -0.92292 -0.25879 -0.92709 -0.26736 -0.929 -0.26944 C -0.94306 -0.28541 -0.95816 -0.29074 -0.97761 -0.29236 C -0.9842 -0.29444 -0.98941 -0.29953 -0.99653 -0.3 C -1.00191 -0.30023 -1.00747 -0.3 -1.01268 -0.3 " pathEditMode="fixed" rAng="0" ptsTypes="fffffffffffffffffffffffffffffffffffffff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" y="-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81 -3.02105E-6 C -0.13784 -0.00439 -0.14044 -0.00763 -0.14652 -0.00902 C -0.15069 -0.01295 -0.15416 -0.01503 -0.15919 -0.01665 C -0.16961 -0.02382 -0.17933 -0.03678 -0.19027 -0.04117 C -0.19721 -0.04811 -0.20624 -0.05066 -0.21319 -0.05806 C -0.22326 -0.0687 -0.23454 -0.07703 -0.24426 -0.08883 C -0.2526 -0.099 -0.26475 -0.11427 -0.26961 -0.12699 C -0.27083 -0.13 -0.27152 -0.13347 -0.27308 -0.13625 C -0.27656 -0.14272 -0.28072 -0.14851 -0.28454 -0.15452 C -0.29114 -0.16516 -0.29548 -0.17881 -0.30173 -0.18991 C -0.30485 -0.19546 -0.30885 -0.19986 -0.31215 -0.20518 C -0.3151 -0.21721 -0.32135 -0.22577 -0.32708 -0.23571 C -0.33037 -0.24173 -0.33628 -0.25422 -0.33628 -0.25422 C -0.34131 -0.27434 -0.34548 -0.29539 -0.35346 -0.3139 C -0.35971 -0.32824 -0.3677 -0.34096 -0.37412 -0.35531 C -0.38107 -0.37057 -0.38801 -0.38399 -0.396 -0.3981 C -0.39878 -0.40319 -0.40416 -0.41337 -0.40416 -0.41337 C -0.41041 -0.43904 -0.41909 -0.46333 -0.43055 -0.48531 C -0.43437 -0.49271 -0.43645 -0.49387 -0.43975 -0.50081 C -0.44062 -0.50266 -0.44096 -0.50497 -0.44218 -0.50682 C -0.44305 -0.50867 -0.44461 -0.5096 -0.44548 -0.51145 C -0.44652 -0.5133 -0.44704 -0.51538 -0.44791 -0.51746 C -0.44878 -0.52001 -0.44878 -0.52301 -0.44999 -0.52533 C -0.45086 -0.52695 -0.45242 -0.52718 -0.45346 -0.52833 C -0.46215 -0.53851 -0.46701 -0.54383 -0.47881 -0.54661 C -0.49687 -0.54568 -0.50294 -0.54615 -0.51787 -0.5436 C -0.52291 -0.54268 -0.53281 -0.54059 -0.53281 -0.54059 C -0.53906 -0.53643 -0.54583 -0.53458 -0.55242 -0.53134 C -0.55798 -0.52857 -0.56249 -0.52325 -0.56735 -0.51908 C -0.56944 -0.51723 -0.57031 -0.51376 -0.57187 -0.51145 C -0.57673 -0.50428 -0.57621 -0.50682 -0.57985 -0.49919 C -0.58419 -0.48994 -0.5868 -0.47953 -0.59374 -0.47305 C -0.59826 -0.45801 -0.60676 -0.44598 -0.61215 -0.43187 C -0.61492 -0.40712 -0.61041 -0.43419 -0.61666 -0.41799 C -0.61978 -0.4099 -0.62031 -0.40065 -0.62239 -0.39209 L -0.62239 -0.39209 C -0.6276 -0.38052 -0.63298 -0.36872 -0.63749 -0.35669 C -0.64079 -0.33796 -0.63576 -0.36433 -0.64079 -0.34443 C -0.64166 -0.3412 -0.6427 -0.33032 -0.64322 -0.32755 C -0.64496 -0.3176 -0.64895 -0.30141 -0.65242 -0.29239 C -0.65277 -0.28938 -0.65225 -0.28591 -0.65346 -0.28313 C -0.65624 -0.27689 -0.66388 -0.26648 -0.66388 -0.26648 C -0.66579 -0.24913 -0.67065 -0.23595 -0.67881 -0.22207 C -0.68298 -0.20518 -0.69183 -0.19061 -0.69947 -0.17603 C -0.70433 -0.16655 -0.70711 -0.15845 -0.71319 -0.14989 C -0.71961 -0.12977 -0.74235 -0.10756 -0.75694 -0.09785 C -0.76093 -0.0953 -0.76544 -0.09322 -0.76961 -0.09183 C -0.77308 -0.09068 -0.78003 -0.08883 -0.78003 -0.08883 C -0.78454 -0.08443 -0.78958 -0.08327 -0.79496 -0.08119 C -0.83541 -0.08235 -0.82864 -0.07749 -0.84895 -0.08559 C -0.85399 -0.09021 -0.85989 -0.09021 -0.86492 -0.09484 C -0.87256 -0.10155 -0.87864 -0.10918 -0.8868 -0.11473 C -0.89704 -0.13139 -0.90694 -0.13856 -0.92013 -0.14989 C -0.92777 -0.15637 -0.93471 -0.16447 -0.94201 -0.17141 C -0.95312 -0.18205 -0.95728 -0.19824 -0.96614 -0.21119 C -0.96787 -0.21397 -0.96978 -0.21651 -0.97187 -0.21883 C -0.97291 -0.21998 -0.9743 -0.22068 -0.97534 -0.22207 C -0.9809 -0.22947 -0.98576 -0.2378 -0.99149 -0.24497 C -0.99357 -0.25399 -0.99739 -0.25931 -1.00173 -0.26648 C -1.00364 -0.27388 -1.00833 -0.28175 -1.01319 -0.28637 C -1.01683 -0.28984 -1.02274 -0.29123 -1.02586 -0.29539 " pathEditMode="fixed" ptsTypes="ffffffffffffffffffffffffffffffffffFfffffffffffffffffffffffffA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61795E-6 C -0.00469 0.00185 -0.01007 0.00139 -0.01459 0.00324 C -0.01632 0.00393 -0.01702 0.00648 -0.01858 0.00763 C -0.0198 0.00856 -0.02118 0.00879 -0.0224 0.00925 C -0.02761 0.01388 -0.02969 0.01827 -0.03559 0.02151 C -0.03802 0.02868 -0.03837 0.03284 -0.04462 0.03539 C -0.05261 0.04394 -0.05782 0.05551 -0.06563 0.06429 C -0.0691 0.07239 -0.07344 0.08095 -0.07882 0.08742 C -0.08282 0.09852 -0.08959 0.108 -0.09723 0.11633 C -0.10174 0.12766 -0.11094 0.13391 -0.11823 0.14246 C -0.1257 0.16096 -0.13889 0.17715 -0.15105 0.19126 C -0.15573 0.19658 -0.15712 0.19982 -0.16285 0.2019 C -0.16459 0.20352 -0.16615 0.20514 -0.16823 0.20652 C -0.16927 0.20722 -0.17101 0.20722 -0.17188 0.20814 C -0.17709 0.21254 -0.17952 0.21554 -0.18525 0.21878 C -0.18664 0.21971 -0.18802 0.22063 -0.18924 0.22179 C -0.19011 0.22271 -0.19063 0.22433 -0.19167 0.22503 C -0.19584 0.22757 -0.20469 0.21115 -0.2092 0.21231 C -0.21459 0.2167 -0.22778 0.22294 -0.2342 0.22456 C -0.26632 0.22318 -0.24775 0.22109 -0.26702 0.21531 C -0.28039 0.20537 -0.26181 0.22294 -0.27761 0.21231 C -0.27934 0.19635 -0.29028 0.21763 -0.29532 0.21578 C -0.29983 0.20791 -0.30799 0.20514 -0.3125 0.19727 C -0.31684 0.18941 -0.32188 0.18201 -0.32691 0.17438 C -0.33143 0.16744 -0.33507 0.15773 -0.34254 0.15472 C -0.34427 0.142 -0.34757 0.13414 -0.35191 0.12257 C -0.35382 0.11726 -0.35504 0.11101 -0.3573 0.10569 C -0.35938 0.10037 -0.36007 0.10107 -0.36355 0.09644 C -0.3665 0.09251 -0.36841 0.08788 -0.37153 0.08418 C -0.37743 0.07725 -0.38698 0.07031 -0.39514 0.06753 C -0.40295 0.05759 -0.41285 0.05042 -0.42257 0.04302 C -0.42448 0.04186 -0.42639 0.04117 -0.42795 0.03978 C -0.42934 0.03862 -0.43021 0.03631 -0.43177 0.03539 C -0.43507 0.03354 -0.44219 0.03215 -0.44219 0.03238 C -0.44983 0.02567 -0.45695 0.01966 -0.46459 0.01388 C -0.4698 0.01018 -0.47205 0.00532 -0.47778 0.00324 C -0.49167 -0.00809 -0.51007 -0.02659 -0.52622 -0.03052 C -0.53438 -0.03677 -0.54462 -0.04648 -0.55382 -0.05041 C -0.55799 -0.05226 -0.56302 -0.0525 -0.56684 -0.05504 C -0.57327 -0.0592 -0.57709 -0.06498 -0.58403 -0.0673 C -0.58941 -0.07331 -0.5908 -0.07539 -0.59844 -0.07793 C -0.60261 -0.08279 -0.60469 -0.08372 -0.61025 -0.08557 C -0.61632 -0.09042 -0.62153 -0.09297 -0.62848 -0.09482 C -0.63646 -0.09921 -0.64497 -0.10129 -0.65348 -0.10407 C -0.65747 -0.10546 -0.66164 -0.10661 -0.66545 -0.10869 C -0.66806 -0.11031 -0.67049 -0.11239 -0.67327 -0.11332 C -0.68438 -0.11702 -0.69723 -0.12003 -0.70868 -0.12234 C -0.74011 -0.12188 -0.77101 -0.12188 -0.80174 -0.12095 C -0.81545 -0.12049 -0.82795 -0.10985 -0.84115 -0.10707 C -0.8599 -0.09852 -0.87865 -0.08973 -0.89792 -0.08256 C -0.91111 -0.06683 -0.89323 -0.08603 -0.91077 -0.07331 C -0.91545 -0.06984 -0.91893 -0.06429 -0.92379 -0.06128 C -0.9316 -0.05666 -0.94028 -0.05157 -0.9474 -0.04579 C -0.94948 -0.04417 -0.95087 -0.04139 -0.95278 -0.03978 C -0.96389 -0.03099 -0.95747 -0.03954 -0.96719 -0.03052 C -0.97414 -0.02428 -0.98073 -0.01526 -0.98941 -0.01225 C -0.99601 -0.00393 -1.00764 0.00255 -1.01702 0.00463 C -1.02431 0.01041 -1.0349 0.02151 -1.04445 0.02151 " pathEditMode="fixed" rAng="0" ptsTypes="ffffffffffffffffffffffffffffffffffffffffffffffffffffffffff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" y="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2951E-7 C -0.00174 0.00046 -0.00989 0.00093 -0.01112 0.00439 C -0.01181 0.00578 -0.01407 0.02105 -0.01546 0.0259 C -0.01754 0.034 -0.01597 0.02729 -0.01961 0.03515 C -0.02204 0.04047 -0.0224 0.04648 -0.025 0.05204 C -0.02639 0.06152 -0.02691 0.0673 -0.03211 0.07493 C -0.03525 0.08511 -0.03733 0.09829 -0.04323 0.10708 C -0.04619 0.12951 -0.0415 0.10523 -0.04862 0.12234 C -0.04966 0.12465 -0.04931 0.12743 -0.05018 0.12997 C -0.05157 0.13506 -0.05313 0.14061 -0.05556 0.14524 C -0.06407 0.16119 -0.07396 0.17946 -0.08733 0.19103 C -0.09393 0.19658 -0.10105 0.20143 -0.10678 0.20791 C -0.11598 0.21809 -0.1231 0.22803 -0.13473 0.23543 C -0.1408 0.24722 -0.15053 0.25648 -0.15816 0.26758 C -0.16476 0.27729 -0.16685 0.28654 -0.17483 0.2951 C -0.18455 0.31753 -0.21025 0.33279 -0.22882 0.34551 C -0.26632 0.37188 -0.30087 0.37488 -0.34445 0.38784 C -0.34948 0.39154 -0.36372 0.37373 -0.36928 0.37558 C -0.37223 0.37627 -0.40799 0.36748 -0.40799 0.36795 C -0.45261 0.36587 -0.44566 0.37905 -0.48421 0.35569 C -0.49306 0.35014 -0.50851 0.36702 -0.51337 0.35731 C -0.51754 0.34806 -0.52275 0.34829 -0.52865 0.33904 C -0.53143 0.33488 -0.54532 0.32655 -0.54532 0.32678 C -0.54931 0.31383 -0.55608 0.32932 -0.56268 0.31822 C -0.56372 0.31614 -0.56528 0.30874 -0.56563 0.30735 C -0.57049 0.29325 -0.57448 0.2796 -0.58073 0.26619 C -0.58282 0.26156 -0.58334 0.25578 -0.5849 0.25069 C -0.58768 0.24167 -0.59185 0.23242 -0.59323 0.22317 C -0.59532 0.20976 -0.59723 0.19658 -0.60435 0.18501 C -0.60764 0.17091 -0.60348 0.18571 -0.60851 0.17414 C -0.6158 0.15749 -0.61945 0.13853 -0.625 0.12095 C -0.62813 0.11101 -0.63264 0.1006 -0.6349 0.09019 C -0.63698 0.08071 -0.63716 0.07007 -0.64028 0.06105 C -0.64098 0.05897 -0.64237 0.05712 -0.64306 0.05504 C -0.64428 0.05111 -0.64601 0.04278 -0.64601 0.04302 C -0.64636 0.01064 -0.64636 -0.02151 -0.64723 -0.05365 C -0.6474 -0.06129 -0.65278 -0.07054 -0.65417 -0.07817 C -0.65816 -0.09898 -0.66841 -0.11563 -0.68056 -0.13182 C -0.68455 -0.13714 -0.68577 -0.14339 -0.69011 -0.1487 C -0.69289 -0.15726 -0.7 -0.16767 -0.70539 -0.17438 C -0.70799 -0.17761 -0.71007 -0.18224 -0.71389 -0.18363 C -0.72049 -0.18617 -0.71667 -0.18432 -0.72483 -0.18964 C -0.7257 -0.19126 -0.72622 -0.19334 -0.72761 -0.19426 C -0.72935 -0.19542 -0.73143 -0.19519 -0.73334 -0.19588 C -0.73525 -0.19658 -0.73698 -0.19773 -0.73872 -0.19889 C -0.74011 -0.19981 -0.7415 -0.2012 -0.74289 -0.2019 C -0.74601 -0.20328 -0.74948 -0.20398 -0.75261 -0.20513 C -0.77935 -0.20467 -0.80608 -0.2049 -0.83299 -0.20352 C -0.84046 -0.20305 -0.85851 -0.19241 -0.86771 -0.18964 C -0.87518 -0.18363 -0.88421 -0.17599 -0.89254 -0.17137 C -0.89966 -0.16767 -0.90764 -0.16466 -0.91476 -0.16096 C -0.9231 -0.15634 -0.92796 -0.14709 -0.93698 -0.14408 C -0.9441 -0.13182 -0.95348 -0.12003 -0.96181 -0.10893 C -0.97101 -0.09667 -0.96685 -0.09898 -0.9757 -0.0858 C -0.97969 -0.08002 -0.9849 -0.07516 -0.9882 -0.06892 C -0.99202 -0.06221 -0.99514 -0.0555 -0.99931 -0.04903 C -1.00122 -0.04602 -1.00469 -0.04001 -1.00469 -0.03978 C -1.00816 -0.02636 -1.01372 -0.01619 -1.01875 -0.00324 C -1.02066 0.01272 -1.02778 0.02613 -1.03264 0.04117 C -1.03629 0.05273 -1.03803 0.06129 -1.04375 0.07169 C -1.04497 0.08279 -1.04879 0.09043 -1.05191 0.10083 C -1.05348 0.11332 -1.05747 0.12442 -1.06164 0.13622 C -1.06355 0.1494 -1.06823 0.16142 -1.07136 0.17414 C -1.07223 0.19334 -1.07188 0.2049 -1.07396 0.22179 C -1.075 0.23034 -1.07813 0.23751 -1.07813 0.24607 " pathEditMode="fixed" rAng="0" ptsTypes="fffffffffffffffffffffffffffffffffffffffffffffffffffffffffffffffff">
                                      <p:cBhvr>
                                        <p:cTn id="3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2 -0.12442 C -0.01407 -0.12442 -0.02622 -0.12372 -0.03073 -0.12164 C -0.0356 -0.11956 -0.03889 -0.11401 -0.04357 -0.111 C -0.05 -0.10684 -0.05469 -0.10314 -0.06181 -0.10013 C -0.07396 -0.0858 -0.09289 -0.07423 -0.10834 -0.06498 C -0.11928 -0.05851 -0.11042 -0.06244 -0.12119 -0.05434 C -0.13473 -0.04417 -0.15018 -0.03445 -0.16511 -0.02821 C -0.17379 -0.02451 -0.17674 -0.0252 -0.18594 -0.0222 C -0.18976 -0.02081 -0.19375 -0.01942 -0.19757 -0.01757 C -0.20157 -0.01572 -0.20504 -0.01295 -0.20903 -0.01133 C -0.21337 -0.00971 -0.21789 -0.00994 -0.22223 -0.00832 C -0.23994 -0.00185 -0.51685 -0.0888 -0.53525 -0.08487 C -0.74844 0.12304 -0.8198 0.05273 -1.0356 0.05273 " pathEditMode="fixed" rAng="0" ptsTypes="fffffffffffff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" y="1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33" grpId="0" animBg="1"/>
      <p:bldP spid="34" grpId="0" animBg="1"/>
      <p:bldP spid="35" grpId="0" animBg="1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714356"/>
            <a:ext cx="4286280" cy="4071965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Эрнест Резерфорд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английский физик,</a:t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конце 19 века </a:t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сделал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открытие, </a:t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что электроны</a:t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«живут» </a:t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каждом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атоме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1\Мои документы\= ТОК =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3676650" cy="5456237"/>
          </a:xfrm>
          <a:prstGeom prst="rect">
            <a:avLst/>
          </a:prstGeom>
          <a:noFill/>
        </p:spPr>
      </p:pic>
      <p:pic>
        <p:nvPicPr>
          <p:cNvPr id="3076" name="Picture 4" descr="C:\Documents and Settings\1\Мои документы\= ТОК =\Brownia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572008"/>
            <a:ext cx="265749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000232" y="785794"/>
            <a:ext cx="5400000" cy="5400000"/>
          </a:xfrm>
          <a:prstGeom prst="ellipse">
            <a:avLst/>
          </a:prstGeom>
          <a:ln w="317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000496" y="2714620"/>
            <a:ext cx="1440000" cy="144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71934" y="5643578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786710" y="3286124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643702" y="500042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072462" y="6000768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43702" y="2143116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58148" y="4643446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286776" y="428604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15272" y="1714488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9124" y="2214554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7158" y="5929330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14348" y="714356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428728" y="1857364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8596" y="2786058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714612" y="214290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142976" y="4572008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786050" y="6000768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572000" y="928670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286512" y="3214686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143240" y="4500570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786182" y="3929066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429256" y="3500438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15140" y="4429132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929190" y="4429132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143108" y="3786190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357818" y="5072074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500694" y="1571612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00430" y="1928802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143636" y="6072206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57522" y="3071810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428860" y="2214554"/>
            <a:ext cx="432000" cy="432000"/>
          </a:xfrm>
          <a:prstGeom prst="ellipse">
            <a:avLst/>
          </a:prstGeom>
          <a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30000" contrast="40000"/>
            </a:blip>
            <a:stretch>
              <a:fillRect/>
            </a:stretch>
          </a:blipFill>
          <a:ln w="19050" cmpd="sng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6 C 0.0224 0.00371 0.01163 0.00232 0.03264 0.00417 C 0.04236 0.00718 0.04965 0.01274 0.0599 0.01436 C 0.06997 0.01876 0.07847 0.02709 0.08802 0.03334 C 0.09045 0.03496 0.09236 0.03704 0.09462 0.03913 C 0.09601 0.04052 0.09896 0.04329 0.09896 0.04329 C 0.10434 0.05394 0.10122 0.06598 0.1099 0.07385 C 0.11198 0.08241 0.11493 0.08913 0.11632 0.09839 C 0.11702 0.11228 0.11858 0.14052 0.11858 0.15209 C 0.11858 0.1632 0.12014 0.17987 0.11198 0.18681 C 0.11163 0.1882 0.11094 0.19121 0.11094 0.19121 " pathEditMode="relative" ptsTypes="ffffffffff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8 0.01226 0.00625 0.05347 -0.00312 0.0625 C -0.00521 0.0699 -0.01337 0.07361 -0.0184 0.07824 C -0.02048 0.08032 -0.025 0.08402 -0.025 0.08402 C -0.02656 0.08726 -0.02725 0.09143 -0.02934 0.09421 C -0.03003 0.09537 -0.03142 0.09514 -0.03246 0.09583 C -0.03472 0.09768 -0.0368 0.09976 -0.03906 0.10162 C -0.04097 0.10324 -0.04566 0.10439 -0.04566 0.10439 C -0.04635 0.10578 -0.04687 0.10764 -0.04774 0.10879 C -0.04861 0.10995 -0.05034 0.11018 -0.05104 0.11157 C -0.05382 0.11759 -0.05156 0.12754 -0.05868 0.12754 " pathEditMode="relative" ptsTypes="ffffffffffA">
                                      <p:cBhvr>
                                        <p:cTn id="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4 0 -0.01423 -0.00023 -0.0184 -0.00301 C -0.02569 -0.00787 -0.03038 -0.01852 -0.03802 -0.02176 C -0.04184 -0.02523 -0.05885 -0.03588 -0.06302 -0.03634 C -0.07378 -0.03773 -0.08472 -0.03727 -0.09566 -0.03773 C -0.09844 -0.03958 -0.10156 -0.04028 -0.10434 -0.04213 C -0.11475 -0.04931 -0.10729 -0.04537 -0.11406 -0.05232 C -0.11614 -0.0544 -0.12066 -0.0581 -0.12066 -0.0581 C -0.12135 -0.05995 -0.12187 -0.06227 -0.12274 -0.06389 C -0.12361 -0.06551 -0.12534 -0.0662 -0.12604 -0.06806 C -0.12708 -0.07083 -0.12812 -0.07685 -0.12812 -0.07685 " pathEditMode="relative" ptsTypes="ffffffffffA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C -0.00295 -0.00625 -0.00729 -0.00903 -0.0118 -0.01296 C -0.02621 -0.02593 -0.01284 -0.01944 -0.0217 -0.02315 C -0.02378 -0.02755 -0.02482 -0.03148 -0.02604 -0.03634 C -0.02673 -0.06273 -0.02222 -0.07315 -0.03368 -0.08843 C -0.03472 -0.09306 -0.03906 -0.10139 -0.03906 -0.10139 C -0.04132 -0.11065 -0.04271 -0.11898 -0.04774 -0.12616 " pathEditMode="relative" ptsTypes="ffffffA">
                                      <p:cBhvr>
                                        <p:cTn id="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7.40741E-7 C 0.00174 -0.01527 0.00504 -0.01875 0.01528 -0.02314 C 0.01945 -0.02685 0.02379 -0.02916 0.0283 -0.03194 C 0.03264 -0.03472 0.03663 -0.03842 0.04132 -0.04074 C 0.04948 -0.05092 0.03889 -0.03912 0.05 -0.04652 C 0.05365 -0.04907 0.05712 -0.0581 0.06198 -0.06226 C 0.06267 -0.06365 0.06354 -0.06504 0.06406 -0.06666 C 0.06476 -0.06898 0.06441 -0.07175 0.06528 -0.07407 C 0.06736 -0.08032 0.06962 -0.08263 0.07292 -0.08703 C 0.07413 -0.0956 0.07622 -0.10115 0.0816 -0.10578 C 0.08629 -0.11597 0.0882 -0.11898 0.0967 -0.12175 C 0.10469 -0.12731 0.11181 -0.12893 0.12066 -0.12893 " pathEditMode="relative" ptsTypes="fffffffffffA">
                                      <p:cBhvr>
                                        <p:cTn id="1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89 0.00139 0.02761 0.00393 0.04132 0.00718 C 0.04636 0.01181 0.05174 0.01412 0.0566 0.01875 C 0.06458 0.03565 0.07708 0.03264 0.08924 0.04051 C 0.0974 0.03981 0.11285 0.0419 0.12066 0.03472 C 0.12674 0.02338 0.12483 0.02847 0.12726 0.02037 C 0.12691 0.00625 0.12691 -0.00787 0.12604 -0.02176 C 0.12517 -0.03495 0.11649 -0.05833 0.11302 -0.07107 C 0.11372 -0.0838 0.11198 -0.09977 0.12292 -0.1044 C 0.12656 -0.10764 0.12535 -0.10694 0.12934 -0.1088 C 0.1316 -0.10972 0.13594 -0.11157 0.13594 -0.11157 C 0.15538 -0.11065 0.17153 -0.10926 0.19028 -0.10718 C 0.20087 -0.10162 0.19011 -0.10671 0.2033 -0.10301 C 0.20677 -0.10208 0.20955 -0.09884 0.21302 -0.09722 C 0.21702 -0.09306 0.22083 -0.09097 0.225 -0.08704 C 0.23038 -0.07662 0.22726 -0.08449 0.22726 -0.06088 " pathEditMode="relative" ptsTypes="fffffffffffffffA">
                                      <p:cBhvr>
                                        <p:cTn id="1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C -0.0033 -0.0118 -0.01389 -0.02222 -0.02188 -0.02893 C -0.0257 -0.03703 -0.02952 -0.03657 -0.03594 -0.04213 C -0.04167 -0.04699 -0.04688 -0.05069 -0.0533 -0.0537 C -0.05729 -0.05903 -0.06198 -0.06203 -0.06632 -0.06666 C -0.07865 -0.08009 -0.08125 -0.08611 -0.09688 -0.09282 C -0.10729 -0.09236 -0.13646 -0.09444 -0.15 -0.08842 C -0.15313 -0.08426 -0.15504 -0.08009 -0.15868 -0.07685 C -0.16372 -0.0669 -0.16215 -0.07129 -0.16424 -0.06389 C -0.16476 -0.04305 -0.16302 -0.02176 -0.16632 -0.00139 C -0.16736 0.0051 -0.17379 0.01088 -0.17726 0.01459 C -0.18507 0.02315 -0.19236 0.03635 -0.20226 0.04051 C -0.2099 0.04792 -0.21024 0.0507 -0.21858 0.0507 " pathEditMode="relative" ptsTypes="ffffffffffff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C -0.00104 0.00092 -0.00208 0.00231 -0.0033 0.00277 C -0.00538 0.0037 -0.00781 0.00277 -0.00972 0.00416 C -0.01094 0.00486 -0.01111 0.00717 -0.01198 0.00856 C -0.01285 0.00995 -0.01736 0.01342 -0.0184 0.01435 C -0.02101 0.01921 -0.02344 0.02268 -0.02708 0.02592 C -0.03073 0.03935 -0.02847 0.05162 -0.02604 0.06504 C -0.02587 0.0662 -0.025 0.07453 -0.02396 0.07662 C -0.02066 0.0831 -0.01597 0.08703 -0.01198 0.09259 C -0.01042 0.10625 -0.00712 0.11875 -0.00104 0.13032 C 0.00104 0.13426 0.0033 0.13796 0.00538 0.14189 C 0.00608 0.14328 0.00764 0.14629 0.00764 0.14629 C 0.01372 0.17176 0.01337 0.19953 0.00226 0.22152 C -0.00069 0.22754 -0.00173 0.23333 -0.00642 0.2375 C -0.01146 0.24768 -0.00851 0.24444 -0.01406 0.24907 C -0.01649 0.25949 -0.01302 0.24745 -0.0184 0.25648 C -0.02066 0.26018 -0.02031 0.26666 -0.0217 0.27083 C -0.02361 0.27662 -0.02552 0.27986 -0.0283 0.28541 C -0.03038 0.28981 -0.03246 0.29398 -0.03472 0.29838 C -0.03542 0.29976 -0.03698 0.30277 -0.03698 0.30277 C -0.03854 0.30972 -0.0408 0.3162 -0.04236 0.32314 C -0.04167 0.34421 -0.04114 0.35208 -0.03802 0.36944 C -0.03767 0.37083 -0.03785 0.37291 -0.03698 0.37384 C -0.03507 0.37569 -0.03038 0.37662 -0.03038 0.37662 " pathEditMode="relative" ptsTypes="fffffffffffffffffffffffA">
                                      <p:cBhvr>
                                        <p:cTn id="2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C 0.00313 -0.01134 0.00591 -0.01342 0.01424 -0.01875 C 0.01684 -0.02407 0.01893 -0.02824 0.02292 -0.03194 C 0.02327 -0.03541 0.02344 -0.04351 0.025 -0.04768 C 0.02761 -0.05463 0.03611 -0.0625 0.04028 -0.06805 C 0.04618 -0.07592 0.05 -0.08495 0.05764 -0.08981 C 0.06441 -0.09884 0.07431 -0.10856 0.08368 -0.11157 C 0.1 -0.12523 0.12674 -0.11481 0.14132 -0.11435 C 0.15156 -0.11226 0.16459 -0.10763 0.17396 -0.10138 C 0.18091 -0.09675 0.18698 -0.09143 0.19462 -0.08981 C 0.20087 -0.08449 0.2092 -0.08287 0.21632 -0.07963 C 0.22986 -0.06574 0.24323 -0.06365 0.2599 -0.06226 C 0.2783 -0.05902 0.29549 -0.05995 0.31424 -0.06088 C 0.31979 -0.06273 0.325 -0.06527 0.33056 -0.06666 C 0.33264 -0.06851 0.33559 -0.06967 0.33698 -0.07245 C 0.33837 -0.07523 0.34132 -0.08101 0.34132 -0.08101 C 0.34167 -0.08263 0.34445 -0.09282 0.34028 -0.09282 " pathEditMode="relative" ptsTypes="ffffffffffffffffA">
                                      <p:cBhvr>
                                        <p:cTn id="2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C 0.00364 -0.00764 0.00208 -0.01644 0.00434 -0.02477 C 0.00555 -0.0294 0.00972 -0.03774 0.00972 -0.0375 C 0.01163 -0.04885 0.01701 -0.05741 0.0217 -0.06667 C 0.02413 -0.0713 0.03368 -0.07246 0.03368 -0.07223 C 0.03941 -0.072 0.04531 -0.07269 0.05104 -0.07107 C 0.0566 -0.06945 0.06146 -0.06065 0.06736 -0.05811 C 0.06858 -0.05325 0.07066 -0.04977 0.0717 -0.04491 C 0.07309 -0.03843 0.07292 -0.03102 0.075 -0.02477 C 0.07639 -0.02038 0.07812 -0.01621 0.07934 -0.01158 C 0.08021 -0.00394 0.08142 0.00277 0.08246 0.01018 C 0.08437 0.05254 0.03108 0.13356 0.05278 0.16412 C 0.06042 0.20046 0.13767 0.18587 0.16076 0.19282 C 0.21389 0.19166 0.22031 0.1949 0.25746 0.18101 C 0.28507 0.18148 0.3125 0.18171 0.3401 0.18263 C 0.3441 0.18287 0.35208 0.18541 0.35208 0.18564 " pathEditMode="relative" rAng="0" ptsTypes="ffffffffffffffff">
                                      <p:cBhvr>
                                        <p:cTn id="2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C 0.03802 0.00092 0.04393 -0.00093 0.06962 0.0044 C 0.079 0.0125 0.08733 0.01967 0.09792 0.02477 C 0.1 0.02731 0.10122 0.03078 0.1033 0.03333 C 0.10851 0.03958 0.11129 0.04004 0.11528 0.04791 C 0.1165 0.05347 0.11945 0.06203 0.12188 0.06666 C 0.12448 0.07731 0.12344 0.07245 0.125 0.08125 C 0.12656 0.10301 0.13108 0.13495 0.11528 0.1493 C 0.11372 0.15231 0.11146 0.15486 0.1099 0.1581 C 0.104 0.16991 0.11337 0.15532 0.1066 0.16528 " pathEditMode="relative" ptsTypes="fffffffffA">
                                      <p:cBhvr>
                                        <p:cTn id="2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C -0.00556 -0.00139 -0.01094 -0.00208 -0.01632 -0.0044 C -0.01841 -0.00533 -0.02066 -0.00625 -0.02275 -0.00718 C -0.02379 -0.00764 -0.02605 -0.00857 -0.02605 -0.00833 C -0.03386 -0.01574 -0.0441 -0.0169 -0.05209 -0.02454 C -0.05504 -0.03496 -0.05087 -0.02176 -0.05764 -0.03472 C -0.05834 -0.03588 -0.05816 -0.03773 -0.05868 -0.03912 C -0.06216 -0.04908 -0.06823 -0.05903 -0.07396 -0.06667 C -0.075 -0.07269 -0.07657 -0.07685 -0.0783 -0.08264 C -0.08039 -0.08958 -0.08073 -0.09421 -0.08368 -0.1 C -0.08577 -0.1088 -0.08855 -0.11667 -0.09236 -0.12454 C -0.09427 -0.13472 -0.09184 -0.12639 -0.0967 -0.13472 C -0.1033 -0.14607 -0.10747 -0.1632 -0.11736 -0.16945 C -0.12205 -0.1757 -0.13386 -0.18195 -0.14028 -0.18704 C -0.14254 -0.18889 -0.14462 -0.19097 -0.1467 -0.19283 C -0.14775 -0.19375 -0.15 -0.1956 -0.15 -0.19537 C -0.15816 -0.21296 -0.14566 -0.18773 -0.15539 -0.20278 C -0.15643 -0.2044 -0.15677 -0.20671 -0.15764 -0.20857 C -0.16129 -0.21551 -0.1658 -0.22199 -0.16962 -0.22894 C -0.17066 -0.23079 -0.17205 -0.23241 -0.17275 -0.23472 C -0.17309 -0.23611 -0.17327 -0.23773 -0.17396 -0.23912 C -0.17587 -0.24306 -0.18039 -0.2507 -0.18039 -0.25046 C -0.1816 -0.25556 -0.18264 -0.25926 -0.18473 -0.26366 C -0.18698 -0.27315 -0.18889 -0.2831 -0.19028 -0.29283 C -0.18976 -0.31273 -0.21372 -0.32292 -0.20608 -0.34005 C -0.2033 -0.3463 -0.20209 -0.35625 -0.19983 -0.36227 C -0.19861 -0.36551 -0.20816 -0.37639 -0.20816 -0.37616 C -0.20556 -0.38704 -0.1941 -0.40023 -0.1915 -0.41088 C -0.18959 -0.43426 -0.16355 -0.46227 -0.17396 -0.48264 C -0.17483 -0.48727 -0.17605 -0.49213 -0.17605 -0.49699 " pathEditMode="relative" rAng="0" ptsTypes="ffffffffffffffffffffffffffffff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-2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C -0.00452 -0.0088 -0.00226 -0.01898 -3.05556E-6 -0.02894 C 0.00104 -0.05093 0.00121 -0.0713 0.01632 -0.08403 C 0.02048 -0.09167 0.02743 -0.0963 0.03368 -0.10139 C 0.0408 -0.10741 0.04514 -0.1125 0.05104 -0.12037 C 0.05486 -0.12547 0.05885 -0.12963 0.06406 -0.13195 C 0.06632 -0.13287 0.07066 -0.13473 0.07066 -0.13473 C 0.07569 -0.14514 0.08715 -0.14723 0.09566 -0.1507 C 0.0967 -0.15162 0.09774 -0.15301 0.09896 -0.15371 C 0.10035 -0.1544 0.10208 -0.15394 0.1033 -0.1551 C 0.10434 -0.15602 0.10451 -0.15834 0.10538 -0.15949 C 0.10625 -0.16065 0.10764 -0.16135 0.10868 -0.16227 C 0.11215 -0.16968 0.11597 -0.17454 0.1217 -0.17824 C 0.12535 -0.18542 0.13559 -0.19028 0.14236 -0.19283 C 0.14826 -0.2044 0.14045 -0.19074 0.14774 -0.19861 C 0.14878 -0.19977 0.14896 -0.20186 0.15 -0.20301 C 0.15087 -0.20417 0.15226 -0.20486 0.1533 -0.20579 C 0.15486 -0.21273 0.15833 -0.21806 0.16076 -0.22454 C 0.16111 -0.25602 0.16128 -0.28727 0.16198 -0.31875 C 0.1625 -0.34445 0.16163 -0.35811 0.1533 -0.37963 C 0.15035 -0.38727 0.15035 -0.39584 0.1467 -0.40301 C 0.14618 -0.40625 0.14236 -0.41713 0.14236 -0.41875 " pathEditMode="relative" ptsTypes="fffffffffffffffffffffA">
                                      <p:cBhvr>
                                        <p:cTn id="3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C -0.00521 -0.00463 -0.00851 -0.0081 -0.01424 -0.01018 C -0.01927 -0.0169 -0.02483 -0.02268 -0.02934 -0.03032 C -0.03299 -0.03657 -0.03438 -0.04352 -0.03924 -0.04768 C -0.04306 -0.05532 -0.04636 -0.06273 -0.05104 -0.06944 C -0.05382 -0.07963 -0.05764 -0.09213 -0.06198 -0.10139 C -0.06389 -0.11435 -0.06476 -0.12731 -0.06632 -0.14051 C -0.06702 -0.14629 -0.06962 -0.15787 -0.06962 -0.15787 C -0.06875 -0.20486 -0.06702 -0.23727 -0.06962 -0.28403 C -0.07014 -0.29213 -0.07292 -0.30115 -0.075 -0.30856 C -0.08056 -0.32824 -0.07639 -0.29629 -0.08264 -0.32315 C -0.08386 -0.32847 -0.09028 -0.33611 -0.09028 -0.33611 C -0.09254 -0.3456 -0.09792 -0.35023 -0.1033 -0.35648 C -0.10747 -0.36111 -0.11111 -0.36736 -0.11632 -0.36944 C -0.12031 -0.37291 -0.12205 -0.37731 -0.12604 -0.38102 C -0.12865 -0.38611 -0.12865 -0.38912 -0.13264 -0.39259 C -0.13368 -0.39467 -0.13924 -0.40324 -0.13924 -0.40717 " pathEditMode="relative" ptsTypes="ffffffffffffffffA">
                                      <p:cBhvr>
                                        <p:cTn id="3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C -0.00312 -0.00648 -0.00816 -0.00787 -0.01198 -0.01296 C -0.01406 -0.01574 -0.01493 -0.01967 -0.01736 -0.02176 C -0.01857 -0.02291 -0.02031 -0.02268 -0.0217 -0.02315 C -0.02552 -0.02824 -0.02743 -0.0287 -0.03263 -0.03032 C -0.03871 -0.03449 -0.04513 -0.0375 -0.05104 -0.0419 C -0.05225 -0.04282 -0.05312 -0.04421 -0.05434 -0.04491 C -0.05642 -0.04606 -0.06093 -0.04768 -0.06093 -0.04745 C -0.06562 -0.05231 -0.06458 -0.05463 -0.07066 -0.05648 C -0.07395 -0.06088 -0.07691 -0.06435 -0.08142 -0.06666 C -0.08784 -0.07523 -0.0934 -0.08032 -0.10104 -0.0868 C -0.1092 -0.10278 -0.11198 -0.11643 -0.11632 -0.13472 C -0.11562 -0.16551 -0.11979 -0.17477 -0.10868 -0.19421 C -0.10677 -0.20185 -0.1026 -0.20972 -0.09895 -0.21597 C -0.09687 -0.22291 -0.09809 -0.21875 -0.09566 -0.22893 C -0.09531 -0.23055 -0.09357 -0.23102 -0.09236 -0.23171 C -0.08645 -0.23518 -0.0802 -0.23842 -0.07395 -0.24051 C -0.04444 -0.23912 -0.05138 -0.24097 -0.03263 -0.23171 C -0.03194 -0.23032 -0.03125 -0.2287 -0.03038 -0.22754 C -0.02934 -0.22639 -0.02795 -0.22592 -0.02708 -0.22454 C -0.02517 -0.22153 -0.02448 -0.21759 -0.02274 -0.21435 C -0.01215 -0.17176 -0.01562 -0.125 -0.03368 -0.08981 C -0.03524 -0.08148 -0.03836 -0.07291 -0.04132 -0.06504 C -0.0427 -0.05694 -0.04444 -0.04884 -0.04566 -0.04051 C -0.04496 -0.01898 -0.04531 0.00648 -0.04027 0.02755 C -0.03871 0.04213 -0.03784 0.05718 -0.03142 0.06968 C -0.03038 0.0757 -0.02829 0.08102 -0.02708 0.08704 C -0.025 0.11088 -0.025 0.10718 -0.025 0.14491 C -0.025 0.1544 -0.025 0.17014 -0.02934 0.17824 C -0.03055 0.18519 -0.0309 0.18773 -0.03472 0.19283 C -0.03732 0.20509 -0.03402 0.19259 -0.03906 0.20301 C -0.04132 0.20741 -0.02621 0.22894 -0.02847 0.23357 C -0.0302 0.2419 -0.04722 0.22662 -0.05104 0.23334 C -0.05677 0.24352 -0.04965 0.23565 -0.05642 0.24213 C -0.06371 0.25533 -0.05954 0.25023 -0.06961 0.25949 C -0.07066 0.26042 -0.07274 0.26227 -0.07274 0.2625 C -0.08454 0.28519 -0.10711 0.26898 -0.12829 0.26829 C -0.13281 0.26597 -0.13854 0.26366 -0.14236 0.25949 C -0.14357 0.2581 -0.14427 0.25602 -0.14566 0.25509 C -0.15086 0.25139 -0.15642 0.25023 -0.16198 0.24792 C -0.17152 0.23912 -0.16788 0.24121 -0.19027 0.24653 C -0.19288 0.24722 -0.1967 0.25232 -0.1967 0.25255 C -0.20173 0.26158 -0.19652 0.2507 -0.2 0.26227 C -0.20156 0.26759 -0.2026 0.26644 -0.20538 0.27107 C -0.20694 0.27384 -0.20972 0.27986 -0.20972 0.28009 C -0.21059 0.29005 -0.21041 0.29722 -0.21632 0.3044 C -0.21823 0.30671 -0.22274 0.31019 -0.22274 0.31042 C -0.22517 0.31898 -0.22187 0.31111 -0.22934 0.31597 C -0.23073 0.3169 -0.23159 0.31898 -0.23263 0.32037 C -0.23576 0.33334 -0.2335 0.35301 -0.225 0.36227 C -0.21996 0.36759 -0.21076 0.36829 -0.20434 0.36968 C -0.18941 0.36921 -0.17448 0.36968 -0.15972 0.36829 C -0.15816 0.36806 -0.14861 0.36065 -0.1467 0.35949 C -0.14201 0.35648 -0.13628 0.3544 -0.13142 0.35232 C -0.12638 0.34537 -0.12118 0.33912 -0.11527 0.33334 C -0.11388 0.33195 -0.11232 0.33033 -0.11093 0.32894 C -0.10937 0.32755 -0.10642 0.32477 -0.10642 0.325 C -0.10329 0.31829 -0.10208 0.31111 -0.09895 0.3044 C -0.09861 0.30209 -0.09843 0.29954 -0.09774 0.29722 C -0.0967 0.29398 -0.0934 0.28843 -0.0934 0.28866 C -0.09288 0.27593 -0.09427 0.25602 -0.08472 0.24792 C -0.08298 0.2338 -0.08107 0.23472 -0.075 0.22477 C -0.0684 0.21389 -0.06145 0.20162 -0.05104 0.19722 C -0.02638 0.17477 0.01702 0.18403 0.04237 0.18403 " pathEditMode="relative" rAng="0" ptsTypes="ffffffffffffffffffffffffffffffffffffffffffffffffffffffffffffffff">
                                      <p:cBhvr>
                                        <p:cTn id="3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023 C -0.01389 -0.00139 -0.01302 -0.00255 -0.02396 -0.00718 C -0.03056 -0.0132 -0.04028 -0.01736 -0.04792 -0.02037 C -0.04931 -0.02083 -0.05087 -0.0213 -0.05226 -0.02176 C -0.05452 -0.02269 -0.05868 -0.02454 -0.05868 -0.02431 C -0.06389 -0.02917 -0.06945 -0.03033 -0.075 -0.03333 C -0.08455 -0.03843 -0.09462 -0.04398 -0.10434 -0.04792 C -0.11181 -0.05093 -0.12049 -0.05093 -0.1283 -0.05208 C -0.18525 -0.05162 -0.24202 -0.05162 -0.29896 -0.0507 C -0.30469 -0.0507 -0.31181 -0.04421 -0.31736 -0.04213 C -0.33264 -0.03634 -0.34584 -0.02801 -0.36198 -0.02616 C -0.37084 -0.0213 -0.38021 -0.02107 -0.38924 -0.01736 C -0.39983 -0.00787 -0.40504 -0.00162 -0.41736 0.00301 C -0.42309 0.00764 -0.42049 0.01088 -0.42726 0.01296 C -0.43247 0.01759 -0.42934 0.01551 -0.43716 0.01875 C -0.43907 0.01967 -0.44045 0.02199 -0.44254 0.02315 C -0.44931 0.02778 -0.45886 0.03217 -0.46632 0.03634 C -0.47205 0.04352 -0.48299 0.05486 -0.49028 0.05787 C -0.49827 0.06898 -0.50886 0.075 -0.51962 0.07963 C -0.5323 0.09305 -0.53594 0.09606 -0.55122 0.1 C -0.55903 0.10532 -0.56216 0.10671 -0.57066 0.10879 C -0.57518 0.11157 -0.5849 0.11458 -0.5849 0.11481 C -0.58959 0.11875 -0.59462 0.12014 -0.6 0.12176 C -0.60903 0.1294 -0.62136 0.13241 -0.6316 0.13634 C -0.65434 0.13588 -0.67726 0.13657 -0.7 0.13472 C -0.70191 0.13449 -0.70278 0.12754 -0.7033 0.12616 C -0.70643 0.11898 -0.71111 0.11319 -0.71632 0.10879 C -0.71893 0.09768 -0.71545 0.11134 -0.71962 0.1 C -0.72153 0.09491 -0.72188 0.08935 -0.72396 0.08379 C -0.72865 0.05833 -0.72084 0.03102 -0.71736 0.00579 C -0.7165 -0.00857 -0.71823 -0.01204 -0.70868 -0.01597 C -0.7033 -0.02361 -0.69584 -0.03079 -0.68802 -0.03333 C -0.67986 -0.04074 -0.67032 -0.0419 -0.66198 -0.04931 C -0.60712 -0.04861 -0.56198 -0.06736 -0.5092 -0.06088 C -0.48594 -0.06134 -0.4592 -0.04074 -0.43594 -0.04213 C -0.43247 -0.04236 -0.43264 -0.04398 -0.43264 -0.0463 " pathEditMode="relative" rAng="0" ptsTypes="ffffffffffffffffffffffffffffffffffff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" y="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C -0.00313 0.01296 -0.01858 0.01713 -0.02708 0.01898 C -0.03906 0.025 -0.04844 0.03959 -0.06076 0.04352 C -0.06215 0.04491 -0.06354 0.04676 -0.06511 0.04792 C -0.06649 0.04884 -0.06823 0.04815 -0.06945 0.04931 C -0.07396 0.05347 -0.0941 0.04051 -0.09931 0.04329 C -0.10729 0.04746 -0.11979 0.06019 -0.12743 0.06551 C -0.1342 0.07732 -0.12396 0.08171 -0.13264 0.09051 C -0.14219 0.10023 -0.13663 0.11759 -0.1434 0.12037 C -0.15052 0.12685 -0.15695 0.13426 -0.16406 0.14074 C -0.16667 0.14584 -0.16736 0.15162 -0.16945 0.15671 C -0.17066 0.15949 -0.17257 0.16134 -0.17396 0.16389 C -0.17795 0.17176 -0.18073 0.18056 -0.18472 0.18843 C -0.18594 0.19329 -0.18681 0.19815 -0.18802 0.20301 C -0.18733 0.2132 -0.18715 0.22361 -0.18472 0.23334 C -0.18247 0.25278 -0.18733 0.27361 -0.18038 0.29144 C -0.17951 0.29908 -0.17969 0.30695 -0.1783 0.31459 C -0.17761 0.31829 -0.17587 0.3213 -0.175 0.32477 C -0.17361 0.3632 -0.16927 0.40255 -0.18472 0.43634 C -0.18594 0.4463 -0.18802 0.45671 -0.19236 0.46528 C -0.19427 0.47361 -0.19722 0.48033 -0.20104 0.48704 C -0.20278 0.49421 -0.20625 0.49977 -0.20972 0.50579 C -0.21215 0.51597 -0.21858 0.51898 -0.22396 0.52616 C -0.225 0.53287 -0.22552 0.53658 -0.2283 0.54213 C -0.23021 0.55857 -0.23681 0.57292 -0.24132 0.58843 C -0.24549 0.61806 -0.24583 0.66273 -0.23038 0.68843 C -0.22726 0.70139 -0.22083 0.71227 -0.21511 0.72338 C -0.21267 0.7331 -0.21615 0.72107 -0.20972 0.73334 C -0.20625 0.73982 -0.21302 0.73935 -0.20434 0.74653 C -0.19531 0.75417 -0.1908 0.76898 -0.18038 0.77408 C -0.17899 0.77546 -0.17761 0.77732 -0.17604 0.77847 C -0.175 0.77917 -0.17361 0.77894 -0.17274 0.77986 C -0.16372 0.78843 -0.17257 0.7838 -0.16511 0.78704 C -0.15764 0.79769 -0.1441 0.79977 -0.13368 0.80162 C -0.12795 0.80463 -0.1224 0.80718 -0.11632 0.8088 C -0.09965 0.82037 -0.08056 0.82176 -0.06198 0.82477 C -0.04306 0.83681 -0.02535 0.8382 -0.00434 0.83912 C -0.00261 0.83959 0.00104 0.84074 0.00104 0.84097 " pathEditMode="relative" rAng="0" ptsTypes="ffffffffffffffffffffffffffffffffffffff">
                                      <p:cBhvr>
                                        <p:cTn id="3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4.81481E-6 C -0.00034 0.02777 0.004 0.04837 -0.00625 0.06967 C -0.00694 0.07893 -0.00729 0.08819 -0.00954 0.09699 C -0.00902 0.11435 0.00868 0.12916 0.01528 0.14259 C 0.01459 0.16574 -0.00138 0.18101 -0.01406 0.19699 C -0.01614 0.20648 -0.01319 0.19652 -0.0184 0.20439 C -0.02448 0.21388 -0.02743 0.22754 -0.03541 0.23472 C -0.03975 0.24513 -0.04913 0.25231 -0.05729 0.25648 C -0.06007 0.26435 -0.0618 0.26365 -0.06701 0.26805 C -0.08107 0.27986 -0.06927 0.27199 -0.07899 0.27824 C -0.08541 0.2868 -0.09253 0.29097 -0.09861 0.3 C -0.10138 0.30393 -0.10434 0.30763 -0.10729 0.31157 C -0.10833 0.31296 -0.11041 0.31597 -0.11041 0.3162 C -0.11336 0.32662 -0.11458 0.33819 -0.11909 0.34791 C -0.12013 0.35416 -0.12239 0.35787 -0.12361 0.36365 C -0.12586 0.3743 -0.13958 0.39745 -0.14201 0.40787 C -0.14045 0.43888 -0.13229 0.44675 -0.11597 0.46967 C -0.11441 0.47731 -0.11024 0.48287 -0.10607 0.48842 C -0.10486 0.49537 -0.10243 0.50185 -0.10069 0.50879 C -0.10104 0.52962 -0.10086 0.55023 -0.10173 0.57106 C -0.10208 0.57916 -0.10451 0.59027 -0.11041 0.59421 " pathEditMode="relative" rAng="0" ptsTypes="fffffffffffffffffffff">
                                      <p:cBhvr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29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38 -0.00463 0.00747 -0.00648 0.0132 -0.00879 C 0.01754 -0.01273 0.0217 -0.01504 0.02622 -0.01898 C 0.02865 -0.02106 0.0349 -0.02175 0.0349 -0.02175 C 0.03976 -0.02615 0.04549 -0.02963 0.05122 -0.03194 C 0.05816 -0.03865 0.05 -0.03171 0.05868 -0.03634 C 0.0625 -0.03842 0.06597 -0.04236 0.06962 -0.0449 C 0.07396 -0.04791 0.07743 -0.04814 0.0816 -0.05231 C 0.08282 -0.05347 0.08368 -0.05532 0.0849 -0.05648 C 0.08594 -0.0574 0.08716 -0.05717 0.0882 -0.0581 C 0.0908 -0.06018 0.09566 -0.06527 0.09566 -0.06527 C 0.09636 -0.06713 0.09705 -0.06921 0.09792 -0.07106 C 0.09931 -0.07407 0.10226 -0.07986 0.10226 -0.07986 C 0.10486 -0.09004 0.11042 -0.09722 0.1132 -0.1074 C 0.11407 -0.12384 0.11337 -0.14791 0.12066 -0.16226 C 0.12188 -0.16805 0.12396 -0.17986 0.12396 -0.17986 C 0.12361 -0.19282 0.12344 -0.20601 0.12292 -0.21898 C 0.1224 -0.2287 0.11528 -0.23935 0.11198 -0.24791 C 0.10955 -0.25416 0.10365 -0.26088 0.09896 -0.26388 C 0.09688 -0.26527 0.09254 -0.26666 0.09254 -0.26666 C 0.01632 -0.26481 0.05157 -0.27638 0.025 -0.25949 C 0.02136 -0.25277 0.01858 -0.24213 0.01424 -0.23634 C 0.01007 -0.23078 0.01181 -0.23356 0.00868 -0.22754 C 0.00417 -0.19583 0.00573 -0.16273 0.01858 -0.13495 C 0.02014 -0.12222 0.02622 -0.11296 0.03056 -0.10162 C 0.03282 -0.08842 0.03681 -0.07013 0.04132 -0.0581 C 0.04271 -0.05439 0.04549 -0.05162 0.04688 -0.04791 C 0.05174 -0.03495 0.05052 -0.02037 0.05556 -0.0074 C 0.0625 0.01065 0.07327 0.02662 0.0816 0.04352 C 0.08403 0.04838 0.08472 0.0544 0.08698 0.05926 C 0.0915 0.06875 0.08976 0.06112 0.09254 0.07246 C 0.09532 0.08334 0.09566 0.09051 0.10122 0.1 C 0.10591 0.11598 0.11563 0.12825 0.11962 0.14491 C 0.12066 0.1669 0.1217 0.19028 0.11632 0.21158 C 0.11597 0.2132 0.11476 0.21436 0.11424 0.21598 C 0.11372 0.21737 0.11354 0.21875 0.1132 0.22014 C 0.11163 0.22709 0.11077 0.23311 0.10764 0.23912 C 0.10591 0.2463 0.10209 0.24977 0.09688 0.25209 C 0.0941 0.25764 0.08854 0.26019 0.08368 0.26227 C 0.08334 0.26366 0.08264 0.26667 0.08264 0.26667 " pathEditMode="relative" ptsTypes="fffffffffffffffffffffffffffffffffffffffA">
                                      <p:cBhvr>
                                        <p:cTn id="4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C -0.00642 0.01806 0.00851 0.04422 0.02066 0.05209 C 0.0217 0.05348 0.02309 0.05486 0.02396 0.05648 C 0.02466 0.05787 0.02431 0.05973 0.025 0.06088 C 0.02587 0.06227 0.02726 0.0625 0.0283 0.06366 C 0.03368 0.06991 0.03785 0.07685 0.04358 0.08264 C 0.04809 0.09236 0.04271 0.08287 0.04896 0.08843 C 0.05382 0.0926 0.054 0.09769 0.0599 0.10139 C 0.06268 0.10648 0.06597 0.11088 0.06858 0.11598 C 0.07014 0.12269 0.06875 0.11852 0.07188 0.12454 C 0.07344 0.12755 0.07622 0.13334 0.07622 0.13334 C 0.07691 0.13635 0.07865 0.13912 0.0783 0.14213 C 0.07691 0.15834 0.07466 0.18403 0.06094 0.18982 C 0.05018 0.19954 0.03785 0.2044 0.025 0.20718 C 0.02153 0.20903 0.0092 0.21667 0.00556 0.21736 C 0.00052 0.21852 -0.00468 0.21829 -0.00972 0.21875 C -0.01493 0.2213 -0.01232 0.22014 -0.01944 0.22315 C -0.02048 0.22361 -0.02274 0.22454 -0.02274 0.22454 C -0.02968 0.22385 -0.04149 0.22477 -0.04878 0.22037 C -0.05243 0.21829 -0.05972 0.21459 -0.05972 0.21459 C -0.06354 0.21111 -0.06632 0.21019 -0.07066 0.2088 C -0.07378 0.20579 -0.07673 0.2044 -0.08038 0.20278 C -0.08142 0.20232 -0.08368 0.20139 -0.08368 0.20139 " pathEditMode="relative" ptsTypes="ffffffffffffffffffffffA">
                                      <p:cBhvr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C 0.00191 -0.00763 0.00521 -0.00763 0.01094 -0.01018 C 0.01892 -0.01388 0.02674 -0.01851 0.03472 -0.02199 C 0.03576 -0.02268 0.03663 -0.0243 0.03785 -0.02476 C 0.0401 -0.02615 0.04462 -0.02754 0.04462 -0.02754 C 0.05243 -0.03541 0.05851 -0.04074 0.06736 -0.04652 C 0.06858 -0.04768 0.06944 -0.04953 0.07066 -0.05069 C 0.07222 -0.05208 0.07431 -0.05301 0.07604 -0.0537 C 0.07969 -0.05879 0.08299 -0.06319 0.08785 -0.06527 C 0.08941 -0.06713 0.09063 -0.06944 0.09219 -0.07106 C 0.09444 -0.07314 0.09896 -0.07685 0.09896 -0.07685 C 0.10191 -0.08333 0.10625 -0.08564 0.10972 -0.09143 C 0.1191 -0.10671 0.11024 -0.09375 0.11632 -0.10578 C 0.11823 -0.10972 0.12153 -0.11319 0.12274 -0.11736 C 0.12413 -0.12245 0.12535 -0.12708 0.12708 -0.13194 C 0.12934 -0.14328 0.13299 -0.15439 0.13594 -0.16527 C 0.13559 -0.18402 0.13576 -0.20301 0.13472 -0.22176 C 0.13438 -0.22777 0.12951 -0.23888 0.12708 -0.24351 C 0.12587 -0.24652 0.12274 -0.25231 0.12274 -0.25231 C 0.12066 -0.26064 0.12344 -0.25277 0.11823 -0.25949 C 0.11753 -0.26064 0.11701 -0.2625 0.11632 -0.26388 C 0.11424 -0.26689 0.11181 -0.26967 0.10972 -0.27245 C 0.10625 -0.27708 0.10139 -0.27963 0.09774 -0.28402 C 0.0901 -0.29328 0.0842 -0.30578 0.07378 -0.31018 C 0.06806 -0.3162 0.05972 -0.32037 0.05434 -0.32754 C 0.0474 -0.3368 0.04097 -0.34676 0.03368 -0.35509 C 0.03003 -0.35926 0.02587 -0.3662 0.02274 -0.37106 C 0.02049 -0.37476 0.01632 -0.38263 0.01632 -0.38263 C 0.01424 -0.3912 0.00938 -0.39861 0.00538 -0.40578 C 0.00365 -0.42268 -0.00347 -0.43611 -0.0066 -0.45231 C -0.00816 -0.46041 -0.00868 -0.46851 -0.00972 -0.47685 C -0.01042 -0.48194 -0.01528 -0.49051 -0.01632 -0.49282 C -0.01806 -0.49676 -0.0184 -0.50162 -0.01962 -0.50578 C -0.02431 -0.5449 -0.0316 -0.5949 -0.01406 -0.62916 C -0.01267 -0.64375 -0.01128 -0.64375 -0.00538 -0.65509 C -0.00451 -0.66157 -0.00174 -0.67176 5.55556E-7 -0.67824 C 0.00156 -0.68379 0.01128 -0.69791 0.01406 -0.70301 C 0.0158 -0.70601 0.01667 -0.70995 0.0184 -0.71319 C 0.02361 -0.72338 0.03021 -0.73333 0.03681 -0.74213 C 0.03924 -0.74838 0.04184 -0.74953 0.04462 -0.75509 C 0.04583 -0.75995 0.04566 -0.75787 0.04566 -0.76088 " pathEditMode="relative" ptsTypes="ffffffffffffffffffffffffffffffffffffffffA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51 -0.01783 0.02708 -0.00371 0.03906 -0.00139 C 0.04635 0.00162 0.05399 0.00277 0.06094 0.0074 C 0.06615 0.01088 0.07031 0.01551 0.07604 0.01736 C 0.08785 0.0287 0.08941 0.03032 0.10538 0.03194 C 0.12257 0.03634 0.14132 0.03541 0.15868 0.03634 C 0.17378 0.03611 0.23854 0.03634 0.2684 0.03333 C 0.27795 0.0324 0.28785 0.02731 0.29774 0.02615 C 0.30434 0.02453 0.31076 0.02245 0.31736 0.02037 C 0.32656 0.0118 0.33767 0.01527 0.34896 0.01458 C 0.35503 0.01203 0.36024 0.0081 0.36632 0.00578 C 0.36858 0.00393 0.37031 0.00115 0.37274 0 C 0.37552 -0.00139 0.37865 -0.00162 0.3816 -0.00278 C 0.38646 -0.00741 0.39149 -0.00811 0.3967 -0.01158 C 0.39983 -0.01366 0.40226 -0.0169 0.40538 -0.01875 C 0.40816 -0.02037 0.41111 -0.02061 0.41406 -0.02176 C 0.4309 -0.03426 0.45347 -0.04028 0.4717 -0.04931 C 0.51563 -0.04769 0.50087 -0.04746 0.525 -0.04352 C 0.53438 -0.03889 0.54861 -0.03473 0.5566 -0.02755 C 0.56128 -0.02338 0.56597 -0.02014 0.57066 -0.01598 C 0.5717 -0.01505 0.57396 -0.01297 0.57396 -0.01297 C 0.57604 -0.0088 0.57743 -0.00417 0.5816 -0.00417 " pathEditMode="relative" ptsTypes="fffffffffffffffffffffA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C -0.01788 0.00093 -0.03542 0.00255 -0.0533 0.0044 C -0.05747 0.00579 -0.06042 0.00857 -0.06424 0.01019 C -0.07847 0.01597 -0.09549 0.01505 -0.1099 0.01597 C -0.13212 0.02292 -0.1533 0.02732 -0.17622 0.02894 C -0.18507 0.03171 -0.19462 0.03287 -0.2033 0.03634 C -0.21545 0.0412 -0.21077 0.0419 -0.22726 0.04352 C -0.28386 0.0912 -0.36129 0.04676 -0.4283 0.0463 C -0.44462 0.04537 -0.44913 0.04537 -0.46198 0.04051 C -0.46268 0.03912 -0.4632 0.03727 -0.46424 0.03634 C -0.46545 0.03519 -0.46719 0.03542 -0.46858 0.03472 C -0.47309 0.03218 -0.4757 0.02685 -0.48056 0.02477 C -0.48299 0.02222 -0.48559 0.01991 -0.48802 0.01736 C -0.49011 0.01528 -0.49236 0.0088 -0.49236 0.0088 C -0.49427 -0.00255 -0.49809 -0.01366 -0.50122 -0.02454 C -0.5033 -0.03148 -0.50434 -0.03866 -0.50764 -0.04491 C -0.51042 -0.05023 -0.5132 -0.05463 -0.51632 -0.05949 C -0.51893 -0.06366 -0.52396 -0.07245 -0.52396 -0.07245 C -0.52795 -0.08935 -0.53993 -0.09954 -0.54896 -0.11157 C -0.55052 -0.11991 -0.55521 -0.125 -0.55764 -0.13333 C -0.55868 -0.14259 -0.56007 -0.15255 -0.56302 -0.16088 C -0.56702 -0.18472 -0.56597 -0.1787 -0.56424 -0.22037 C -0.56424 -0.22176 -0.56302 -0.22454 -0.56302 -0.22454 " pathEditMode="relative" ptsTypes="ffffffffffffffffffffffA">
                                      <p:cBhvr>
                                        <p:cTn id="5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C 0.00122 -0.01991 0.00209 -0.02986 0.01424 -0.04213 C 0.01702 -0.05371 0.01771 -0.06274 0.02396 -0.07107 C 0.02587 -0.08195 0.02934 -0.09051 0.03698 -0.09584 C 0.04097 -0.10301 0.04688 -0.11181 0.0533 -0.11459 C 0.05834 -0.12477 0.05608 -0.12061 0.0599 -0.12755 C 0.06094 -0.13449 0.06129 -0.13797 0.06424 -0.14352 C 0.06528 -0.15672 0.06823 -0.17014 0.07188 -0.18264 C 0.0717 -0.19283 0.07396 -0.23704 0.06962 -0.26088 C 0.0684 -0.26806 0.06406 -0.27315 0.06198 -0.27986 C 0.05851 -0.29121 0.05469 -0.29931 0.04896 -0.3088 C 0.04705 -0.31181 0.04653 -0.31598 0.04462 -0.31899 C 0.03438 -0.33449 0.04427 -0.31297 0.03264 -0.33334 C 0.03056 -0.33704 0.02952 -0.34167 0.02726 -0.34514 C 0.02344 -0.35139 0.01736 -0.35672 0.01302 -0.3625 C 0.00764 -0.36968 -0.00087 -0.37246 -0.00642 -0.37986 C -0.01337 -0.38912 -0.01944 -0.39954 -0.025 -0.41019 C -0.02673 -0.41736 -0.03003 -0.42408 -0.03264 -0.43056 C -0.03489 -0.43635 -0.03646 -0.44236 -0.03906 -0.44792 C -0.04114 -0.47871 -0.04236 -0.50949 -0.0434 -0.54074 C -0.04236 -0.61667 -0.04236 -0.5882 -0.04236 -0.62616 " pathEditMode="relative" ptsTypes="ffffffffffffffffffffA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C 0.00139 0.01111 0.00278 0.01389 0.01076 0.01736 C 0.01667 0.02778 0.02465 0.0368 0.03142 0.04653 C 0.03576 0.05278 0.03767 0.06042 0.04236 0.06667 C 0.04375 0.07477 0.04774 0.08102 0.05208 0.08704 C 0.05243 0.08935 0.0526 0.0919 0.0533 0.09421 C 0.05434 0.09745 0.05764 0.10301 0.05764 0.10301 C 0.05833 0.10787 0.05903 0.1125 0.05972 0.11736 C 0.06007 0.11991 0.06076 0.12477 0.06076 0.12477 C 0.06024 0.14977 0.06493 0.1831 0.05 0.20301 C 0.04826 0.21042 0.04288 0.2125 0.03802 0.21597 C 0.03507 0.21805 0.03264 0.22222 0.02934 0.22315 C 0.02014 0.22592 0.01111 0.22824 0.00208 0.23194 C -0.03976 0.23102 -0.05087 0.24282 -0.07604 0.22037 C -0.07761 0.21736 -0.07865 0.21412 -0.08056 0.21157 C -0.08195 0.20972 -0.08368 0.20787 -0.0849 0.20579 C -0.08681 0.20255 -0.09028 0.1956 -0.09028 0.1956 C -0.09167 0.18773 -0.09236 0.18079 -0.09566 0.17407 C -0.09792 0.16157 -0.09879 0.14722 -0.09462 0.13495 C -0.09097 0.12407 -0.09045 0.12986 -0.08924 0.12176 C -0.08767 0.11134 -0.08906 0.10787 -0.08264 0.10162 C -0.0816 0.09699 -0.08195 0.09167 -0.08056 0.08704 C -0.07882 0.08125 -0.06892 0.06273 -0.06528 0.0581 C -0.0632 0.04907 -0.05729 0.03657 -0.0533 0.02893 C -0.05226 0.02685 -0.05104 0.025 -0.05 0.02315 C -0.04896 0.0213 -0.0467 0.01736 -0.0467 0.01736 C -0.04531 0.01157 -0.04288 0.00671 -0.04028 0.00162 C -0.03715 -0.01134 -0.03281 -0.02338 -0.02934 -0.03611 C -0.02847 -0.04769 -0.02691 -0.06111 -0.01736 -0.06505 C -0.00972 -0.07269 -0.00347 -0.08079 0.00538 -0.08542 C 0.00781 -0.08866 0.01094 -0.09074 0.01302 -0.09421 C 0.01371 -0.09537 0.01354 -0.09722 0.01406 -0.09838 C 0.01858 -0.10857 0.01753 -0.10695 0.02274 -0.11158 C 0.0276 -0.12431 0.02205 -0.11111 0.0283 -0.12176 C 0.02986 -0.12454 0.03264 -0.13033 0.03264 -0.13033 C 0.03351 -0.13403 0.03351 -0.1382 0.03472 -0.1419 C 0.03906 -0.15486 0.04739 -0.16667 0.0533 -0.17824 C 0.05486 -0.18727 0.0566 -0.19699 0.05868 -0.20579 C 0.0592 -0.24352 0.0559 -0.29398 0.06302 -0.33333 C 0.06267 -0.40139 0.06302 -0.46968 0.06198 -0.53773 C 0.0618 -0.55046 0.05712 -0.56343 0.0533 -0.57523 C 0.05156 -0.58033 0.0467 -0.58982 0.0467 -0.58982 C 0.04635 -0.59213 0.04566 -0.59699 0.04566 -0.59699 " pathEditMode="relative" ptsTypes="ffffffffffffffffffffffffffffffffffffffffffA">
                                      <p:cBhvr>
                                        <p:cTn id="5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1783 C -0.01406 0.01065 -0.02708 0.00625 -0.04027 0.00046 C -0.05243 -0.00486 -0.06354 -0.01227 -0.07621 -0.01551 C -0.08038 -0.01829 -0.08368 -0.01991 -0.08819 -0.02129 C -0.09809 -0.02824 -0.10503 -0.04815 -0.11597 -0.05046 C -0.14427 -0.06435 -0.18125 -0.04352 -0.20989 -0.03148 C -0.21336 -0.02685 -0.21614 -0.02338 -0.22083 -0.02129 C -0.22309 -0.01481 -0.22569 -0.01041 -0.22951 -0.00532 C -0.23073 0.00139 -0.23142 0.00718 -0.23385 0.01343 C -0.23333 0.04144 -0.23715 0.09699 -0.22187 0.12361 C -0.21979 0.13264 -0.2125 0.14514 -0.20781 0.15255 C -0.20277 0.16065 -0.19948 0.17084 -0.19461 0.17871 C -0.18836 0.18866 -0.17743 0.1956 -0.16961 0.20324 C -0.16562 0.20718 -0.1618 0.21111 -0.15781 0.21482 C -0.14687 0.22523 -0.16267 0.20648 -0.15121 0.21921 C -0.14444 0.22685 -0.14965 0.22384 -0.14357 0.22639 C -0.1375 0.23218 -0.13194 0.23796 -0.12517 0.24236 C -0.12152 0.24722 -0.11857 0.24931 -0.11423 0.25255 C -0.11041 0.25533 -0.10868 0.25926 -0.10451 0.26134 C -0.10034 0.2669 -0.09479 0.26875 -0.09027 0.27431 C -0.08559 0.28009 -0.08194 0.28588 -0.07847 0.29306 C -0.07656 0.30232 -0.07378 0.30834 -0.06857 0.31482 C -0.06736 0.32199 -0.06423 0.325 -0.06093 0.33079 C -0.05937 0.33727 -0.0552 0.34236 -0.05225 0.34815 C -0.05069 0.35116 -0.04791 0.35695 -0.04791 0.35718 C -0.04392 0.37384 -0.03177 0.38542 -0.02725 0.40185 C -0.02638 0.40926 -0.025 0.41621 -0.02395 0.42361 C -0.02552 0.47454 -0.01944 0.53009 -0.03281 0.57871 C -0.0335 0.59514 -0.03385 0.60463 -0.03715 0.61921 C -0.03784 0.62269 -0.03802 0.62616 -0.03923 0.6294 C -0.04045 0.63264 -0.04357 0.6382 -0.04357 0.63843 C -0.04392 0.64051 -0.04496 0.65116 -0.04583 0.65394 C -0.04861 0.6632 -0.05156 0.66829 -0.05347 0.67871 C -0.0559 0.69213 -0.05937 0.70509 -0.06319 0.71783 C -0.06458 0.72246 -0.06475 0.72778 -0.06649 0.73241 C -0.06823 0.73704 -0.07083 0.74097 -0.07291 0.74537 C -0.0743 0.74815 -0.07586 0.75116 -0.07725 0.75394 C -0.07795 0.75533 -0.07951 0.75834 -0.07951 0.75857 C -0.08107 0.76528 -0.08454 0.77107 -0.08715 0.77732 C -0.08802 0.77917 -0.08854 0.78102 -0.08923 0.7831 C -0.08958 0.78449 -0.08975 0.78588 -0.09027 0.78727 C -0.09305 0.79375 -0.09687 0.80023 -0.10017 0.80625 C -0.1059 0.81667 -0.11666 0.82246 -0.12517 0.82801 C -0.12899 0.83056 -0.13142 0.83519 -0.13489 0.8382 C -0.13923 0.84167 -0.14878 0.84607 -0.15347 0.84815 C -0.17465 0.86852 -0.2125 0.85972 -0.23385 0.85972 " pathEditMode="relative" rAng="0" ptsTypes="ffffffffffffffffffffffffffffffffffffffffffffff">
                                      <p:cBhvr>
                                        <p:cTn id="5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3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C 0.00243 -0.00532 0.0059 -0.00857 0.00764 -0.01458 C 0.01146 -0.02755 0.01476 -0.0419 0.02604 -0.04653 C 0.03333 -0.0537 0.04132 -0.06389 0.05 -0.06829 C 0.05382 -0.07199 0.0566 -0.07639 0.06094 -0.07847 C 0.06267 -0.08542 0.07743 -0.09745 0.08264 -0.1 C 0.08333 -0.10139 0.08368 -0.10324 0.08472 -0.1044 C 0.08559 -0.10532 0.08715 -0.10486 0.08802 -0.10602 C 0.09635 -0.11713 0.08351 -0.10741 0.09462 -0.11458 C 0.09566 -0.12014 0.09792 -0.12384 0.09896 -0.12917 C 0.10122 -0.14097 0.10139 -0.15278 0.10538 -0.16389 C 0.10521 -0.16875 0.10903 -0.21134 0.09896 -0.22037 C 0.09184 -0.23426 0.10069 -0.21597 0.09566 -0.22917 C 0.09392 -0.23357 0.08646 -0.24282 0.08368 -0.24653 C 0.0809 -0.2544 0.07569 -0.25833 0.07066 -0.26389 C 0.06649 -0.26852 0.06285 -0.27477 0.05764 -0.27685 C 0.01979 -0.31134 -0.03785 -0.29676 -0.07726 -0.29722 C -0.08247 -0.29838 -0.08715 -0.3 -0.09236 -0.30162 C -0.0934 -0.30301 -0.09444 -0.30486 -0.09566 -0.30602 C -0.0967 -0.30695 -0.09809 -0.30648 -0.09896 -0.30741 C -0.10399 -0.3125 -0.10677 -0.31921 -0.11094 -0.32477 C -0.11285 -0.32732 -0.11545 -0.3294 -0.11736 -0.33195 C -0.11997 -0.34259 -0.12795 -0.35208 -0.1283 -0.36389 C -0.12865 -0.37801 -0.1283 -0.3919 -0.1283 -0.40602 " pathEditMode="relative" ptsTypes="fffffffffffffffffffffffA">
                                      <p:cBhvr>
                                        <p:cTn id="5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C -0.0125 -0.00463 -0.025 -0.00995 -0.03698 -0.01597 C -0.04305 -0.01898 -0.04791 -0.02407 -0.05434 -0.02616 C -0.05989 -0.03125 -0.06475 -0.03657 -0.07066 -0.04074 C -0.07013 -0.05856 -0.09184 -0.09028 -0.07743 -0.09491 C -0.07274 -0.10116 -0.06059 -0.11829 -0.05451 -0.12129 C -0.03055 -0.12037 -0.025 -0.1419 -0.00659 -0.13379 C -0.00104 -0.12662 0.01737 -0.07546 0.02275 -0.06829 C 0.025 -0.06528 0.02934 -0.05949 0.02934 -0.05926 C 0.03334 -0.04259 0.02691 -0.06829 0.03264 -0.05092 C 0.03525 -0.04305 0.0375 -0.03472 0.03907 -0.02616 C 0.04063 -0.00254 0.04532 0.02709 0.03473 0.04769 C 0.03091 0.06389 0.02431 0.07801 0.01632 0.09121 C 0.01476 0.09815 0.01059 0.10996 0.00764 0.11551 C 0.00608 0.11875 0.00365 0.1213 0.00209 0.12454 C 0.00105 0.12917 -0.00121 0.13287 -0.00225 0.1375 C -0.00382 0.14445 -0.00573 0.15116 -0.00868 0.15764 C -0.00954 0.16366 -0.01076 0.16829 -0.01198 0.17361 C -0.01232 0.18056 -0.01215 0.1875 -0.01302 0.19421 C -0.01354 0.19838 -0.01632 0.20579 -0.01632 0.20602 C -0.01562 0.23658 -0.01684 0.24722 -0.01093 0.27084 C -0.01059 0.27523 -0.01128 0.28009 -0.00972 0.28403 C -0.00885 0.28658 -0.0059 0.28658 -0.00434 0.2882 C -0.00104 0.29167 -3.88889E-6 0.29421 0.00209 0.29838 C 0.00487 0.31134 0.01754 0.33357 0.02709 0.33912 C 0.03386 0.35139 0.02466 0.33634 0.03264 0.34491 C 0.03368 0.34607 0.03386 0.34792 0.03473 0.34908 C 0.03802 0.35301 0.04254 0.35509 0.04566 0.35926 C 0.05035 0.36551 0.05504 0.37199 0.05973 0.37824 C 0.06667 0.3875 0.0665 0.40139 0.06962 0.41296 C 0.06945 0.41806 0.07084 0.45301 0.06632 0.46644 C 0.06112 0.48195 0.04427 0.49167 0.03264 0.49421 C 0.00157 0.51482 -0.04323 0.50371 -0.07291 0.50417 C -0.07725 0.50648 -0.08142 0.50718 -0.08593 0.50834 C -0.09288 0.51088 -0.09982 0.51505 -0.10659 0.51852 C -0.11059 0.52084 -0.11458 0.52107 -0.11857 0.52315 C -0.12517 0.53264 -0.11736 0.52269 -0.12725 0.53033 C -0.12986 0.53241 -0.13194 0.53565 -0.13472 0.53727 C -0.13628 0.5382 -0.13767 0.53959 -0.13923 0.54028 C -0.1427 0.55 -0.15208 0.56366 -0.15434 0.57361 C -0.15642 0.58264 -0.16111 0.60209 -0.16527 0.60996 C -0.16562 0.61181 -0.16666 0.61759 -0.16736 0.62014 C -0.16823 0.62292 -0.17291 0.63241 -0.17291 0.63727 " pathEditMode="relative" rAng="0" ptsTypes="fffffffffffffffffffffffffffffffffffffffffff">
                                      <p:cBhvr>
                                        <p:cTn id="6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2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2963E-6 C 0.0059 0.00603 0.01042 0.00811 0.01771 0.00973 C 0.02743 0.01482 0.03715 0.01876 0.04688 0.02362 C 0.06198 0.03126 0.07691 0.03913 0.09271 0.04445 C 0.10035 0.05047 0.10695 0.05255 0.11563 0.05417 C 0.12743 0.06181 0.14045 0.06714 0.15313 0.07223 C 0.16233 0.0757 0.17049 0.08126 0.18021 0.08334 C 0.18959 0.08959 0.2 0.09237 0.21042 0.09422 C 0.2125 0.09538 0.21459 0.0963 0.21667 0.09723 C 0.21771 0.09769 0.21979 0.09862 0.21979 0.09862 C 0.22917 0.09816 0.23854 0.09839 0.24792 0.09723 C 0.2507 0.097 0.25625 0.09422 0.25625 0.09422 C 0.25834 0.0926 0.26042 0.09075 0.2625 0.0889 C 0.26354 0.08797 0.26563 0.08612 0.26563 0.08612 C 0.26875 0.07987 0.27535 0.07362 0.28021 0.06945 C 0.28386 0.05001 0.28524 0.00325 0.26771 -0.01249 C 0.26372 -0.0287 0.2533 -0.03958 0.24584 -0.05277 C 0.24323 -0.0574 0.24254 -0.06481 0.23854 -0.06666 C 0.23646 -0.06758 0.23229 -0.06944 0.23229 -0.06944 C 0.22865 -0.0743 0.23056 -0.0736 0.22709 -0.0736 " pathEditMode="relative" ptsTypes="fffffffffffffffffffA">
                                      <p:cBhvr>
                                        <p:cTn id="6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C -0.00747 0.00648 -0.01997 0.00625 -0.02813 0.00695 C -0.06563 0.01945 -0.09271 0.00903 -0.14063 0.00834 C -0.14254 0.00671 -0.14497 0.00602 -0.14688 0.00417 C -0.16007 -0.00949 -0.1474 -0.00023 -0.1573 -0.00694 C -0.16198 -0.0162 -0.15643 -0.00717 -0.1625 -0.0125 C -0.16806 -0.01759 -0.17327 -0.0243 -0.17917 -0.02916 C -0.18056 -0.03032 -0.18212 -0.03055 -0.18334 -0.03194 C -0.18976 -0.03889 -0.19289 -0.04491 -0.20105 -0.04861 C -0.20539 -0.05648 -0.21077 -0.05602 -0.21563 -0.0625 C -0.21823 -0.06597 -0.22188 -0.075 -0.22396 -0.07778 C -0.22587 -0.08032 -0.23542 -0.0875 -0.23855 -0.08889 C -0.24549 -0.09815 -0.24202 -0.09606 -0.24792 -0.09861 C -0.25295 -0.10856 -0.26094 -0.11875 -0.2698 -0.12222 C -0.27622 -0.12477 -0.28334 -0.12592 -0.28959 -0.12916 C -0.29618 -0.13264 -0.31146 -0.16111 -0.31858 -0.16296 C -0.3408 -0.1625 -0.35382 -0.13796 -0.37605 -0.13611 C -0.37657 -0.13611 -0.37865 -0.11829 -0.37917 -0.11389 C -0.38039 -0.10532 -0.38316 -0.09977 -0.38542 -0.09166 C -0.38611 -0.08889 -0.3875 -0.08333 -0.3875 -0.0831 C -0.38872 -0.04282 -0.38837 -0.00162 -0.39063 0.03889 C -0.39115 0.04746 -0.39566 0.05671 -0.39688 0.06528 C -0.39723 0.07454 -0.3967 0.0838 -0.39792 0.09306 C -0.39827 0.09537 -0.40035 0.09653 -0.40105 0.09861 C -0.40191 0.10116 -0.40157 0.10417 -0.40209 0.10671 C -0.40434 0.1169 -0.41129 0.12732 -0.41563 0.13611 C -0.42223 0.14931 -0.42743 0.16134 -0.43125 0.17639 C -0.43438 0.20533 -0.43386 0.22616 -0.42188 0.25 C -0.41667 0.26042 -0.41337 0.26736 -0.40417 0.27222 C -0.40348 0.27361 -0.40313 0.27546 -0.40209 0.27639 C -0.40087 0.27755 -0.39931 0.27709 -0.39792 0.27778 C -0.39323 0.28056 -0.39028 0.28542 -0.38542 0.2875 C -0.38073 0.29259 -0.37518 0.29908 -0.3698 0.30278 C -0.36789 0.30417 -0.36355 0.30556 -0.36355 0.30579 C -0.35868 0.31204 -0.34723 0.31898 -0.34375 0.325 C -0.33976 0.33218 -0.34236 0.33009 -0.33646 0.33195 C -0.33282 0.33912 -0.32587 0.34236 -0.32188 0.35 C -0.32032 0.35278 -0.32032 0.35695 -0.31875 0.35972 C -0.31528 0.36597 -0.31216 0.3706 -0.30938 0.37778 C -0.3073 0.3831 -0.3073 0.39005 -0.30625 0.39584 C -0.30521 0.40232 -0.30087 0.40533 -0.29896 0.41111 C -0.29688 0.41759 -0.2967 0.42315 -0.29375 0.42917 C -0.2915 0.44144 -0.28941 0.44815 -0.28334 0.45834 C -0.28247 0.47269 -0.28125 0.48773 -0.28125 0.50278 " pathEditMode="relative" rAng="0" ptsTypes="ffffffffffffffffffffffffffffffffffffffffffff">
                                      <p:cBhvr>
                                        <p:cTn id="6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1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33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Физика – от греческого слова (фюзис) означает природа       Физика – это наука о природе</vt:lpstr>
      <vt:lpstr>Слайд 2</vt:lpstr>
      <vt:lpstr>Слайд 3</vt:lpstr>
      <vt:lpstr>Слайд 4</vt:lpstr>
      <vt:lpstr>Слайд 5</vt:lpstr>
      <vt:lpstr>Слайд 6</vt:lpstr>
      <vt:lpstr>Слайд 7</vt:lpstr>
      <vt:lpstr>Эрнест Резерфорд - английский физик, в конце 19 века  сделал открытие,  что электроны «живут»  в каждом атоме</vt:lpstr>
      <vt:lpstr>Слайд 9</vt:lpstr>
      <vt:lpstr>Слайд 10</vt:lpstr>
      <vt:lpstr>Слайд 11</vt:lpstr>
    </vt:vector>
  </TitlesOfParts>
  <Company>Моя кампания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Люба</cp:lastModifiedBy>
  <cp:revision>91</cp:revision>
  <dcterms:created xsi:type="dcterms:W3CDTF">2009-04-15T13:11:14Z</dcterms:created>
  <dcterms:modified xsi:type="dcterms:W3CDTF">2012-01-30T14:37:29Z</dcterms:modified>
</cp:coreProperties>
</file>