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7" r:id="rId4"/>
    <p:sldId id="263" r:id="rId5"/>
    <p:sldId id="262" r:id="rId6"/>
    <p:sldId id="261" r:id="rId7"/>
    <p:sldId id="266" r:id="rId8"/>
    <p:sldId id="264" r:id="rId9"/>
    <p:sldId id="25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66FF"/>
    <a:srgbClr val="8627BB"/>
    <a:srgbClr val="FCC230"/>
    <a:srgbClr val="000000"/>
    <a:srgbClr val="FF898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60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F870073-6D6D-4072-899E-DCA07E6FA84A}" type="datetime10">
              <a:rPr lang="ru-RU"/>
              <a:pPr>
                <a:defRPr/>
              </a:pPr>
              <a:t>13:49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1657F2-111D-4457-8A75-DB73F23C1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A6CEBFC-300D-4DFA-BE3B-FD5C25376599}" type="datetime10">
              <a:rPr lang="ru-RU"/>
              <a:pPr>
                <a:defRPr/>
              </a:pPr>
              <a:t>13:49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69549D6-2358-42F4-865C-321319883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69ACE-F527-4374-A2AE-DFCFBA8F2E6A}" type="datetime10">
              <a:rPr lang="ru-RU"/>
              <a:pPr>
                <a:defRPr/>
              </a:pPr>
              <a:t>13:49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5599-52E3-4CC1-A19D-AFE554CCC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A422B-56AA-44E3-B4BC-7F998783EB29}" type="datetime10">
              <a:rPr lang="ru-RU"/>
              <a:pPr>
                <a:defRPr/>
              </a:pPr>
              <a:t>13:49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845E7-00CC-43A1-A267-457DF6EF5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76E5E-7A04-4102-BC79-4EEE07C331CD}" type="datetime10">
              <a:rPr lang="ru-RU"/>
              <a:pPr>
                <a:defRPr/>
              </a:pPr>
              <a:t>13:49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F179D-2EBC-49FD-B359-C01E6DCE6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5A340-52BC-4392-A714-4140A25D1BF5}" type="datetime10">
              <a:rPr lang="ru-RU"/>
              <a:pPr>
                <a:defRPr/>
              </a:pPr>
              <a:t>13:49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13C08-5E32-4E5D-83E3-90C502472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B40A3-E969-4F98-839D-C8173E5942AC}" type="datetime10">
              <a:rPr lang="ru-RU"/>
              <a:pPr>
                <a:defRPr/>
              </a:pPr>
              <a:t>13:49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8DACA-BF4A-49F0-9772-964A21FDC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0453A-43A3-4592-966E-EBD2BFE6C8B5}" type="datetime10">
              <a:rPr lang="ru-RU"/>
              <a:pPr>
                <a:defRPr/>
              </a:pPr>
              <a:t>13:49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305CD-2BDE-419B-B85E-EE64558CC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1C6F4-EBDA-4E5F-9649-D8371DE45CA0}" type="datetime10">
              <a:rPr lang="ru-RU"/>
              <a:pPr>
                <a:defRPr/>
              </a:pPr>
              <a:t>13:49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EDB53-CB44-4666-9F97-90FF477DF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47AB8-A91D-4A97-90A9-1B1DE7A02F64}" type="datetime10">
              <a:rPr lang="ru-RU"/>
              <a:pPr>
                <a:defRPr/>
              </a:pPr>
              <a:t>13:49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038D-B2E6-4310-9A85-FD3983B59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F0AA5-7821-4754-9C84-4234C62E3157}" type="datetime10">
              <a:rPr lang="ru-RU"/>
              <a:pPr>
                <a:defRPr/>
              </a:pPr>
              <a:t>13:49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B6B0-91ED-4D9F-A465-020717F88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60B31-0D14-44F1-A625-F0A5A738E326}" type="datetime10">
              <a:rPr lang="ru-RU"/>
              <a:pPr>
                <a:defRPr/>
              </a:pPr>
              <a:t>13:49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71AD6-6CF2-43EE-8B9C-670DDC196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D6CFC-A5AC-42EE-96DA-168104518902}" type="datetime10">
              <a:rPr lang="ru-RU"/>
              <a:pPr>
                <a:defRPr/>
              </a:pPr>
              <a:t>13:49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C416B-D3C6-48B1-B4B0-B9729A3EB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 bright="-18000" contrast="1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453AFF-04ED-46C9-B1C0-B87A570A77B9}" type="datetime10">
              <a:rPr lang="ru-RU"/>
              <a:pPr>
                <a:defRPr/>
              </a:pPr>
              <a:t>13:49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AC2543-32FF-471E-BC76-45C6AACD0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6513"/>
            <a:ext cx="9144000" cy="632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7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3810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50800" dist="101600" dir="1920000" algn="bl" rotWithShape="0">
                    <a:prstClr val="black"/>
                  </a:outerShdw>
                </a:effectLst>
              </a:rPr>
              <a:t>Авторы сообщения: Смирнова Е., Канев Н. 14 операторов </a:t>
            </a:r>
            <a:endParaRPr lang="ru-RU" dirty="0">
              <a:effectLst>
                <a:outerShdw blurRad="50800" dist="101600" dir="1920000" algn="bl" rotWithShape="0">
                  <a:prstClr val="black"/>
                </a:outerShdw>
              </a:effectLst>
            </a:endParaRPr>
          </a:p>
        </p:txBody>
      </p:sp>
      <p:grpSp>
        <p:nvGrpSpPr>
          <p:cNvPr id="15365" name="Группа 21"/>
          <p:cNvGrpSpPr>
            <a:grpSpLocks/>
          </p:cNvGrpSpPr>
          <p:nvPr/>
        </p:nvGrpSpPr>
        <p:grpSpPr bwMode="auto">
          <a:xfrm>
            <a:off x="103188" y="6357938"/>
            <a:ext cx="500062" cy="500062"/>
            <a:chOff x="102579" y="6357958"/>
            <a:chExt cx="500066" cy="500066"/>
          </a:xfrm>
        </p:grpSpPr>
        <p:sp>
          <p:nvSpPr>
            <p:cNvPr id="8" name="Овал 7"/>
            <p:cNvSpPr/>
            <p:nvPr/>
          </p:nvSpPr>
          <p:spPr>
            <a:xfrm>
              <a:off x="102579" y="6357958"/>
              <a:ext cx="500066" cy="50006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4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sx="102000" sy="102000" algn="ctr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254000" h="5715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162326" y="6411212"/>
              <a:ext cx="367581" cy="357190"/>
              <a:chOff x="1357290" y="1428736"/>
              <a:chExt cx="2489931" cy="2307205"/>
            </a:xfrm>
            <a:effectLst>
              <a:outerShdw blurRad="50800" dist="12700" dir="4440000" algn="ctr" rotWithShape="0">
                <a:schemeClr val="tx1">
                  <a:alpha val="69000"/>
                </a:schemeClr>
              </a:outerShdw>
            </a:effectLst>
          </p:grpSpPr>
          <p:sp>
            <p:nvSpPr>
              <p:cNvPr id="10" name="Полилиния 9"/>
              <p:cNvSpPr/>
              <p:nvPr/>
            </p:nvSpPr>
            <p:spPr>
              <a:xfrm>
                <a:off x="1643042" y="1428736"/>
                <a:ext cx="1132609" cy="1031712"/>
              </a:xfrm>
              <a:custGeom>
                <a:avLst/>
                <a:gdLst>
                  <a:gd name="connsiteX0" fmla="*/ 0 w 1132609"/>
                  <a:gd name="connsiteY0" fmla="*/ 820881 h 883227"/>
                  <a:gd name="connsiteX1" fmla="*/ 207818 w 1132609"/>
                  <a:gd name="connsiteY1" fmla="*/ 0 h 883227"/>
                  <a:gd name="connsiteX2" fmla="*/ 1132609 w 1132609"/>
                  <a:gd name="connsiteY2" fmla="*/ 83127 h 883227"/>
                  <a:gd name="connsiteX3" fmla="*/ 883227 w 1132609"/>
                  <a:gd name="connsiteY3" fmla="*/ 883227 h 883227"/>
                  <a:gd name="connsiteX4" fmla="*/ 0 w 1132609"/>
                  <a:gd name="connsiteY4" fmla="*/ 820881 h 883227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609" h="1031712">
                    <a:moveTo>
                      <a:pt x="0" y="969366"/>
                    </a:moveTo>
                    <a:lnTo>
                      <a:pt x="207818" y="148485"/>
                    </a:lnTo>
                    <a:cubicBezTo>
                      <a:pt x="491405" y="74902"/>
                      <a:pt x="886690" y="0"/>
                      <a:pt x="1132609" y="231612"/>
                    </a:cubicBezTo>
                    <a:lnTo>
                      <a:pt x="883227" y="1031712"/>
                    </a:lnTo>
                    <a:cubicBezTo>
                      <a:pt x="636877" y="935609"/>
                      <a:pt x="316493" y="862872"/>
                      <a:pt x="0" y="9693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0000"/>
                  </a:gs>
                  <a:gs pos="33000">
                    <a:srgbClr val="FF9933"/>
                  </a:gs>
                  <a:gs pos="73000">
                    <a:srgbClr val="F65050"/>
                  </a:gs>
                </a:gsLst>
                <a:lin ang="9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1357290" y="2428868"/>
                <a:ext cx="1132609" cy="1031712"/>
              </a:xfrm>
              <a:custGeom>
                <a:avLst/>
                <a:gdLst>
                  <a:gd name="connsiteX0" fmla="*/ 0 w 1132609"/>
                  <a:gd name="connsiteY0" fmla="*/ 820881 h 883227"/>
                  <a:gd name="connsiteX1" fmla="*/ 207818 w 1132609"/>
                  <a:gd name="connsiteY1" fmla="*/ 0 h 883227"/>
                  <a:gd name="connsiteX2" fmla="*/ 1132609 w 1132609"/>
                  <a:gd name="connsiteY2" fmla="*/ 83127 h 883227"/>
                  <a:gd name="connsiteX3" fmla="*/ 883227 w 1132609"/>
                  <a:gd name="connsiteY3" fmla="*/ 883227 h 883227"/>
                  <a:gd name="connsiteX4" fmla="*/ 0 w 1132609"/>
                  <a:gd name="connsiteY4" fmla="*/ 820881 h 883227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609" h="1031712">
                    <a:moveTo>
                      <a:pt x="0" y="969366"/>
                    </a:moveTo>
                    <a:lnTo>
                      <a:pt x="207818" y="148485"/>
                    </a:lnTo>
                    <a:cubicBezTo>
                      <a:pt x="491405" y="74902"/>
                      <a:pt x="886690" y="0"/>
                      <a:pt x="1132609" y="231612"/>
                    </a:cubicBezTo>
                    <a:lnTo>
                      <a:pt x="883227" y="1031712"/>
                    </a:lnTo>
                    <a:cubicBezTo>
                      <a:pt x="636877" y="935609"/>
                      <a:pt x="316493" y="862872"/>
                      <a:pt x="0" y="9693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75000"/>
                    </a:schemeClr>
                  </a:gs>
                  <a:gs pos="33000">
                    <a:schemeClr val="accent1">
                      <a:lumMod val="40000"/>
                      <a:lumOff val="60000"/>
                    </a:schemeClr>
                  </a:gs>
                  <a:gs pos="73000">
                    <a:schemeClr val="accent1">
                      <a:lumMod val="75000"/>
                    </a:schemeClr>
                  </a:gs>
                </a:gsLst>
                <a:lin ang="9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 flipH="1" flipV="1">
                <a:off x="2418469" y="2704229"/>
                <a:ext cx="1132609" cy="1031712"/>
              </a:xfrm>
              <a:custGeom>
                <a:avLst/>
                <a:gdLst>
                  <a:gd name="connsiteX0" fmla="*/ 0 w 1132609"/>
                  <a:gd name="connsiteY0" fmla="*/ 820881 h 883227"/>
                  <a:gd name="connsiteX1" fmla="*/ 207818 w 1132609"/>
                  <a:gd name="connsiteY1" fmla="*/ 0 h 883227"/>
                  <a:gd name="connsiteX2" fmla="*/ 1132609 w 1132609"/>
                  <a:gd name="connsiteY2" fmla="*/ 83127 h 883227"/>
                  <a:gd name="connsiteX3" fmla="*/ 883227 w 1132609"/>
                  <a:gd name="connsiteY3" fmla="*/ 883227 h 883227"/>
                  <a:gd name="connsiteX4" fmla="*/ 0 w 1132609"/>
                  <a:gd name="connsiteY4" fmla="*/ 820881 h 883227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609" h="1031712">
                    <a:moveTo>
                      <a:pt x="0" y="969366"/>
                    </a:moveTo>
                    <a:lnTo>
                      <a:pt x="207818" y="148485"/>
                    </a:lnTo>
                    <a:cubicBezTo>
                      <a:pt x="491405" y="74902"/>
                      <a:pt x="886690" y="0"/>
                      <a:pt x="1132609" y="231612"/>
                    </a:cubicBezTo>
                    <a:lnTo>
                      <a:pt x="883227" y="1031712"/>
                    </a:lnTo>
                    <a:cubicBezTo>
                      <a:pt x="636877" y="935609"/>
                      <a:pt x="316493" y="862872"/>
                      <a:pt x="0" y="9693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38000">
                    <a:srgbClr val="FFFF99"/>
                  </a:gs>
                  <a:gs pos="73000">
                    <a:srgbClr val="FFC000"/>
                  </a:gs>
                </a:gsLst>
                <a:lin ang="9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 flipH="1" flipV="1">
                <a:off x="2714612" y="1714488"/>
                <a:ext cx="1132609" cy="1031712"/>
              </a:xfrm>
              <a:custGeom>
                <a:avLst/>
                <a:gdLst>
                  <a:gd name="connsiteX0" fmla="*/ 0 w 1132609"/>
                  <a:gd name="connsiteY0" fmla="*/ 820881 h 883227"/>
                  <a:gd name="connsiteX1" fmla="*/ 207818 w 1132609"/>
                  <a:gd name="connsiteY1" fmla="*/ 0 h 883227"/>
                  <a:gd name="connsiteX2" fmla="*/ 1132609 w 1132609"/>
                  <a:gd name="connsiteY2" fmla="*/ 83127 h 883227"/>
                  <a:gd name="connsiteX3" fmla="*/ 883227 w 1132609"/>
                  <a:gd name="connsiteY3" fmla="*/ 883227 h 883227"/>
                  <a:gd name="connsiteX4" fmla="*/ 0 w 1132609"/>
                  <a:gd name="connsiteY4" fmla="*/ 820881 h 883227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609" h="1031712">
                    <a:moveTo>
                      <a:pt x="0" y="969366"/>
                    </a:moveTo>
                    <a:lnTo>
                      <a:pt x="207818" y="148485"/>
                    </a:lnTo>
                    <a:cubicBezTo>
                      <a:pt x="491405" y="74902"/>
                      <a:pt x="886690" y="0"/>
                      <a:pt x="1132609" y="231612"/>
                    </a:cubicBezTo>
                    <a:lnTo>
                      <a:pt x="883227" y="1031712"/>
                    </a:lnTo>
                    <a:cubicBezTo>
                      <a:pt x="636877" y="935609"/>
                      <a:pt x="316493" y="862872"/>
                      <a:pt x="0" y="9693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6600"/>
                  </a:gs>
                  <a:gs pos="38000">
                    <a:schemeClr val="accent3">
                      <a:lumMod val="60000"/>
                      <a:lumOff val="40000"/>
                    </a:schemeClr>
                  </a:gs>
                  <a:gs pos="73000">
                    <a:srgbClr val="008000"/>
                  </a:gs>
                </a:gsLst>
                <a:lin ang="9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15366" name="Дата 20"/>
          <p:cNvSpPr>
            <a:spLocks noGrp="1"/>
          </p:cNvSpPr>
          <p:nvPr>
            <p:ph type="dt" sz="quarter" idx="10"/>
          </p:nvPr>
        </p:nvSpPr>
        <p:spPr bwMode="auto">
          <a:xfrm>
            <a:off x="8286750" y="6410325"/>
            <a:ext cx="8572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97C44A-5336-44E1-8332-20D4983D25C2}" type="datetime10">
              <a:rPr lang="ru-RU" sz="2000" b="1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13:49</a:t>
            </a:fld>
            <a:endParaRPr lang="ru-RU" sz="2000" b="1">
              <a:solidFill>
                <a:schemeClr val="bg1"/>
              </a:solidFill>
            </a:endParaRPr>
          </a:p>
        </p:txBody>
      </p:sp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-19050"/>
            <a:ext cx="8747125" cy="22193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7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3810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50800" dist="101600" dir="1920000" algn="bl" rotWithShape="0">
                    <a:prstClr val="black"/>
                  </a:outerShdw>
                </a:effectLst>
              </a:rPr>
              <a:t>Авторы сообщения: Смирнова Е., Канев Н. 14 операторов </a:t>
            </a:r>
          </a:p>
        </p:txBody>
      </p:sp>
      <p:grpSp>
        <p:nvGrpSpPr>
          <p:cNvPr id="17412" name="Группа 21"/>
          <p:cNvGrpSpPr>
            <a:grpSpLocks/>
          </p:cNvGrpSpPr>
          <p:nvPr/>
        </p:nvGrpSpPr>
        <p:grpSpPr bwMode="auto">
          <a:xfrm>
            <a:off x="103188" y="6357938"/>
            <a:ext cx="500062" cy="500062"/>
            <a:chOff x="102579" y="6357958"/>
            <a:chExt cx="500066" cy="500066"/>
          </a:xfrm>
        </p:grpSpPr>
        <p:sp>
          <p:nvSpPr>
            <p:cNvPr id="8" name="Овал 7"/>
            <p:cNvSpPr/>
            <p:nvPr/>
          </p:nvSpPr>
          <p:spPr>
            <a:xfrm>
              <a:off x="102579" y="6357958"/>
              <a:ext cx="500066" cy="50006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4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sx="102000" sy="102000" algn="ctr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254000" h="5715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" name="Группа 8"/>
            <p:cNvGrpSpPr/>
            <p:nvPr/>
          </p:nvGrpSpPr>
          <p:grpSpPr>
            <a:xfrm>
              <a:off x="162326" y="6411212"/>
              <a:ext cx="367581" cy="357190"/>
              <a:chOff x="1357290" y="1428736"/>
              <a:chExt cx="2489931" cy="2307205"/>
            </a:xfrm>
            <a:effectLst>
              <a:outerShdw blurRad="50800" dist="12700" dir="4440000" algn="ctr" rotWithShape="0">
                <a:schemeClr val="tx1">
                  <a:alpha val="69000"/>
                </a:schemeClr>
              </a:outerShdw>
            </a:effectLst>
          </p:grpSpPr>
          <p:sp>
            <p:nvSpPr>
              <p:cNvPr id="10" name="Полилиния 9"/>
              <p:cNvSpPr/>
              <p:nvPr/>
            </p:nvSpPr>
            <p:spPr>
              <a:xfrm>
                <a:off x="1643042" y="1428736"/>
                <a:ext cx="1132609" cy="1031712"/>
              </a:xfrm>
              <a:custGeom>
                <a:avLst/>
                <a:gdLst>
                  <a:gd name="connsiteX0" fmla="*/ 0 w 1132609"/>
                  <a:gd name="connsiteY0" fmla="*/ 820881 h 883227"/>
                  <a:gd name="connsiteX1" fmla="*/ 207818 w 1132609"/>
                  <a:gd name="connsiteY1" fmla="*/ 0 h 883227"/>
                  <a:gd name="connsiteX2" fmla="*/ 1132609 w 1132609"/>
                  <a:gd name="connsiteY2" fmla="*/ 83127 h 883227"/>
                  <a:gd name="connsiteX3" fmla="*/ 883227 w 1132609"/>
                  <a:gd name="connsiteY3" fmla="*/ 883227 h 883227"/>
                  <a:gd name="connsiteX4" fmla="*/ 0 w 1132609"/>
                  <a:gd name="connsiteY4" fmla="*/ 820881 h 883227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609" h="1031712">
                    <a:moveTo>
                      <a:pt x="0" y="969366"/>
                    </a:moveTo>
                    <a:lnTo>
                      <a:pt x="207818" y="148485"/>
                    </a:lnTo>
                    <a:cubicBezTo>
                      <a:pt x="491405" y="74902"/>
                      <a:pt x="886690" y="0"/>
                      <a:pt x="1132609" y="231612"/>
                    </a:cubicBezTo>
                    <a:lnTo>
                      <a:pt x="883227" y="1031712"/>
                    </a:lnTo>
                    <a:cubicBezTo>
                      <a:pt x="636877" y="935609"/>
                      <a:pt x="316493" y="862872"/>
                      <a:pt x="0" y="9693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0000"/>
                  </a:gs>
                  <a:gs pos="33000">
                    <a:srgbClr val="FF9933"/>
                  </a:gs>
                  <a:gs pos="73000">
                    <a:srgbClr val="F65050"/>
                  </a:gs>
                </a:gsLst>
                <a:lin ang="9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1357290" y="2428868"/>
                <a:ext cx="1132609" cy="1031712"/>
              </a:xfrm>
              <a:custGeom>
                <a:avLst/>
                <a:gdLst>
                  <a:gd name="connsiteX0" fmla="*/ 0 w 1132609"/>
                  <a:gd name="connsiteY0" fmla="*/ 820881 h 883227"/>
                  <a:gd name="connsiteX1" fmla="*/ 207818 w 1132609"/>
                  <a:gd name="connsiteY1" fmla="*/ 0 h 883227"/>
                  <a:gd name="connsiteX2" fmla="*/ 1132609 w 1132609"/>
                  <a:gd name="connsiteY2" fmla="*/ 83127 h 883227"/>
                  <a:gd name="connsiteX3" fmla="*/ 883227 w 1132609"/>
                  <a:gd name="connsiteY3" fmla="*/ 883227 h 883227"/>
                  <a:gd name="connsiteX4" fmla="*/ 0 w 1132609"/>
                  <a:gd name="connsiteY4" fmla="*/ 820881 h 883227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609" h="1031712">
                    <a:moveTo>
                      <a:pt x="0" y="969366"/>
                    </a:moveTo>
                    <a:lnTo>
                      <a:pt x="207818" y="148485"/>
                    </a:lnTo>
                    <a:cubicBezTo>
                      <a:pt x="491405" y="74902"/>
                      <a:pt x="886690" y="0"/>
                      <a:pt x="1132609" y="231612"/>
                    </a:cubicBezTo>
                    <a:lnTo>
                      <a:pt x="883227" y="1031712"/>
                    </a:lnTo>
                    <a:cubicBezTo>
                      <a:pt x="636877" y="935609"/>
                      <a:pt x="316493" y="862872"/>
                      <a:pt x="0" y="9693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75000"/>
                    </a:schemeClr>
                  </a:gs>
                  <a:gs pos="33000">
                    <a:schemeClr val="accent1">
                      <a:lumMod val="40000"/>
                      <a:lumOff val="60000"/>
                    </a:schemeClr>
                  </a:gs>
                  <a:gs pos="73000">
                    <a:schemeClr val="accent1">
                      <a:lumMod val="75000"/>
                    </a:schemeClr>
                  </a:gs>
                </a:gsLst>
                <a:lin ang="9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 flipH="1" flipV="1">
                <a:off x="2418469" y="2704229"/>
                <a:ext cx="1132609" cy="1031712"/>
              </a:xfrm>
              <a:custGeom>
                <a:avLst/>
                <a:gdLst>
                  <a:gd name="connsiteX0" fmla="*/ 0 w 1132609"/>
                  <a:gd name="connsiteY0" fmla="*/ 820881 h 883227"/>
                  <a:gd name="connsiteX1" fmla="*/ 207818 w 1132609"/>
                  <a:gd name="connsiteY1" fmla="*/ 0 h 883227"/>
                  <a:gd name="connsiteX2" fmla="*/ 1132609 w 1132609"/>
                  <a:gd name="connsiteY2" fmla="*/ 83127 h 883227"/>
                  <a:gd name="connsiteX3" fmla="*/ 883227 w 1132609"/>
                  <a:gd name="connsiteY3" fmla="*/ 883227 h 883227"/>
                  <a:gd name="connsiteX4" fmla="*/ 0 w 1132609"/>
                  <a:gd name="connsiteY4" fmla="*/ 820881 h 883227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609" h="1031712">
                    <a:moveTo>
                      <a:pt x="0" y="969366"/>
                    </a:moveTo>
                    <a:lnTo>
                      <a:pt x="207818" y="148485"/>
                    </a:lnTo>
                    <a:cubicBezTo>
                      <a:pt x="491405" y="74902"/>
                      <a:pt x="886690" y="0"/>
                      <a:pt x="1132609" y="231612"/>
                    </a:cubicBezTo>
                    <a:lnTo>
                      <a:pt x="883227" y="1031712"/>
                    </a:lnTo>
                    <a:cubicBezTo>
                      <a:pt x="636877" y="935609"/>
                      <a:pt x="316493" y="862872"/>
                      <a:pt x="0" y="9693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38000">
                    <a:srgbClr val="FFFF99"/>
                  </a:gs>
                  <a:gs pos="73000">
                    <a:srgbClr val="FFC000"/>
                  </a:gs>
                </a:gsLst>
                <a:lin ang="9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 flipH="1" flipV="1">
                <a:off x="2714612" y="1714488"/>
                <a:ext cx="1132609" cy="1031712"/>
              </a:xfrm>
              <a:custGeom>
                <a:avLst/>
                <a:gdLst>
                  <a:gd name="connsiteX0" fmla="*/ 0 w 1132609"/>
                  <a:gd name="connsiteY0" fmla="*/ 820881 h 883227"/>
                  <a:gd name="connsiteX1" fmla="*/ 207818 w 1132609"/>
                  <a:gd name="connsiteY1" fmla="*/ 0 h 883227"/>
                  <a:gd name="connsiteX2" fmla="*/ 1132609 w 1132609"/>
                  <a:gd name="connsiteY2" fmla="*/ 83127 h 883227"/>
                  <a:gd name="connsiteX3" fmla="*/ 883227 w 1132609"/>
                  <a:gd name="connsiteY3" fmla="*/ 883227 h 883227"/>
                  <a:gd name="connsiteX4" fmla="*/ 0 w 1132609"/>
                  <a:gd name="connsiteY4" fmla="*/ 820881 h 883227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609" h="1031712">
                    <a:moveTo>
                      <a:pt x="0" y="969366"/>
                    </a:moveTo>
                    <a:lnTo>
                      <a:pt x="207818" y="148485"/>
                    </a:lnTo>
                    <a:cubicBezTo>
                      <a:pt x="491405" y="74902"/>
                      <a:pt x="886690" y="0"/>
                      <a:pt x="1132609" y="231612"/>
                    </a:cubicBezTo>
                    <a:lnTo>
                      <a:pt x="883227" y="1031712"/>
                    </a:lnTo>
                    <a:cubicBezTo>
                      <a:pt x="636877" y="935609"/>
                      <a:pt x="316493" y="862872"/>
                      <a:pt x="0" y="9693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6600"/>
                  </a:gs>
                  <a:gs pos="38000">
                    <a:schemeClr val="accent3">
                      <a:lumMod val="60000"/>
                      <a:lumOff val="40000"/>
                    </a:schemeClr>
                  </a:gs>
                  <a:gs pos="73000">
                    <a:srgbClr val="008000"/>
                  </a:gs>
                </a:gsLst>
                <a:lin ang="9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17413" name="Дата 20"/>
          <p:cNvSpPr>
            <a:spLocks noGrp="1"/>
          </p:cNvSpPr>
          <p:nvPr>
            <p:ph type="dt" sz="quarter" idx="10"/>
          </p:nvPr>
        </p:nvSpPr>
        <p:spPr bwMode="auto">
          <a:xfrm>
            <a:off x="8286750" y="6410325"/>
            <a:ext cx="8572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73D4AF-9045-4313-A4E7-0E2996AF00C9}" type="datetime10">
              <a:rPr lang="ru-RU" sz="2000" b="1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13:49</a:t>
            </a:fld>
            <a:endParaRPr lang="ru-RU" sz="2000" b="1">
              <a:solidFill>
                <a:schemeClr val="bg1"/>
              </a:solidFill>
            </a:endParaRPr>
          </a:p>
        </p:txBody>
      </p:sp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50" y="133350"/>
            <a:ext cx="8308975" cy="22987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85813" y="2071688"/>
            <a:ext cx="6286500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Андроме́да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(лат.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Andromeda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— созвездие северного полушария неба. В Андромеде — три звезды 2-й звёздной величины и спиральная галактика (Галактика Андромеды), видимая невооружённым глазом и известная уже с X века.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7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3810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50800" dist="101600" dir="1920000" algn="bl" rotWithShape="0">
                    <a:prstClr val="black"/>
                  </a:outerShdw>
                </a:effectLst>
              </a:rPr>
              <a:t>Авторы сообщения: Смирнова Е., Канев Н. 14 операторов </a:t>
            </a:r>
          </a:p>
        </p:txBody>
      </p:sp>
      <p:grpSp>
        <p:nvGrpSpPr>
          <p:cNvPr id="19460" name="Группа 21"/>
          <p:cNvGrpSpPr>
            <a:grpSpLocks/>
          </p:cNvGrpSpPr>
          <p:nvPr/>
        </p:nvGrpSpPr>
        <p:grpSpPr bwMode="auto">
          <a:xfrm>
            <a:off x="103188" y="6357938"/>
            <a:ext cx="500062" cy="500062"/>
            <a:chOff x="102579" y="6357958"/>
            <a:chExt cx="500066" cy="500066"/>
          </a:xfrm>
        </p:grpSpPr>
        <p:sp>
          <p:nvSpPr>
            <p:cNvPr id="8" name="Овал 7"/>
            <p:cNvSpPr/>
            <p:nvPr/>
          </p:nvSpPr>
          <p:spPr>
            <a:xfrm>
              <a:off x="102579" y="6357958"/>
              <a:ext cx="500066" cy="50006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4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sx="102000" sy="102000" algn="ctr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254000" h="5715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" name="Группа 8"/>
            <p:cNvGrpSpPr/>
            <p:nvPr/>
          </p:nvGrpSpPr>
          <p:grpSpPr>
            <a:xfrm>
              <a:off x="162326" y="6411212"/>
              <a:ext cx="367581" cy="357190"/>
              <a:chOff x="1357290" y="1428736"/>
              <a:chExt cx="2489931" cy="2307205"/>
            </a:xfrm>
            <a:effectLst>
              <a:outerShdw blurRad="50800" dist="12700" dir="4440000" algn="ctr" rotWithShape="0">
                <a:schemeClr val="tx1">
                  <a:alpha val="69000"/>
                </a:schemeClr>
              </a:outerShdw>
            </a:effectLst>
          </p:grpSpPr>
          <p:sp>
            <p:nvSpPr>
              <p:cNvPr id="10" name="Полилиния 9"/>
              <p:cNvSpPr/>
              <p:nvPr/>
            </p:nvSpPr>
            <p:spPr>
              <a:xfrm>
                <a:off x="1643042" y="1428736"/>
                <a:ext cx="1132609" cy="1031712"/>
              </a:xfrm>
              <a:custGeom>
                <a:avLst/>
                <a:gdLst>
                  <a:gd name="connsiteX0" fmla="*/ 0 w 1132609"/>
                  <a:gd name="connsiteY0" fmla="*/ 820881 h 883227"/>
                  <a:gd name="connsiteX1" fmla="*/ 207818 w 1132609"/>
                  <a:gd name="connsiteY1" fmla="*/ 0 h 883227"/>
                  <a:gd name="connsiteX2" fmla="*/ 1132609 w 1132609"/>
                  <a:gd name="connsiteY2" fmla="*/ 83127 h 883227"/>
                  <a:gd name="connsiteX3" fmla="*/ 883227 w 1132609"/>
                  <a:gd name="connsiteY3" fmla="*/ 883227 h 883227"/>
                  <a:gd name="connsiteX4" fmla="*/ 0 w 1132609"/>
                  <a:gd name="connsiteY4" fmla="*/ 820881 h 883227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609" h="1031712">
                    <a:moveTo>
                      <a:pt x="0" y="969366"/>
                    </a:moveTo>
                    <a:lnTo>
                      <a:pt x="207818" y="148485"/>
                    </a:lnTo>
                    <a:cubicBezTo>
                      <a:pt x="491405" y="74902"/>
                      <a:pt x="886690" y="0"/>
                      <a:pt x="1132609" y="231612"/>
                    </a:cubicBezTo>
                    <a:lnTo>
                      <a:pt x="883227" y="1031712"/>
                    </a:lnTo>
                    <a:cubicBezTo>
                      <a:pt x="636877" y="935609"/>
                      <a:pt x="316493" y="862872"/>
                      <a:pt x="0" y="9693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0000"/>
                  </a:gs>
                  <a:gs pos="33000">
                    <a:srgbClr val="FF9933"/>
                  </a:gs>
                  <a:gs pos="73000">
                    <a:srgbClr val="F65050"/>
                  </a:gs>
                </a:gsLst>
                <a:lin ang="9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1357290" y="2428868"/>
                <a:ext cx="1132609" cy="1031712"/>
              </a:xfrm>
              <a:custGeom>
                <a:avLst/>
                <a:gdLst>
                  <a:gd name="connsiteX0" fmla="*/ 0 w 1132609"/>
                  <a:gd name="connsiteY0" fmla="*/ 820881 h 883227"/>
                  <a:gd name="connsiteX1" fmla="*/ 207818 w 1132609"/>
                  <a:gd name="connsiteY1" fmla="*/ 0 h 883227"/>
                  <a:gd name="connsiteX2" fmla="*/ 1132609 w 1132609"/>
                  <a:gd name="connsiteY2" fmla="*/ 83127 h 883227"/>
                  <a:gd name="connsiteX3" fmla="*/ 883227 w 1132609"/>
                  <a:gd name="connsiteY3" fmla="*/ 883227 h 883227"/>
                  <a:gd name="connsiteX4" fmla="*/ 0 w 1132609"/>
                  <a:gd name="connsiteY4" fmla="*/ 820881 h 883227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609" h="1031712">
                    <a:moveTo>
                      <a:pt x="0" y="969366"/>
                    </a:moveTo>
                    <a:lnTo>
                      <a:pt x="207818" y="148485"/>
                    </a:lnTo>
                    <a:cubicBezTo>
                      <a:pt x="491405" y="74902"/>
                      <a:pt x="886690" y="0"/>
                      <a:pt x="1132609" y="231612"/>
                    </a:cubicBezTo>
                    <a:lnTo>
                      <a:pt x="883227" y="1031712"/>
                    </a:lnTo>
                    <a:cubicBezTo>
                      <a:pt x="636877" y="935609"/>
                      <a:pt x="316493" y="862872"/>
                      <a:pt x="0" y="9693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75000"/>
                    </a:schemeClr>
                  </a:gs>
                  <a:gs pos="33000">
                    <a:schemeClr val="accent1">
                      <a:lumMod val="40000"/>
                      <a:lumOff val="60000"/>
                    </a:schemeClr>
                  </a:gs>
                  <a:gs pos="73000">
                    <a:schemeClr val="accent1">
                      <a:lumMod val="75000"/>
                    </a:schemeClr>
                  </a:gs>
                </a:gsLst>
                <a:lin ang="9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 flipH="1" flipV="1">
                <a:off x="2418469" y="2704229"/>
                <a:ext cx="1132609" cy="1031712"/>
              </a:xfrm>
              <a:custGeom>
                <a:avLst/>
                <a:gdLst>
                  <a:gd name="connsiteX0" fmla="*/ 0 w 1132609"/>
                  <a:gd name="connsiteY0" fmla="*/ 820881 h 883227"/>
                  <a:gd name="connsiteX1" fmla="*/ 207818 w 1132609"/>
                  <a:gd name="connsiteY1" fmla="*/ 0 h 883227"/>
                  <a:gd name="connsiteX2" fmla="*/ 1132609 w 1132609"/>
                  <a:gd name="connsiteY2" fmla="*/ 83127 h 883227"/>
                  <a:gd name="connsiteX3" fmla="*/ 883227 w 1132609"/>
                  <a:gd name="connsiteY3" fmla="*/ 883227 h 883227"/>
                  <a:gd name="connsiteX4" fmla="*/ 0 w 1132609"/>
                  <a:gd name="connsiteY4" fmla="*/ 820881 h 883227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609" h="1031712">
                    <a:moveTo>
                      <a:pt x="0" y="969366"/>
                    </a:moveTo>
                    <a:lnTo>
                      <a:pt x="207818" y="148485"/>
                    </a:lnTo>
                    <a:cubicBezTo>
                      <a:pt x="491405" y="74902"/>
                      <a:pt x="886690" y="0"/>
                      <a:pt x="1132609" y="231612"/>
                    </a:cubicBezTo>
                    <a:lnTo>
                      <a:pt x="883227" y="1031712"/>
                    </a:lnTo>
                    <a:cubicBezTo>
                      <a:pt x="636877" y="935609"/>
                      <a:pt x="316493" y="862872"/>
                      <a:pt x="0" y="9693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38000">
                    <a:srgbClr val="FFFF99"/>
                  </a:gs>
                  <a:gs pos="73000">
                    <a:srgbClr val="FFC000"/>
                  </a:gs>
                </a:gsLst>
                <a:lin ang="9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 flipH="1" flipV="1">
                <a:off x="2714612" y="1714488"/>
                <a:ext cx="1132609" cy="1031712"/>
              </a:xfrm>
              <a:custGeom>
                <a:avLst/>
                <a:gdLst>
                  <a:gd name="connsiteX0" fmla="*/ 0 w 1132609"/>
                  <a:gd name="connsiteY0" fmla="*/ 820881 h 883227"/>
                  <a:gd name="connsiteX1" fmla="*/ 207818 w 1132609"/>
                  <a:gd name="connsiteY1" fmla="*/ 0 h 883227"/>
                  <a:gd name="connsiteX2" fmla="*/ 1132609 w 1132609"/>
                  <a:gd name="connsiteY2" fmla="*/ 83127 h 883227"/>
                  <a:gd name="connsiteX3" fmla="*/ 883227 w 1132609"/>
                  <a:gd name="connsiteY3" fmla="*/ 883227 h 883227"/>
                  <a:gd name="connsiteX4" fmla="*/ 0 w 1132609"/>
                  <a:gd name="connsiteY4" fmla="*/ 820881 h 883227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609" h="1031712">
                    <a:moveTo>
                      <a:pt x="0" y="969366"/>
                    </a:moveTo>
                    <a:lnTo>
                      <a:pt x="207818" y="148485"/>
                    </a:lnTo>
                    <a:cubicBezTo>
                      <a:pt x="491405" y="74902"/>
                      <a:pt x="886690" y="0"/>
                      <a:pt x="1132609" y="231612"/>
                    </a:cubicBezTo>
                    <a:lnTo>
                      <a:pt x="883227" y="1031712"/>
                    </a:lnTo>
                    <a:cubicBezTo>
                      <a:pt x="636877" y="935609"/>
                      <a:pt x="316493" y="862872"/>
                      <a:pt x="0" y="9693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6600"/>
                  </a:gs>
                  <a:gs pos="38000">
                    <a:schemeClr val="accent3">
                      <a:lumMod val="60000"/>
                      <a:lumOff val="40000"/>
                    </a:schemeClr>
                  </a:gs>
                  <a:gs pos="73000">
                    <a:srgbClr val="008000"/>
                  </a:gs>
                </a:gsLst>
                <a:lin ang="9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19461" name="Дата 20"/>
          <p:cNvSpPr>
            <a:spLocks noGrp="1"/>
          </p:cNvSpPr>
          <p:nvPr>
            <p:ph type="dt" sz="quarter" idx="10"/>
          </p:nvPr>
        </p:nvSpPr>
        <p:spPr bwMode="auto">
          <a:xfrm>
            <a:off x="8286750" y="6410325"/>
            <a:ext cx="8572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A20BBF-5690-4AD3-B5DF-84E620600F79}" type="datetime10">
              <a:rPr lang="ru-RU" sz="2000" b="1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13:49</a:t>
            </a:fld>
            <a:endParaRPr lang="ru-RU" sz="2000" b="1">
              <a:solidFill>
                <a:schemeClr val="bg1"/>
              </a:solidFill>
            </a:endParaRPr>
          </a:p>
        </p:txBody>
      </p:sp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3" y="285750"/>
            <a:ext cx="7461250" cy="3554413"/>
          </a:xfrm>
          <a:prstGeom prst="rect">
            <a:avLst/>
          </a:prstGeom>
          <a:noFill/>
        </p:spPr>
      </p:pic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908050"/>
            <a:ext cx="7100888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Прямоугольник 1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133350"/>
            <a:ext cx="9070975" cy="29083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95263" y="195263"/>
            <a:ext cx="8851900" cy="2303462"/>
          </a:xfrm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93522A-C234-46B6-9313-15C8131CEACD}" type="datetime10">
              <a:rPr lang="ru-RU"/>
              <a:pPr>
                <a:defRPr/>
              </a:pPr>
              <a:t>13:49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Галактика </a:t>
            </a:r>
            <a:r>
              <a:rPr lang="en-US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M32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Планетарная туманность </a:t>
            </a:r>
            <a:r>
              <a:rPr lang="en-US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NGC 7662</a:t>
            </a:r>
            <a:r>
              <a:rPr lang="ru-RU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NGC 891</a:t>
            </a:r>
            <a:r>
              <a:rPr lang="ru-RU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 smtClean="0"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7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3810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50800" dist="101600" dir="1920000" algn="bl" rotWithShape="0">
                    <a:prstClr val="black"/>
                  </a:outerShdw>
                </a:effectLst>
              </a:rPr>
              <a:t>Авторы сообщения: Смирнова Е., Канев Н. 14 операторов </a:t>
            </a:r>
          </a:p>
        </p:txBody>
      </p:sp>
      <p:grpSp>
        <p:nvGrpSpPr>
          <p:cNvPr id="21511" name="Группа 21"/>
          <p:cNvGrpSpPr>
            <a:grpSpLocks/>
          </p:cNvGrpSpPr>
          <p:nvPr/>
        </p:nvGrpSpPr>
        <p:grpSpPr bwMode="auto">
          <a:xfrm>
            <a:off x="103188" y="6357938"/>
            <a:ext cx="500062" cy="500062"/>
            <a:chOff x="102579" y="6357958"/>
            <a:chExt cx="500066" cy="500066"/>
          </a:xfrm>
        </p:grpSpPr>
        <p:sp>
          <p:nvSpPr>
            <p:cNvPr id="17" name="Овал 16"/>
            <p:cNvSpPr/>
            <p:nvPr/>
          </p:nvSpPr>
          <p:spPr>
            <a:xfrm>
              <a:off x="102579" y="6357958"/>
              <a:ext cx="500066" cy="50006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4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sx="102000" sy="102000" algn="ctr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254000" h="5715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8" name="Группа 8"/>
            <p:cNvGrpSpPr/>
            <p:nvPr/>
          </p:nvGrpSpPr>
          <p:grpSpPr>
            <a:xfrm>
              <a:off x="162326" y="6411213"/>
              <a:ext cx="367582" cy="357191"/>
              <a:chOff x="1357290" y="1428736"/>
              <a:chExt cx="2489931" cy="2307205"/>
            </a:xfrm>
            <a:effectLst>
              <a:outerShdw blurRad="50800" dist="12700" dir="4440000" algn="ctr" rotWithShape="0">
                <a:schemeClr val="tx1">
                  <a:alpha val="69000"/>
                </a:schemeClr>
              </a:outerShdw>
            </a:effectLst>
          </p:grpSpPr>
          <p:sp>
            <p:nvSpPr>
              <p:cNvPr id="19" name="Полилиния 18"/>
              <p:cNvSpPr/>
              <p:nvPr/>
            </p:nvSpPr>
            <p:spPr>
              <a:xfrm>
                <a:off x="1643042" y="1428736"/>
                <a:ext cx="1132609" cy="1031712"/>
              </a:xfrm>
              <a:custGeom>
                <a:avLst/>
                <a:gdLst>
                  <a:gd name="connsiteX0" fmla="*/ 0 w 1132609"/>
                  <a:gd name="connsiteY0" fmla="*/ 820881 h 883227"/>
                  <a:gd name="connsiteX1" fmla="*/ 207818 w 1132609"/>
                  <a:gd name="connsiteY1" fmla="*/ 0 h 883227"/>
                  <a:gd name="connsiteX2" fmla="*/ 1132609 w 1132609"/>
                  <a:gd name="connsiteY2" fmla="*/ 83127 h 883227"/>
                  <a:gd name="connsiteX3" fmla="*/ 883227 w 1132609"/>
                  <a:gd name="connsiteY3" fmla="*/ 883227 h 883227"/>
                  <a:gd name="connsiteX4" fmla="*/ 0 w 1132609"/>
                  <a:gd name="connsiteY4" fmla="*/ 820881 h 883227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609" h="1031712">
                    <a:moveTo>
                      <a:pt x="0" y="969366"/>
                    </a:moveTo>
                    <a:lnTo>
                      <a:pt x="207818" y="148485"/>
                    </a:lnTo>
                    <a:cubicBezTo>
                      <a:pt x="491405" y="74902"/>
                      <a:pt x="886690" y="0"/>
                      <a:pt x="1132609" y="231612"/>
                    </a:cubicBezTo>
                    <a:lnTo>
                      <a:pt x="883227" y="1031712"/>
                    </a:lnTo>
                    <a:cubicBezTo>
                      <a:pt x="636877" y="935609"/>
                      <a:pt x="316493" y="862872"/>
                      <a:pt x="0" y="9693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0000"/>
                  </a:gs>
                  <a:gs pos="33000">
                    <a:srgbClr val="FF9933"/>
                  </a:gs>
                  <a:gs pos="73000">
                    <a:srgbClr val="F65050"/>
                  </a:gs>
                </a:gsLst>
                <a:lin ang="9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>
                <a:off x="1357290" y="2428868"/>
                <a:ext cx="1132609" cy="1031712"/>
              </a:xfrm>
              <a:custGeom>
                <a:avLst/>
                <a:gdLst>
                  <a:gd name="connsiteX0" fmla="*/ 0 w 1132609"/>
                  <a:gd name="connsiteY0" fmla="*/ 820881 h 883227"/>
                  <a:gd name="connsiteX1" fmla="*/ 207818 w 1132609"/>
                  <a:gd name="connsiteY1" fmla="*/ 0 h 883227"/>
                  <a:gd name="connsiteX2" fmla="*/ 1132609 w 1132609"/>
                  <a:gd name="connsiteY2" fmla="*/ 83127 h 883227"/>
                  <a:gd name="connsiteX3" fmla="*/ 883227 w 1132609"/>
                  <a:gd name="connsiteY3" fmla="*/ 883227 h 883227"/>
                  <a:gd name="connsiteX4" fmla="*/ 0 w 1132609"/>
                  <a:gd name="connsiteY4" fmla="*/ 820881 h 883227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609" h="1031712">
                    <a:moveTo>
                      <a:pt x="0" y="969366"/>
                    </a:moveTo>
                    <a:lnTo>
                      <a:pt x="207818" y="148485"/>
                    </a:lnTo>
                    <a:cubicBezTo>
                      <a:pt x="491405" y="74902"/>
                      <a:pt x="886690" y="0"/>
                      <a:pt x="1132609" y="231612"/>
                    </a:cubicBezTo>
                    <a:lnTo>
                      <a:pt x="883227" y="1031712"/>
                    </a:lnTo>
                    <a:cubicBezTo>
                      <a:pt x="636877" y="935609"/>
                      <a:pt x="316493" y="862872"/>
                      <a:pt x="0" y="9693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75000"/>
                    </a:schemeClr>
                  </a:gs>
                  <a:gs pos="33000">
                    <a:schemeClr val="accent1">
                      <a:lumMod val="40000"/>
                      <a:lumOff val="60000"/>
                    </a:schemeClr>
                  </a:gs>
                  <a:gs pos="73000">
                    <a:schemeClr val="accent1">
                      <a:lumMod val="75000"/>
                    </a:schemeClr>
                  </a:gs>
                </a:gsLst>
                <a:lin ang="9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 flipH="1" flipV="1">
                <a:off x="2418469" y="2704229"/>
                <a:ext cx="1132609" cy="1031712"/>
              </a:xfrm>
              <a:custGeom>
                <a:avLst/>
                <a:gdLst>
                  <a:gd name="connsiteX0" fmla="*/ 0 w 1132609"/>
                  <a:gd name="connsiteY0" fmla="*/ 820881 h 883227"/>
                  <a:gd name="connsiteX1" fmla="*/ 207818 w 1132609"/>
                  <a:gd name="connsiteY1" fmla="*/ 0 h 883227"/>
                  <a:gd name="connsiteX2" fmla="*/ 1132609 w 1132609"/>
                  <a:gd name="connsiteY2" fmla="*/ 83127 h 883227"/>
                  <a:gd name="connsiteX3" fmla="*/ 883227 w 1132609"/>
                  <a:gd name="connsiteY3" fmla="*/ 883227 h 883227"/>
                  <a:gd name="connsiteX4" fmla="*/ 0 w 1132609"/>
                  <a:gd name="connsiteY4" fmla="*/ 820881 h 883227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609" h="1031712">
                    <a:moveTo>
                      <a:pt x="0" y="969366"/>
                    </a:moveTo>
                    <a:lnTo>
                      <a:pt x="207818" y="148485"/>
                    </a:lnTo>
                    <a:cubicBezTo>
                      <a:pt x="491405" y="74902"/>
                      <a:pt x="886690" y="0"/>
                      <a:pt x="1132609" y="231612"/>
                    </a:cubicBezTo>
                    <a:lnTo>
                      <a:pt x="883227" y="1031712"/>
                    </a:lnTo>
                    <a:cubicBezTo>
                      <a:pt x="636877" y="935609"/>
                      <a:pt x="316493" y="862872"/>
                      <a:pt x="0" y="9693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38000">
                    <a:srgbClr val="FFFF99"/>
                  </a:gs>
                  <a:gs pos="73000">
                    <a:srgbClr val="FFC000"/>
                  </a:gs>
                </a:gsLst>
                <a:lin ang="9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 flipH="1" flipV="1">
                <a:off x="2714612" y="1714488"/>
                <a:ext cx="1132609" cy="1031712"/>
              </a:xfrm>
              <a:custGeom>
                <a:avLst/>
                <a:gdLst>
                  <a:gd name="connsiteX0" fmla="*/ 0 w 1132609"/>
                  <a:gd name="connsiteY0" fmla="*/ 820881 h 883227"/>
                  <a:gd name="connsiteX1" fmla="*/ 207818 w 1132609"/>
                  <a:gd name="connsiteY1" fmla="*/ 0 h 883227"/>
                  <a:gd name="connsiteX2" fmla="*/ 1132609 w 1132609"/>
                  <a:gd name="connsiteY2" fmla="*/ 83127 h 883227"/>
                  <a:gd name="connsiteX3" fmla="*/ 883227 w 1132609"/>
                  <a:gd name="connsiteY3" fmla="*/ 883227 h 883227"/>
                  <a:gd name="connsiteX4" fmla="*/ 0 w 1132609"/>
                  <a:gd name="connsiteY4" fmla="*/ 820881 h 883227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609" h="1031712">
                    <a:moveTo>
                      <a:pt x="0" y="969366"/>
                    </a:moveTo>
                    <a:lnTo>
                      <a:pt x="207818" y="148485"/>
                    </a:lnTo>
                    <a:cubicBezTo>
                      <a:pt x="491405" y="74902"/>
                      <a:pt x="886690" y="0"/>
                      <a:pt x="1132609" y="231612"/>
                    </a:cubicBezTo>
                    <a:lnTo>
                      <a:pt x="883227" y="1031712"/>
                    </a:lnTo>
                    <a:cubicBezTo>
                      <a:pt x="636877" y="935609"/>
                      <a:pt x="316493" y="862872"/>
                      <a:pt x="0" y="9693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6600"/>
                  </a:gs>
                  <a:gs pos="38000">
                    <a:schemeClr val="accent3">
                      <a:lumMod val="60000"/>
                      <a:lumOff val="40000"/>
                    </a:schemeClr>
                  </a:gs>
                  <a:gs pos="73000">
                    <a:srgbClr val="008000"/>
                  </a:gs>
                </a:gsLst>
                <a:lin ang="9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21512" name="Дата 20"/>
          <p:cNvSpPr txBox="1">
            <a:spLocks/>
          </p:cNvSpPr>
          <p:nvPr/>
        </p:nvSpPr>
        <p:spPr bwMode="auto">
          <a:xfrm>
            <a:off x="8286750" y="6410325"/>
            <a:ext cx="857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54E3E9DB-6EA6-421F-968E-72A64D326CF8}" type="datetime10">
              <a:rPr lang="ru-RU" sz="2000" b="1">
                <a:solidFill>
                  <a:schemeClr val="bg1"/>
                </a:solidFill>
                <a:latin typeface="Calibri" pitchFamily="34" charset="0"/>
              </a:rPr>
              <a:pPr/>
              <a:t>13:49</a:t>
            </a:fld>
            <a:endParaRPr lang="ru-RU" sz="20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438525"/>
            <a:ext cx="28813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50850" y="225425"/>
            <a:ext cx="8242300" cy="1689100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00613" cy="4900613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600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Галактика Андромеды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Туманность Андромеды (M31, NGC 224) — спиральная галактика типа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Эта ближайшая к Млечному Пути большая галактика расположена в созвездии Андромеды и удалена от нас, по последним данным, на расстояние 772 килопарсек (2,52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световых лет). Плоскость галактики наклонена к нам под углом 15°, её видимый размер — 3,2°, видимая звёздная величина — +3,4m.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600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M32 (NGC 221)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карликовая эллиптическая галактика в созвездии Андромеды, спутник галактики Андромеды M31.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700213"/>
            <a:ext cx="291147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7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3810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50800" dist="101600" dir="1920000" algn="bl" rotWithShape="0">
                    <a:prstClr val="black"/>
                  </a:outerShdw>
                </a:effectLst>
              </a:rPr>
              <a:t>Авторы сообщения: Смирнова Е., Канев Н. 14 операторов </a:t>
            </a:r>
          </a:p>
        </p:txBody>
      </p:sp>
      <p:grpSp>
        <p:nvGrpSpPr>
          <p:cNvPr id="22536" name="Группа 21"/>
          <p:cNvGrpSpPr>
            <a:grpSpLocks/>
          </p:cNvGrpSpPr>
          <p:nvPr/>
        </p:nvGrpSpPr>
        <p:grpSpPr bwMode="auto">
          <a:xfrm>
            <a:off x="103188" y="6357938"/>
            <a:ext cx="500062" cy="500062"/>
            <a:chOff x="102579" y="6357958"/>
            <a:chExt cx="500066" cy="500066"/>
          </a:xfrm>
        </p:grpSpPr>
        <p:sp>
          <p:nvSpPr>
            <p:cNvPr id="9" name="Овал 8"/>
            <p:cNvSpPr/>
            <p:nvPr/>
          </p:nvSpPr>
          <p:spPr>
            <a:xfrm>
              <a:off x="102579" y="6357958"/>
              <a:ext cx="500066" cy="50006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4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sx="102000" sy="102000" algn="ctr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254000" h="5715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0" name="Группа 8"/>
            <p:cNvGrpSpPr/>
            <p:nvPr/>
          </p:nvGrpSpPr>
          <p:grpSpPr>
            <a:xfrm>
              <a:off x="162326" y="6411213"/>
              <a:ext cx="367582" cy="357191"/>
              <a:chOff x="1357290" y="1428736"/>
              <a:chExt cx="2489931" cy="2307205"/>
            </a:xfrm>
            <a:effectLst>
              <a:outerShdw blurRad="50800" dist="12700" dir="4440000" algn="ctr" rotWithShape="0">
                <a:schemeClr val="tx1">
                  <a:alpha val="69000"/>
                </a:schemeClr>
              </a:outerShdw>
            </a:effectLst>
          </p:grpSpPr>
          <p:sp>
            <p:nvSpPr>
              <p:cNvPr id="11" name="Полилиния 10"/>
              <p:cNvSpPr/>
              <p:nvPr/>
            </p:nvSpPr>
            <p:spPr>
              <a:xfrm>
                <a:off x="1643042" y="1428736"/>
                <a:ext cx="1132609" cy="1031712"/>
              </a:xfrm>
              <a:custGeom>
                <a:avLst/>
                <a:gdLst>
                  <a:gd name="connsiteX0" fmla="*/ 0 w 1132609"/>
                  <a:gd name="connsiteY0" fmla="*/ 820881 h 883227"/>
                  <a:gd name="connsiteX1" fmla="*/ 207818 w 1132609"/>
                  <a:gd name="connsiteY1" fmla="*/ 0 h 883227"/>
                  <a:gd name="connsiteX2" fmla="*/ 1132609 w 1132609"/>
                  <a:gd name="connsiteY2" fmla="*/ 83127 h 883227"/>
                  <a:gd name="connsiteX3" fmla="*/ 883227 w 1132609"/>
                  <a:gd name="connsiteY3" fmla="*/ 883227 h 883227"/>
                  <a:gd name="connsiteX4" fmla="*/ 0 w 1132609"/>
                  <a:gd name="connsiteY4" fmla="*/ 820881 h 883227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609" h="1031712">
                    <a:moveTo>
                      <a:pt x="0" y="969366"/>
                    </a:moveTo>
                    <a:lnTo>
                      <a:pt x="207818" y="148485"/>
                    </a:lnTo>
                    <a:cubicBezTo>
                      <a:pt x="491405" y="74902"/>
                      <a:pt x="886690" y="0"/>
                      <a:pt x="1132609" y="231612"/>
                    </a:cubicBezTo>
                    <a:lnTo>
                      <a:pt x="883227" y="1031712"/>
                    </a:lnTo>
                    <a:cubicBezTo>
                      <a:pt x="636877" y="935609"/>
                      <a:pt x="316493" y="862872"/>
                      <a:pt x="0" y="9693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0000"/>
                  </a:gs>
                  <a:gs pos="33000">
                    <a:srgbClr val="FF9933"/>
                  </a:gs>
                  <a:gs pos="73000">
                    <a:srgbClr val="F65050"/>
                  </a:gs>
                </a:gsLst>
                <a:lin ang="9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1357290" y="2428868"/>
                <a:ext cx="1132609" cy="1031712"/>
              </a:xfrm>
              <a:custGeom>
                <a:avLst/>
                <a:gdLst>
                  <a:gd name="connsiteX0" fmla="*/ 0 w 1132609"/>
                  <a:gd name="connsiteY0" fmla="*/ 820881 h 883227"/>
                  <a:gd name="connsiteX1" fmla="*/ 207818 w 1132609"/>
                  <a:gd name="connsiteY1" fmla="*/ 0 h 883227"/>
                  <a:gd name="connsiteX2" fmla="*/ 1132609 w 1132609"/>
                  <a:gd name="connsiteY2" fmla="*/ 83127 h 883227"/>
                  <a:gd name="connsiteX3" fmla="*/ 883227 w 1132609"/>
                  <a:gd name="connsiteY3" fmla="*/ 883227 h 883227"/>
                  <a:gd name="connsiteX4" fmla="*/ 0 w 1132609"/>
                  <a:gd name="connsiteY4" fmla="*/ 820881 h 883227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609" h="1031712">
                    <a:moveTo>
                      <a:pt x="0" y="969366"/>
                    </a:moveTo>
                    <a:lnTo>
                      <a:pt x="207818" y="148485"/>
                    </a:lnTo>
                    <a:cubicBezTo>
                      <a:pt x="491405" y="74902"/>
                      <a:pt x="886690" y="0"/>
                      <a:pt x="1132609" y="231612"/>
                    </a:cubicBezTo>
                    <a:lnTo>
                      <a:pt x="883227" y="1031712"/>
                    </a:lnTo>
                    <a:cubicBezTo>
                      <a:pt x="636877" y="935609"/>
                      <a:pt x="316493" y="862872"/>
                      <a:pt x="0" y="9693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75000"/>
                    </a:schemeClr>
                  </a:gs>
                  <a:gs pos="33000">
                    <a:schemeClr val="accent1">
                      <a:lumMod val="40000"/>
                      <a:lumOff val="60000"/>
                    </a:schemeClr>
                  </a:gs>
                  <a:gs pos="73000">
                    <a:schemeClr val="accent1">
                      <a:lumMod val="75000"/>
                    </a:schemeClr>
                  </a:gs>
                </a:gsLst>
                <a:lin ang="9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 flipH="1" flipV="1">
                <a:off x="2418469" y="2704229"/>
                <a:ext cx="1132609" cy="1031712"/>
              </a:xfrm>
              <a:custGeom>
                <a:avLst/>
                <a:gdLst>
                  <a:gd name="connsiteX0" fmla="*/ 0 w 1132609"/>
                  <a:gd name="connsiteY0" fmla="*/ 820881 h 883227"/>
                  <a:gd name="connsiteX1" fmla="*/ 207818 w 1132609"/>
                  <a:gd name="connsiteY1" fmla="*/ 0 h 883227"/>
                  <a:gd name="connsiteX2" fmla="*/ 1132609 w 1132609"/>
                  <a:gd name="connsiteY2" fmla="*/ 83127 h 883227"/>
                  <a:gd name="connsiteX3" fmla="*/ 883227 w 1132609"/>
                  <a:gd name="connsiteY3" fmla="*/ 883227 h 883227"/>
                  <a:gd name="connsiteX4" fmla="*/ 0 w 1132609"/>
                  <a:gd name="connsiteY4" fmla="*/ 820881 h 883227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609" h="1031712">
                    <a:moveTo>
                      <a:pt x="0" y="969366"/>
                    </a:moveTo>
                    <a:lnTo>
                      <a:pt x="207818" y="148485"/>
                    </a:lnTo>
                    <a:cubicBezTo>
                      <a:pt x="491405" y="74902"/>
                      <a:pt x="886690" y="0"/>
                      <a:pt x="1132609" y="231612"/>
                    </a:cubicBezTo>
                    <a:lnTo>
                      <a:pt x="883227" y="1031712"/>
                    </a:lnTo>
                    <a:cubicBezTo>
                      <a:pt x="636877" y="935609"/>
                      <a:pt x="316493" y="862872"/>
                      <a:pt x="0" y="9693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38000">
                    <a:srgbClr val="FFFF99"/>
                  </a:gs>
                  <a:gs pos="73000">
                    <a:srgbClr val="FFC000"/>
                  </a:gs>
                </a:gsLst>
                <a:lin ang="9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 flipH="1" flipV="1">
                <a:off x="2714612" y="1714488"/>
                <a:ext cx="1132609" cy="1031712"/>
              </a:xfrm>
              <a:custGeom>
                <a:avLst/>
                <a:gdLst>
                  <a:gd name="connsiteX0" fmla="*/ 0 w 1132609"/>
                  <a:gd name="connsiteY0" fmla="*/ 820881 h 883227"/>
                  <a:gd name="connsiteX1" fmla="*/ 207818 w 1132609"/>
                  <a:gd name="connsiteY1" fmla="*/ 0 h 883227"/>
                  <a:gd name="connsiteX2" fmla="*/ 1132609 w 1132609"/>
                  <a:gd name="connsiteY2" fmla="*/ 83127 h 883227"/>
                  <a:gd name="connsiteX3" fmla="*/ 883227 w 1132609"/>
                  <a:gd name="connsiteY3" fmla="*/ 883227 h 883227"/>
                  <a:gd name="connsiteX4" fmla="*/ 0 w 1132609"/>
                  <a:gd name="connsiteY4" fmla="*/ 820881 h 883227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609" h="1031712">
                    <a:moveTo>
                      <a:pt x="0" y="969366"/>
                    </a:moveTo>
                    <a:lnTo>
                      <a:pt x="207818" y="148485"/>
                    </a:lnTo>
                    <a:cubicBezTo>
                      <a:pt x="491405" y="74902"/>
                      <a:pt x="886690" y="0"/>
                      <a:pt x="1132609" y="231612"/>
                    </a:cubicBezTo>
                    <a:lnTo>
                      <a:pt x="883227" y="1031712"/>
                    </a:lnTo>
                    <a:cubicBezTo>
                      <a:pt x="636877" y="935609"/>
                      <a:pt x="316493" y="862872"/>
                      <a:pt x="0" y="9693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6600"/>
                  </a:gs>
                  <a:gs pos="38000">
                    <a:schemeClr val="accent3">
                      <a:lumMod val="60000"/>
                      <a:lumOff val="40000"/>
                    </a:schemeClr>
                  </a:gs>
                  <a:gs pos="73000">
                    <a:srgbClr val="008000"/>
                  </a:gs>
                </a:gsLst>
                <a:lin ang="9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22537" name="Дата 20"/>
          <p:cNvSpPr>
            <a:spLocks noGrp="1"/>
          </p:cNvSpPr>
          <p:nvPr>
            <p:ph type="dt" sz="quarter" idx="10"/>
          </p:nvPr>
        </p:nvSpPr>
        <p:spPr bwMode="auto">
          <a:xfrm>
            <a:off x="8286750" y="6410325"/>
            <a:ext cx="8572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C0F948-0C03-41C4-A082-E27008D40A4E}" type="datetime10">
              <a:rPr lang="ru-RU" sz="2000" b="1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13:49</a:t>
            </a:fld>
            <a:endParaRPr lang="ru-RU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60350"/>
            <a:ext cx="3168650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60350"/>
            <a:ext cx="3163887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44475" y="12700"/>
            <a:ext cx="8747125" cy="2303463"/>
          </a:xfrm>
        </p:spPr>
      </p:pic>
      <p:sp>
        <p:nvSpPr>
          <p:cNvPr id="12" name="Прямоугольник 11"/>
          <p:cNvSpPr/>
          <p:nvPr/>
        </p:nvSpPr>
        <p:spPr>
          <a:xfrm>
            <a:off x="684213" y="3933825"/>
            <a:ext cx="7786687" cy="32162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NGC 7662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(другое обозначение — </a:t>
            </a:r>
            <a:r>
              <a:rPr lang="ru-RU" sz="2900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PK 106-17.1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— планетарная туманность в созвездии Андромеда.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Расстояние до этой туманности точно не известно. Согласно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Skalnate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Pleso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Catalogue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(1951), расстояние до NGC 7662 составляет примерно 1800 св. лет, реальный размер около 20000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ае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7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3810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50800" dist="101600" dir="1920000" algn="bl" rotWithShape="0">
                    <a:prstClr val="black"/>
                  </a:outerShdw>
                </a:effectLst>
              </a:rPr>
              <a:t>Авторы сообщения: Смирнова Е., Канев Н. 14 операторов </a:t>
            </a:r>
          </a:p>
        </p:txBody>
      </p:sp>
      <p:grpSp>
        <p:nvGrpSpPr>
          <p:cNvPr id="23560" name="Группа 21"/>
          <p:cNvGrpSpPr>
            <a:grpSpLocks/>
          </p:cNvGrpSpPr>
          <p:nvPr/>
        </p:nvGrpSpPr>
        <p:grpSpPr bwMode="auto">
          <a:xfrm>
            <a:off x="103188" y="6357938"/>
            <a:ext cx="500062" cy="500062"/>
            <a:chOff x="102579" y="6357958"/>
            <a:chExt cx="500066" cy="500066"/>
          </a:xfrm>
        </p:grpSpPr>
        <p:sp>
          <p:nvSpPr>
            <p:cNvPr id="10" name="Овал 9"/>
            <p:cNvSpPr/>
            <p:nvPr/>
          </p:nvSpPr>
          <p:spPr>
            <a:xfrm>
              <a:off x="102579" y="6357958"/>
              <a:ext cx="500066" cy="50006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4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sx="102000" sy="102000" algn="ctr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254000" h="5715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1" name="Группа 8"/>
            <p:cNvGrpSpPr/>
            <p:nvPr/>
          </p:nvGrpSpPr>
          <p:grpSpPr>
            <a:xfrm>
              <a:off x="162326" y="6411213"/>
              <a:ext cx="367582" cy="357191"/>
              <a:chOff x="1357290" y="1428736"/>
              <a:chExt cx="2489931" cy="2307205"/>
            </a:xfrm>
            <a:effectLst>
              <a:outerShdw blurRad="50800" dist="12700" dir="4440000" algn="ctr" rotWithShape="0">
                <a:schemeClr val="tx1">
                  <a:alpha val="69000"/>
                </a:schemeClr>
              </a:outerShdw>
            </a:effectLst>
          </p:grpSpPr>
          <p:sp>
            <p:nvSpPr>
              <p:cNvPr id="13" name="Полилиния 12"/>
              <p:cNvSpPr/>
              <p:nvPr/>
            </p:nvSpPr>
            <p:spPr>
              <a:xfrm>
                <a:off x="1643042" y="1428736"/>
                <a:ext cx="1132609" cy="1031712"/>
              </a:xfrm>
              <a:custGeom>
                <a:avLst/>
                <a:gdLst>
                  <a:gd name="connsiteX0" fmla="*/ 0 w 1132609"/>
                  <a:gd name="connsiteY0" fmla="*/ 820881 h 883227"/>
                  <a:gd name="connsiteX1" fmla="*/ 207818 w 1132609"/>
                  <a:gd name="connsiteY1" fmla="*/ 0 h 883227"/>
                  <a:gd name="connsiteX2" fmla="*/ 1132609 w 1132609"/>
                  <a:gd name="connsiteY2" fmla="*/ 83127 h 883227"/>
                  <a:gd name="connsiteX3" fmla="*/ 883227 w 1132609"/>
                  <a:gd name="connsiteY3" fmla="*/ 883227 h 883227"/>
                  <a:gd name="connsiteX4" fmla="*/ 0 w 1132609"/>
                  <a:gd name="connsiteY4" fmla="*/ 820881 h 883227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609" h="1031712">
                    <a:moveTo>
                      <a:pt x="0" y="969366"/>
                    </a:moveTo>
                    <a:lnTo>
                      <a:pt x="207818" y="148485"/>
                    </a:lnTo>
                    <a:cubicBezTo>
                      <a:pt x="491405" y="74902"/>
                      <a:pt x="886690" y="0"/>
                      <a:pt x="1132609" y="231612"/>
                    </a:cubicBezTo>
                    <a:lnTo>
                      <a:pt x="883227" y="1031712"/>
                    </a:lnTo>
                    <a:cubicBezTo>
                      <a:pt x="636877" y="935609"/>
                      <a:pt x="316493" y="862872"/>
                      <a:pt x="0" y="9693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0000"/>
                  </a:gs>
                  <a:gs pos="33000">
                    <a:srgbClr val="FF9933"/>
                  </a:gs>
                  <a:gs pos="73000">
                    <a:srgbClr val="F65050"/>
                  </a:gs>
                </a:gsLst>
                <a:lin ang="9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1357290" y="2428868"/>
                <a:ext cx="1132609" cy="1031712"/>
              </a:xfrm>
              <a:custGeom>
                <a:avLst/>
                <a:gdLst>
                  <a:gd name="connsiteX0" fmla="*/ 0 w 1132609"/>
                  <a:gd name="connsiteY0" fmla="*/ 820881 h 883227"/>
                  <a:gd name="connsiteX1" fmla="*/ 207818 w 1132609"/>
                  <a:gd name="connsiteY1" fmla="*/ 0 h 883227"/>
                  <a:gd name="connsiteX2" fmla="*/ 1132609 w 1132609"/>
                  <a:gd name="connsiteY2" fmla="*/ 83127 h 883227"/>
                  <a:gd name="connsiteX3" fmla="*/ 883227 w 1132609"/>
                  <a:gd name="connsiteY3" fmla="*/ 883227 h 883227"/>
                  <a:gd name="connsiteX4" fmla="*/ 0 w 1132609"/>
                  <a:gd name="connsiteY4" fmla="*/ 820881 h 883227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609" h="1031712">
                    <a:moveTo>
                      <a:pt x="0" y="969366"/>
                    </a:moveTo>
                    <a:lnTo>
                      <a:pt x="207818" y="148485"/>
                    </a:lnTo>
                    <a:cubicBezTo>
                      <a:pt x="491405" y="74902"/>
                      <a:pt x="886690" y="0"/>
                      <a:pt x="1132609" y="231612"/>
                    </a:cubicBezTo>
                    <a:lnTo>
                      <a:pt x="883227" y="1031712"/>
                    </a:lnTo>
                    <a:cubicBezTo>
                      <a:pt x="636877" y="935609"/>
                      <a:pt x="316493" y="862872"/>
                      <a:pt x="0" y="9693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75000"/>
                    </a:schemeClr>
                  </a:gs>
                  <a:gs pos="33000">
                    <a:schemeClr val="accent1">
                      <a:lumMod val="40000"/>
                      <a:lumOff val="60000"/>
                    </a:schemeClr>
                  </a:gs>
                  <a:gs pos="73000">
                    <a:schemeClr val="accent1">
                      <a:lumMod val="75000"/>
                    </a:schemeClr>
                  </a:gs>
                </a:gsLst>
                <a:lin ang="9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 flipH="1" flipV="1">
                <a:off x="2418469" y="2704229"/>
                <a:ext cx="1132609" cy="1031712"/>
              </a:xfrm>
              <a:custGeom>
                <a:avLst/>
                <a:gdLst>
                  <a:gd name="connsiteX0" fmla="*/ 0 w 1132609"/>
                  <a:gd name="connsiteY0" fmla="*/ 820881 h 883227"/>
                  <a:gd name="connsiteX1" fmla="*/ 207818 w 1132609"/>
                  <a:gd name="connsiteY1" fmla="*/ 0 h 883227"/>
                  <a:gd name="connsiteX2" fmla="*/ 1132609 w 1132609"/>
                  <a:gd name="connsiteY2" fmla="*/ 83127 h 883227"/>
                  <a:gd name="connsiteX3" fmla="*/ 883227 w 1132609"/>
                  <a:gd name="connsiteY3" fmla="*/ 883227 h 883227"/>
                  <a:gd name="connsiteX4" fmla="*/ 0 w 1132609"/>
                  <a:gd name="connsiteY4" fmla="*/ 820881 h 883227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609" h="1031712">
                    <a:moveTo>
                      <a:pt x="0" y="969366"/>
                    </a:moveTo>
                    <a:lnTo>
                      <a:pt x="207818" y="148485"/>
                    </a:lnTo>
                    <a:cubicBezTo>
                      <a:pt x="491405" y="74902"/>
                      <a:pt x="886690" y="0"/>
                      <a:pt x="1132609" y="231612"/>
                    </a:cubicBezTo>
                    <a:lnTo>
                      <a:pt x="883227" y="1031712"/>
                    </a:lnTo>
                    <a:cubicBezTo>
                      <a:pt x="636877" y="935609"/>
                      <a:pt x="316493" y="862872"/>
                      <a:pt x="0" y="9693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38000">
                    <a:srgbClr val="FFFF99"/>
                  </a:gs>
                  <a:gs pos="73000">
                    <a:srgbClr val="FFC000"/>
                  </a:gs>
                </a:gsLst>
                <a:lin ang="9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 flipH="1" flipV="1">
                <a:off x="2714612" y="1714488"/>
                <a:ext cx="1132609" cy="1031712"/>
              </a:xfrm>
              <a:custGeom>
                <a:avLst/>
                <a:gdLst>
                  <a:gd name="connsiteX0" fmla="*/ 0 w 1132609"/>
                  <a:gd name="connsiteY0" fmla="*/ 820881 h 883227"/>
                  <a:gd name="connsiteX1" fmla="*/ 207818 w 1132609"/>
                  <a:gd name="connsiteY1" fmla="*/ 0 h 883227"/>
                  <a:gd name="connsiteX2" fmla="*/ 1132609 w 1132609"/>
                  <a:gd name="connsiteY2" fmla="*/ 83127 h 883227"/>
                  <a:gd name="connsiteX3" fmla="*/ 883227 w 1132609"/>
                  <a:gd name="connsiteY3" fmla="*/ 883227 h 883227"/>
                  <a:gd name="connsiteX4" fmla="*/ 0 w 1132609"/>
                  <a:gd name="connsiteY4" fmla="*/ 820881 h 883227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609" h="1031712">
                    <a:moveTo>
                      <a:pt x="0" y="969366"/>
                    </a:moveTo>
                    <a:lnTo>
                      <a:pt x="207818" y="148485"/>
                    </a:lnTo>
                    <a:cubicBezTo>
                      <a:pt x="491405" y="74902"/>
                      <a:pt x="886690" y="0"/>
                      <a:pt x="1132609" y="231612"/>
                    </a:cubicBezTo>
                    <a:lnTo>
                      <a:pt x="883227" y="1031712"/>
                    </a:lnTo>
                    <a:cubicBezTo>
                      <a:pt x="636877" y="935609"/>
                      <a:pt x="316493" y="862872"/>
                      <a:pt x="0" y="9693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6600"/>
                  </a:gs>
                  <a:gs pos="38000">
                    <a:schemeClr val="accent3">
                      <a:lumMod val="60000"/>
                      <a:lumOff val="40000"/>
                    </a:schemeClr>
                  </a:gs>
                  <a:gs pos="73000">
                    <a:srgbClr val="008000"/>
                  </a:gs>
                </a:gsLst>
                <a:lin ang="9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23561" name="Дата 20"/>
          <p:cNvSpPr>
            <a:spLocks noGrp="1"/>
          </p:cNvSpPr>
          <p:nvPr>
            <p:ph type="dt" sz="quarter" idx="10"/>
          </p:nvPr>
        </p:nvSpPr>
        <p:spPr bwMode="auto">
          <a:xfrm>
            <a:off x="8286750" y="6410325"/>
            <a:ext cx="8572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A35760-DFA6-4140-98D8-26BB29E4CEF6}" type="datetime10">
              <a:rPr lang="ru-RU" sz="2000" b="1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13:49</a:t>
            </a:fld>
            <a:endParaRPr lang="ru-RU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7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3810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50800" dist="101600" dir="1920000" algn="bl" rotWithShape="0">
                    <a:prstClr val="black"/>
                  </a:outerShdw>
                </a:effectLst>
              </a:rPr>
              <a:t>Авторы сообщения: Смирнова Е., Канев Н. 14 операторов </a:t>
            </a:r>
          </a:p>
        </p:txBody>
      </p:sp>
      <p:grpSp>
        <p:nvGrpSpPr>
          <p:cNvPr id="24580" name="Группа 21"/>
          <p:cNvGrpSpPr>
            <a:grpSpLocks/>
          </p:cNvGrpSpPr>
          <p:nvPr/>
        </p:nvGrpSpPr>
        <p:grpSpPr bwMode="auto">
          <a:xfrm>
            <a:off x="103188" y="6357938"/>
            <a:ext cx="500062" cy="500062"/>
            <a:chOff x="102579" y="6357958"/>
            <a:chExt cx="500066" cy="500066"/>
          </a:xfrm>
        </p:grpSpPr>
        <p:sp>
          <p:nvSpPr>
            <p:cNvPr id="8" name="Овал 7"/>
            <p:cNvSpPr/>
            <p:nvPr/>
          </p:nvSpPr>
          <p:spPr>
            <a:xfrm>
              <a:off x="102579" y="6357958"/>
              <a:ext cx="500066" cy="50006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4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sx="102000" sy="102000" algn="ctr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254000" h="5715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162326" y="6411213"/>
              <a:ext cx="367582" cy="357191"/>
              <a:chOff x="1357290" y="1428736"/>
              <a:chExt cx="2489931" cy="2307205"/>
            </a:xfrm>
            <a:effectLst>
              <a:outerShdw blurRad="50800" dist="12700" dir="4440000" algn="ctr" rotWithShape="0">
                <a:schemeClr val="tx1">
                  <a:alpha val="69000"/>
                </a:schemeClr>
              </a:outerShdw>
            </a:effectLst>
          </p:grpSpPr>
          <p:sp>
            <p:nvSpPr>
              <p:cNvPr id="10" name="Полилиния 9"/>
              <p:cNvSpPr/>
              <p:nvPr/>
            </p:nvSpPr>
            <p:spPr>
              <a:xfrm>
                <a:off x="1643042" y="1428736"/>
                <a:ext cx="1132609" cy="1031712"/>
              </a:xfrm>
              <a:custGeom>
                <a:avLst/>
                <a:gdLst>
                  <a:gd name="connsiteX0" fmla="*/ 0 w 1132609"/>
                  <a:gd name="connsiteY0" fmla="*/ 820881 h 883227"/>
                  <a:gd name="connsiteX1" fmla="*/ 207818 w 1132609"/>
                  <a:gd name="connsiteY1" fmla="*/ 0 h 883227"/>
                  <a:gd name="connsiteX2" fmla="*/ 1132609 w 1132609"/>
                  <a:gd name="connsiteY2" fmla="*/ 83127 h 883227"/>
                  <a:gd name="connsiteX3" fmla="*/ 883227 w 1132609"/>
                  <a:gd name="connsiteY3" fmla="*/ 883227 h 883227"/>
                  <a:gd name="connsiteX4" fmla="*/ 0 w 1132609"/>
                  <a:gd name="connsiteY4" fmla="*/ 820881 h 883227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609" h="1031712">
                    <a:moveTo>
                      <a:pt x="0" y="969366"/>
                    </a:moveTo>
                    <a:lnTo>
                      <a:pt x="207818" y="148485"/>
                    </a:lnTo>
                    <a:cubicBezTo>
                      <a:pt x="491405" y="74902"/>
                      <a:pt x="886690" y="0"/>
                      <a:pt x="1132609" y="231612"/>
                    </a:cubicBezTo>
                    <a:lnTo>
                      <a:pt x="883227" y="1031712"/>
                    </a:lnTo>
                    <a:cubicBezTo>
                      <a:pt x="636877" y="935609"/>
                      <a:pt x="316493" y="862872"/>
                      <a:pt x="0" y="9693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0000"/>
                  </a:gs>
                  <a:gs pos="33000">
                    <a:srgbClr val="FF9933"/>
                  </a:gs>
                  <a:gs pos="73000">
                    <a:srgbClr val="F65050"/>
                  </a:gs>
                </a:gsLst>
                <a:lin ang="9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1357290" y="2428868"/>
                <a:ext cx="1132609" cy="1031712"/>
              </a:xfrm>
              <a:custGeom>
                <a:avLst/>
                <a:gdLst>
                  <a:gd name="connsiteX0" fmla="*/ 0 w 1132609"/>
                  <a:gd name="connsiteY0" fmla="*/ 820881 h 883227"/>
                  <a:gd name="connsiteX1" fmla="*/ 207818 w 1132609"/>
                  <a:gd name="connsiteY1" fmla="*/ 0 h 883227"/>
                  <a:gd name="connsiteX2" fmla="*/ 1132609 w 1132609"/>
                  <a:gd name="connsiteY2" fmla="*/ 83127 h 883227"/>
                  <a:gd name="connsiteX3" fmla="*/ 883227 w 1132609"/>
                  <a:gd name="connsiteY3" fmla="*/ 883227 h 883227"/>
                  <a:gd name="connsiteX4" fmla="*/ 0 w 1132609"/>
                  <a:gd name="connsiteY4" fmla="*/ 820881 h 883227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609" h="1031712">
                    <a:moveTo>
                      <a:pt x="0" y="969366"/>
                    </a:moveTo>
                    <a:lnTo>
                      <a:pt x="207818" y="148485"/>
                    </a:lnTo>
                    <a:cubicBezTo>
                      <a:pt x="491405" y="74902"/>
                      <a:pt x="886690" y="0"/>
                      <a:pt x="1132609" y="231612"/>
                    </a:cubicBezTo>
                    <a:lnTo>
                      <a:pt x="883227" y="1031712"/>
                    </a:lnTo>
                    <a:cubicBezTo>
                      <a:pt x="636877" y="935609"/>
                      <a:pt x="316493" y="862872"/>
                      <a:pt x="0" y="9693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75000"/>
                    </a:schemeClr>
                  </a:gs>
                  <a:gs pos="33000">
                    <a:schemeClr val="accent1">
                      <a:lumMod val="40000"/>
                      <a:lumOff val="60000"/>
                    </a:schemeClr>
                  </a:gs>
                  <a:gs pos="73000">
                    <a:schemeClr val="accent1">
                      <a:lumMod val="75000"/>
                    </a:schemeClr>
                  </a:gs>
                </a:gsLst>
                <a:lin ang="9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 flipH="1" flipV="1">
                <a:off x="2418469" y="2704229"/>
                <a:ext cx="1132609" cy="1031712"/>
              </a:xfrm>
              <a:custGeom>
                <a:avLst/>
                <a:gdLst>
                  <a:gd name="connsiteX0" fmla="*/ 0 w 1132609"/>
                  <a:gd name="connsiteY0" fmla="*/ 820881 h 883227"/>
                  <a:gd name="connsiteX1" fmla="*/ 207818 w 1132609"/>
                  <a:gd name="connsiteY1" fmla="*/ 0 h 883227"/>
                  <a:gd name="connsiteX2" fmla="*/ 1132609 w 1132609"/>
                  <a:gd name="connsiteY2" fmla="*/ 83127 h 883227"/>
                  <a:gd name="connsiteX3" fmla="*/ 883227 w 1132609"/>
                  <a:gd name="connsiteY3" fmla="*/ 883227 h 883227"/>
                  <a:gd name="connsiteX4" fmla="*/ 0 w 1132609"/>
                  <a:gd name="connsiteY4" fmla="*/ 820881 h 883227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609" h="1031712">
                    <a:moveTo>
                      <a:pt x="0" y="969366"/>
                    </a:moveTo>
                    <a:lnTo>
                      <a:pt x="207818" y="148485"/>
                    </a:lnTo>
                    <a:cubicBezTo>
                      <a:pt x="491405" y="74902"/>
                      <a:pt x="886690" y="0"/>
                      <a:pt x="1132609" y="231612"/>
                    </a:cubicBezTo>
                    <a:lnTo>
                      <a:pt x="883227" y="1031712"/>
                    </a:lnTo>
                    <a:cubicBezTo>
                      <a:pt x="636877" y="935609"/>
                      <a:pt x="316493" y="862872"/>
                      <a:pt x="0" y="9693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38000">
                    <a:srgbClr val="FFFF99"/>
                  </a:gs>
                  <a:gs pos="73000">
                    <a:srgbClr val="FFC000"/>
                  </a:gs>
                </a:gsLst>
                <a:lin ang="9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 flipH="1" flipV="1">
                <a:off x="2714612" y="1714488"/>
                <a:ext cx="1132609" cy="1031712"/>
              </a:xfrm>
              <a:custGeom>
                <a:avLst/>
                <a:gdLst>
                  <a:gd name="connsiteX0" fmla="*/ 0 w 1132609"/>
                  <a:gd name="connsiteY0" fmla="*/ 820881 h 883227"/>
                  <a:gd name="connsiteX1" fmla="*/ 207818 w 1132609"/>
                  <a:gd name="connsiteY1" fmla="*/ 0 h 883227"/>
                  <a:gd name="connsiteX2" fmla="*/ 1132609 w 1132609"/>
                  <a:gd name="connsiteY2" fmla="*/ 83127 h 883227"/>
                  <a:gd name="connsiteX3" fmla="*/ 883227 w 1132609"/>
                  <a:gd name="connsiteY3" fmla="*/ 883227 h 883227"/>
                  <a:gd name="connsiteX4" fmla="*/ 0 w 1132609"/>
                  <a:gd name="connsiteY4" fmla="*/ 820881 h 883227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609" h="1031712">
                    <a:moveTo>
                      <a:pt x="0" y="969366"/>
                    </a:moveTo>
                    <a:lnTo>
                      <a:pt x="207818" y="148485"/>
                    </a:lnTo>
                    <a:cubicBezTo>
                      <a:pt x="491405" y="74902"/>
                      <a:pt x="886690" y="0"/>
                      <a:pt x="1132609" y="231612"/>
                    </a:cubicBezTo>
                    <a:lnTo>
                      <a:pt x="883227" y="1031712"/>
                    </a:lnTo>
                    <a:cubicBezTo>
                      <a:pt x="636877" y="935609"/>
                      <a:pt x="316493" y="862872"/>
                      <a:pt x="0" y="9693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6600"/>
                  </a:gs>
                  <a:gs pos="38000">
                    <a:schemeClr val="accent3">
                      <a:lumMod val="60000"/>
                      <a:lumOff val="40000"/>
                    </a:schemeClr>
                  </a:gs>
                  <a:gs pos="73000">
                    <a:srgbClr val="008000"/>
                  </a:gs>
                </a:gsLst>
                <a:lin ang="9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24581" name="Дата 20"/>
          <p:cNvSpPr>
            <a:spLocks noGrp="1"/>
          </p:cNvSpPr>
          <p:nvPr>
            <p:ph type="dt" sz="quarter" idx="10"/>
          </p:nvPr>
        </p:nvSpPr>
        <p:spPr bwMode="auto">
          <a:xfrm>
            <a:off x="8286750" y="6410325"/>
            <a:ext cx="8572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8B7002-FE9E-42F2-8DBA-23A3069C753D}" type="datetime10">
              <a:rPr lang="ru-RU" sz="2000" b="1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13:49</a:t>
            </a:fld>
            <a:endParaRPr lang="ru-RU" sz="2000" b="1">
              <a:solidFill>
                <a:schemeClr val="bg1"/>
              </a:solidFill>
            </a:endParaRP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5" y="127000"/>
            <a:ext cx="8789988" cy="623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93713" y="238125"/>
            <a:ext cx="8242300" cy="1687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225425"/>
            <a:ext cx="8242300" cy="1689100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100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NGC 891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− одна из самых впечатляющих с На этом прекрасном космическом портрете запечатлена галактика NGC 891. Размер этой спиральной галактики – около 100 тысяч световых лет, с нашей точки зрения она видна почти точно с ребра. NGC 891 находится в созвездии Андромеды, удалена от нас на 30 миллионов световых лет и очень похожа на наш Млечный Путь. С первого взгляда привлекает внимание ее плоский, тонкий диск и центральный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балдж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который пересекает темная полоса поглощающей свет пыли. Вид с ребра позволяет заметить также пылевые волокна, простирающиеся на сотни световых лет выше и ниже плоскости галактики. Вероятно, эта пыль была выдута из диска взрывами сверхновых или в результате активного звездообразования. Около диска NGC 891 видны слабые соседние галактики.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пиральных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галактик, видимых с ребра.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7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3810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50800" dist="101600" dir="1920000" algn="bl" rotWithShape="0">
                    <a:prstClr val="black"/>
                  </a:outerShdw>
                </a:effectLst>
              </a:rPr>
              <a:t>Авторы сообщения: Смирнова Е., Канев Н. 14 операторов </a:t>
            </a:r>
          </a:p>
        </p:txBody>
      </p:sp>
      <p:grpSp>
        <p:nvGrpSpPr>
          <p:cNvPr id="25606" name="Группа 21"/>
          <p:cNvGrpSpPr>
            <a:grpSpLocks/>
          </p:cNvGrpSpPr>
          <p:nvPr/>
        </p:nvGrpSpPr>
        <p:grpSpPr bwMode="auto">
          <a:xfrm>
            <a:off x="103188" y="6357938"/>
            <a:ext cx="500062" cy="500062"/>
            <a:chOff x="102579" y="6357958"/>
            <a:chExt cx="500066" cy="500066"/>
          </a:xfrm>
        </p:grpSpPr>
        <p:sp>
          <p:nvSpPr>
            <p:cNvPr id="8" name="Овал 7"/>
            <p:cNvSpPr/>
            <p:nvPr/>
          </p:nvSpPr>
          <p:spPr>
            <a:xfrm>
              <a:off x="102579" y="6357958"/>
              <a:ext cx="500066" cy="50006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4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sx="102000" sy="102000" algn="ctr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254000" h="5715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162326" y="6411213"/>
              <a:ext cx="367582" cy="357191"/>
              <a:chOff x="1357290" y="1428736"/>
              <a:chExt cx="2489931" cy="2307205"/>
            </a:xfrm>
            <a:effectLst>
              <a:outerShdw blurRad="50800" dist="12700" dir="4440000" algn="ctr" rotWithShape="0">
                <a:schemeClr val="tx1">
                  <a:alpha val="69000"/>
                </a:schemeClr>
              </a:outerShdw>
            </a:effectLst>
          </p:grpSpPr>
          <p:sp>
            <p:nvSpPr>
              <p:cNvPr id="10" name="Полилиния 9"/>
              <p:cNvSpPr/>
              <p:nvPr/>
            </p:nvSpPr>
            <p:spPr>
              <a:xfrm>
                <a:off x="1643042" y="1428736"/>
                <a:ext cx="1132609" cy="1031712"/>
              </a:xfrm>
              <a:custGeom>
                <a:avLst/>
                <a:gdLst>
                  <a:gd name="connsiteX0" fmla="*/ 0 w 1132609"/>
                  <a:gd name="connsiteY0" fmla="*/ 820881 h 883227"/>
                  <a:gd name="connsiteX1" fmla="*/ 207818 w 1132609"/>
                  <a:gd name="connsiteY1" fmla="*/ 0 h 883227"/>
                  <a:gd name="connsiteX2" fmla="*/ 1132609 w 1132609"/>
                  <a:gd name="connsiteY2" fmla="*/ 83127 h 883227"/>
                  <a:gd name="connsiteX3" fmla="*/ 883227 w 1132609"/>
                  <a:gd name="connsiteY3" fmla="*/ 883227 h 883227"/>
                  <a:gd name="connsiteX4" fmla="*/ 0 w 1132609"/>
                  <a:gd name="connsiteY4" fmla="*/ 820881 h 883227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609" h="1031712">
                    <a:moveTo>
                      <a:pt x="0" y="969366"/>
                    </a:moveTo>
                    <a:lnTo>
                      <a:pt x="207818" y="148485"/>
                    </a:lnTo>
                    <a:cubicBezTo>
                      <a:pt x="491405" y="74902"/>
                      <a:pt x="886690" y="0"/>
                      <a:pt x="1132609" y="231612"/>
                    </a:cubicBezTo>
                    <a:lnTo>
                      <a:pt x="883227" y="1031712"/>
                    </a:lnTo>
                    <a:cubicBezTo>
                      <a:pt x="636877" y="935609"/>
                      <a:pt x="316493" y="862872"/>
                      <a:pt x="0" y="9693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0000"/>
                  </a:gs>
                  <a:gs pos="33000">
                    <a:srgbClr val="FF9933"/>
                  </a:gs>
                  <a:gs pos="73000">
                    <a:srgbClr val="F65050"/>
                  </a:gs>
                </a:gsLst>
                <a:lin ang="9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1357290" y="2428868"/>
                <a:ext cx="1132609" cy="1031712"/>
              </a:xfrm>
              <a:custGeom>
                <a:avLst/>
                <a:gdLst>
                  <a:gd name="connsiteX0" fmla="*/ 0 w 1132609"/>
                  <a:gd name="connsiteY0" fmla="*/ 820881 h 883227"/>
                  <a:gd name="connsiteX1" fmla="*/ 207818 w 1132609"/>
                  <a:gd name="connsiteY1" fmla="*/ 0 h 883227"/>
                  <a:gd name="connsiteX2" fmla="*/ 1132609 w 1132609"/>
                  <a:gd name="connsiteY2" fmla="*/ 83127 h 883227"/>
                  <a:gd name="connsiteX3" fmla="*/ 883227 w 1132609"/>
                  <a:gd name="connsiteY3" fmla="*/ 883227 h 883227"/>
                  <a:gd name="connsiteX4" fmla="*/ 0 w 1132609"/>
                  <a:gd name="connsiteY4" fmla="*/ 820881 h 883227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609" h="1031712">
                    <a:moveTo>
                      <a:pt x="0" y="969366"/>
                    </a:moveTo>
                    <a:lnTo>
                      <a:pt x="207818" y="148485"/>
                    </a:lnTo>
                    <a:cubicBezTo>
                      <a:pt x="491405" y="74902"/>
                      <a:pt x="886690" y="0"/>
                      <a:pt x="1132609" y="231612"/>
                    </a:cubicBezTo>
                    <a:lnTo>
                      <a:pt x="883227" y="1031712"/>
                    </a:lnTo>
                    <a:cubicBezTo>
                      <a:pt x="636877" y="935609"/>
                      <a:pt x="316493" y="862872"/>
                      <a:pt x="0" y="9693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75000"/>
                    </a:schemeClr>
                  </a:gs>
                  <a:gs pos="33000">
                    <a:schemeClr val="accent1">
                      <a:lumMod val="40000"/>
                      <a:lumOff val="60000"/>
                    </a:schemeClr>
                  </a:gs>
                  <a:gs pos="73000">
                    <a:schemeClr val="accent1">
                      <a:lumMod val="75000"/>
                    </a:schemeClr>
                  </a:gs>
                </a:gsLst>
                <a:lin ang="9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 flipH="1" flipV="1">
                <a:off x="2418469" y="2704229"/>
                <a:ext cx="1132609" cy="1031712"/>
              </a:xfrm>
              <a:custGeom>
                <a:avLst/>
                <a:gdLst>
                  <a:gd name="connsiteX0" fmla="*/ 0 w 1132609"/>
                  <a:gd name="connsiteY0" fmla="*/ 820881 h 883227"/>
                  <a:gd name="connsiteX1" fmla="*/ 207818 w 1132609"/>
                  <a:gd name="connsiteY1" fmla="*/ 0 h 883227"/>
                  <a:gd name="connsiteX2" fmla="*/ 1132609 w 1132609"/>
                  <a:gd name="connsiteY2" fmla="*/ 83127 h 883227"/>
                  <a:gd name="connsiteX3" fmla="*/ 883227 w 1132609"/>
                  <a:gd name="connsiteY3" fmla="*/ 883227 h 883227"/>
                  <a:gd name="connsiteX4" fmla="*/ 0 w 1132609"/>
                  <a:gd name="connsiteY4" fmla="*/ 820881 h 883227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609" h="1031712">
                    <a:moveTo>
                      <a:pt x="0" y="969366"/>
                    </a:moveTo>
                    <a:lnTo>
                      <a:pt x="207818" y="148485"/>
                    </a:lnTo>
                    <a:cubicBezTo>
                      <a:pt x="491405" y="74902"/>
                      <a:pt x="886690" y="0"/>
                      <a:pt x="1132609" y="231612"/>
                    </a:cubicBezTo>
                    <a:lnTo>
                      <a:pt x="883227" y="1031712"/>
                    </a:lnTo>
                    <a:cubicBezTo>
                      <a:pt x="636877" y="935609"/>
                      <a:pt x="316493" y="862872"/>
                      <a:pt x="0" y="9693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38000">
                    <a:srgbClr val="FFFF99"/>
                  </a:gs>
                  <a:gs pos="73000">
                    <a:srgbClr val="FFC000"/>
                  </a:gs>
                </a:gsLst>
                <a:lin ang="9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 flipH="1" flipV="1">
                <a:off x="2714612" y="1714488"/>
                <a:ext cx="1132609" cy="1031712"/>
              </a:xfrm>
              <a:custGeom>
                <a:avLst/>
                <a:gdLst>
                  <a:gd name="connsiteX0" fmla="*/ 0 w 1132609"/>
                  <a:gd name="connsiteY0" fmla="*/ 820881 h 883227"/>
                  <a:gd name="connsiteX1" fmla="*/ 207818 w 1132609"/>
                  <a:gd name="connsiteY1" fmla="*/ 0 h 883227"/>
                  <a:gd name="connsiteX2" fmla="*/ 1132609 w 1132609"/>
                  <a:gd name="connsiteY2" fmla="*/ 83127 h 883227"/>
                  <a:gd name="connsiteX3" fmla="*/ 883227 w 1132609"/>
                  <a:gd name="connsiteY3" fmla="*/ 883227 h 883227"/>
                  <a:gd name="connsiteX4" fmla="*/ 0 w 1132609"/>
                  <a:gd name="connsiteY4" fmla="*/ 820881 h 883227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609" h="1031712">
                    <a:moveTo>
                      <a:pt x="0" y="969366"/>
                    </a:moveTo>
                    <a:lnTo>
                      <a:pt x="207818" y="148485"/>
                    </a:lnTo>
                    <a:cubicBezTo>
                      <a:pt x="491405" y="74902"/>
                      <a:pt x="886690" y="0"/>
                      <a:pt x="1132609" y="231612"/>
                    </a:cubicBezTo>
                    <a:lnTo>
                      <a:pt x="883227" y="1031712"/>
                    </a:lnTo>
                    <a:cubicBezTo>
                      <a:pt x="636877" y="935609"/>
                      <a:pt x="316493" y="862872"/>
                      <a:pt x="0" y="9693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6600"/>
                  </a:gs>
                  <a:gs pos="38000">
                    <a:schemeClr val="accent3">
                      <a:lumMod val="60000"/>
                      <a:lumOff val="40000"/>
                    </a:schemeClr>
                  </a:gs>
                  <a:gs pos="73000">
                    <a:srgbClr val="008000"/>
                  </a:gs>
                </a:gsLst>
                <a:lin ang="9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25607" name="Дата 20"/>
          <p:cNvSpPr>
            <a:spLocks noGrp="1"/>
          </p:cNvSpPr>
          <p:nvPr>
            <p:ph type="dt" sz="quarter" idx="10"/>
          </p:nvPr>
        </p:nvSpPr>
        <p:spPr bwMode="auto">
          <a:xfrm>
            <a:off x="8286750" y="6410325"/>
            <a:ext cx="8572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F5C42B-D54B-4329-A671-F8445D49452B}" type="datetime10">
              <a:rPr lang="ru-RU" sz="2000" b="1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13:49</a:t>
            </a:fld>
            <a:endParaRPr lang="ru-RU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7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3810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50800" dist="101600" dir="1920000" algn="bl" rotWithShape="0">
                    <a:prstClr val="black"/>
                  </a:outerShdw>
                </a:effectLst>
              </a:rPr>
              <a:t>Авторы сообщения:  Смирнова Е., Канев Н.</a:t>
            </a:r>
            <a:endParaRPr lang="ru-RU" dirty="0">
              <a:effectLst>
                <a:outerShdw blurRad="50800" dist="101600" dir="1920000" algn="bl" rotWithShape="0">
                  <a:prstClr val="black"/>
                </a:outerShdw>
              </a:effectLst>
            </a:endParaRPr>
          </a:p>
        </p:txBody>
      </p:sp>
      <p:grpSp>
        <p:nvGrpSpPr>
          <p:cNvPr id="26628" name="Группа 21"/>
          <p:cNvGrpSpPr>
            <a:grpSpLocks/>
          </p:cNvGrpSpPr>
          <p:nvPr/>
        </p:nvGrpSpPr>
        <p:grpSpPr bwMode="auto">
          <a:xfrm>
            <a:off x="103188" y="6357938"/>
            <a:ext cx="500062" cy="500062"/>
            <a:chOff x="102579" y="6357958"/>
            <a:chExt cx="500066" cy="500066"/>
          </a:xfrm>
        </p:grpSpPr>
        <p:sp>
          <p:nvSpPr>
            <p:cNvPr id="8" name="Овал 7"/>
            <p:cNvSpPr/>
            <p:nvPr/>
          </p:nvSpPr>
          <p:spPr>
            <a:xfrm>
              <a:off x="102579" y="6357958"/>
              <a:ext cx="500066" cy="50006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4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sx="102000" sy="102000" algn="ctr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254000" h="5715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" name="Группа 8"/>
            <p:cNvGrpSpPr/>
            <p:nvPr/>
          </p:nvGrpSpPr>
          <p:grpSpPr>
            <a:xfrm>
              <a:off x="162326" y="6411212"/>
              <a:ext cx="367581" cy="357190"/>
              <a:chOff x="1357290" y="1428736"/>
              <a:chExt cx="2489931" cy="2307205"/>
            </a:xfrm>
            <a:effectLst>
              <a:outerShdw blurRad="50800" dist="12700" dir="4440000" algn="ctr" rotWithShape="0">
                <a:schemeClr val="tx1">
                  <a:alpha val="69000"/>
                </a:schemeClr>
              </a:outerShdw>
            </a:effectLst>
          </p:grpSpPr>
          <p:sp>
            <p:nvSpPr>
              <p:cNvPr id="10" name="Полилиния 9"/>
              <p:cNvSpPr/>
              <p:nvPr/>
            </p:nvSpPr>
            <p:spPr>
              <a:xfrm>
                <a:off x="1643042" y="1428736"/>
                <a:ext cx="1132609" cy="1031712"/>
              </a:xfrm>
              <a:custGeom>
                <a:avLst/>
                <a:gdLst>
                  <a:gd name="connsiteX0" fmla="*/ 0 w 1132609"/>
                  <a:gd name="connsiteY0" fmla="*/ 820881 h 883227"/>
                  <a:gd name="connsiteX1" fmla="*/ 207818 w 1132609"/>
                  <a:gd name="connsiteY1" fmla="*/ 0 h 883227"/>
                  <a:gd name="connsiteX2" fmla="*/ 1132609 w 1132609"/>
                  <a:gd name="connsiteY2" fmla="*/ 83127 h 883227"/>
                  <a:gd name="connsiteX3" fmla="*/ 883227 w 1132609"/>
                  <a:gd name="connsiteY3" fmla="*/ 883227 h 883227"/>
                  <a:gd name="connsiteX4" fmla="*/ 0 w 1132609"/>
                  <a:gd name="connsiteY4" fmla="*/ 820881 h 883227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609" h="1031712">
                    <a:moveTo>
                      <a:pt x="0" y="969366"/>
                    </a:moveTo>
                    <a:lnTo>
                      <a:pt x="207818" y="148485"/>
                    </a:lnTo>
                    <a:cubicBezTo>
                      <a:pt x="491405" y="74902"/>
                      <a:pt x="886690" y="0"/>
                      <a:pt x="1132609" y="231612"/>
                    </a:cubicBezTo>
                    <a:lnTo>
                      <a:pt x="883227" y="1031712"/>
                    </a:lnTo>
                    <a:cubicBezTo>
                      <a:pt x="636877" y="935609"/>
                      <a:pt x="316493" y="862872"/>
                      <a:pt x="0" y="9693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0000"/>
                  </a:gs>
                  <a:gs pos="33000">
                    <a:srgbClr val="FF9933"/>
                  </a:gs>
                  <a:gs pos="73000">
                    <a:srgbClr val="F65050"/>
                  </a:gs>
                </a:gsLst>
                <a:lin ang="9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1357290" y="2428868"/>
                <a:ext cx="1132609" cy="1031712"/>
              </a:xfrm>
              <a:custGeom>
                <a:avLst/>
                <a:gdLst>
                  <a:gd name="connsiteX0" fmla="*/ 0 w 1132609"/>
                  <a:gd name="connsiteY0" fmla="*/ 820881 h 883227"/>
                  <a:gd name="connsiteX1" fmla="*/ 207818 w 1132609"/>
                  <a:gd name="connsiteY1" fmla="*/ 0 h 883227"/>
                  <a:gd name="connsiteX2" fmla="*/ 1132609 w 1132609"/>
                  <a:gd name="connsiteY2" fmla="*/ 83127 h 883227"/>
                  <a:gd name="connsiteX3" fmla="*/ 883227 w 1132609"/>
                  <a:gd name="connsiteY3" fmla="*/ 883227 h 883227"/>
                  <a:gd name="connsiteX4" fmla="*/ 0 w 1132609"/>
                  <a:gd name="connsiteY4" fmla="*/ 820881 h 883227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609" h="1031712">
                    <a:moveTo>
                      <a:pt x="0" y="969366"/>
                    </a:moveTo>
                    <a:lnTo>
                      <a:pt x="207818" y="148485"/>
                    </a:lnTo>
                    <a:cubicBezTo>
                      <a:pt x="491405" y="74902"/>
                      <a:pt x="886690" y="0"/>
                      <a:pt x="1132609" y="231612"/>
                    </a:cubicBezTo>
                    <a:lnTo>
                      <a:pt x="883227" y="1031712"/>
                    </a:lnTo>
                    <a:cubicBezTo>
                      <a:pt x="636877" y="935609"/>
                      <a:pt x="316493" y="862872"/>
                      <a:pt x="0" y="9693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75000"/>
                    </a:schemeClr>
                  </a:gs>
                  <a:gs pos="33000">
                    <a:schemeClr val="accent1">
                      <a:lumMod val="40000"/>
                      <a:lumOff val="60000"/>
                    </a:schemeClr>
                  </a:gs>
                  <a:gs pos="73000">
                    <a:schemeClr val="accent1">
                      <a:lumMod val="75000"/>
                    </a:schemeClr>
                  </a:gs>
                </a:gsLst>
                <a:lin ang="9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 flipH="1" flipV="1">
                <a:off x="2418469" y="2704229"/>
                <a:ext cx="1132609" cy="1031712"/>
              </a:xfrm>
              <a:custGeom>
                <a:avLst/>
                <a:gdLst>
                  <a:gd name="connsiteX0" fmla="*/ 0 w 1132609"/>
                  <a:gd name="connsiteY0" fmla="*/ 820881 h 883227"/>
                  <a:gd name="connsiteX1" fmla="*/ 207818 w 1132609"/>
                  <a:gd name="connsiteY1" fmla="*/ 0 h 883227"/>
                  <a:gd name="connsiteX2" fmla="*/ 1132609 w 1132609"/>
                  <a:gd name="connsiteY2" fmla="*/ 83127 h 883227"/>
                  <a:gd name="connsiteX3" fmla="*/ 883227 w 1132609"/>
                  <a:gd name="connsiteY3" fmla="*/ 883227 h 883227"/>
                  <a:gd name="connsiteX4" fmla="*/ 0 w 1132609"/>
                  <a:gd name="connsiteY4" fmla="*/ 820881 h 883227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609" h="1031712">
                    <a:moveTo>
                      <a:pt x="0" y="969366"/>
                    </a:moveTo>
                    <a:lnTo>
                      <a:pt x="207818" y="148485"/>
                    </a:lnTo>
                    <a:cubicBezTo>
                      <a:pt x="491405" y="74902"/>
                      <a:pt x="886690" y="0"/>
                      <a:pt x="1132609" y="231612"/>
                    </a:cubicBezTo>
                    <a:lnTo>
                      <a:pt x="883227" y="1031712"/>
                    </a:lnTo>
                    <a:cubicBezTo>
                      <a:pt x="636877" y="935609"/>
                      <a:pt x="316493" y="862872"/>
                      <a:pt x="0" y="9693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38000">
                    <a:srgbClr val="FFFF99"/>
                  </a:gs>
                  <a:gs pos="73000">
                    <a:srgbClr val="FFC000"/>
                  </a:gs>
                </a:gsLst>
                <a:lin ang="9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 flipH="1" flipV="1">
                <a:off x="2714612" y="1714488"/>
                <a:ext cx="1132609" cy="1031712"/>
              </a:xfrm>
              <a:custGeom>
                <a:avLst/>
                <a:gdLst>
                  <a:gd name="connsiteX0" fmla="*/ 0 w 1132609"/>
                  <a:gd name="connsiteY0" fmla="*/ 820881 h 883227"/>
                  <a:gd name="connsiteX1" fmla="*/ 207818 w 1132609"/>
                  <a:gd name="connsiteY1" fmla="*/ 0 h 883227"/>
                  <a:gd name="connsiteX2" fmla="*/ 1132609 w 1132609"/>
                  <a:gd name="connsiteY2" fmla="*/ 83127 h 883227"/>
                  <a:gd name="connsiteX3" fmla="*/ 883227 w 1132609"/>
                  <a:gd name="connsiteY3" fmla="*/ 883227 h 883227"/>
                  <a:gd name="connsiteX4" fmla="*/ 0 w 1132609"/>
                  <a:gd name="connsiteY4" fmla="*/ 820881 h 883227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  <a:gd name="connsiteX0" fmla="*/ 0 w 1132609"/>
                  <a:gd name="connsiteY0" fmla="*/ 969366 h 1031712"/>
                  <a:gd name="connsiteX1" fmla="*/ 207818 w 1132609"/>
                  <a:gd name="connsiteY1" fmla="*/ 148485 h 1031712"/>
                  <a:gd name="connsiteX2" fmla="*/ 1132609 w 1132609"/>
                  <a:gd name="connsiteY2" fmla="*/ 231612 h 1031712"/>
                  <a:gd name="connsiteX3" fmla="*/ 883227 w 1132609"/>
                  <a:gd name="connsiteY3" fmla="*/ 1031712 h 1031712"/>
                  <a:gd name="connsiteX4" fmla="*/ 0 w 1132609"/>
                  <a:gd name="connsiteY4" fmla="*/ 969366 h 103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609" h="1031712">
                    <a:moveTo>
                      <a:pt x="0" y="969366"/>
                    </a:moveTo>
                    <a:lnTo>
                      <a:pt x="207818" y="148485"/>
                    </a:lnTo>
                    <a:cubicBezTo>
                      <a:pt x="491405" y="74902"/>
                      <a:pt x="886690" y="0"/>
                      <a:pt x="1132609" y="231612"/>
                    </a:cubicBezTo>
                    <a:lnTo>
                      <a:pt x="883227" y="1031712"/>
                    </a:lnTo>
                    <a:cubicBezTo>
                      <a:pt x="636877" y="935609"/>
                      <a:pt x="316493" y="862872"/>
                      <a:pt x="0" y="9693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6600"/>
                  </a:gs>
                  <a:gs pos="38000">
                    <a:schemeClr val="accent3">
                      <a:lumMod val="60000"/>
                      <a:lumOff val="40000"/>
                    </a:schemeClr>
                  </a:gs>
                  <a:gs pos="73000">
                    <a:srgbClr val="008000"/>
                  </a:gs>
                </a:gsLst>
                <a:lin ang="900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26629" name="Дата 20"/>
          <p:cNvSpPr>
            <a:spLocks noGrp="1"/>
          </p:cNvSpPr>
          <p:nvPr>
            <p:ph type="dt" sz="quarter" idx="10"/>
          </p:nvPr>
        </p:nvSpPr>
        <p:spPr bwMode="auto">
          <a:xfrm>
            <a:off x="8286750" y="6410325"/>
            <a:ext cx="8572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44EC51-6D5A-4FA2-A1EA-CB63A9BFC203}" type="datetime10">
              <a:rPr lang="ru-RU" sz="2000" b="1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13:49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342900" algn="ctr" fontAlgn="auto">
              <a:spcAft>
                <a:spcPts val="0"/>
              </a:spcAft>
              <a:defRPr/>
            </a:pP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lumMod val="20000"/>
                      <a:lumOff val="80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</a:rPr>
              <a:t>БЛАГОДАРЮ ЗА ВНИМАНИЕ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lumMod val="20000"/>
                      <a:lumOff val="80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</a:rPr>
              <a:t> 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lumMod val="20000"/>
                    <a:lumOff val="80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</a:endParaRPr>
          </a:p>
        </p:txBody>
      </p:sp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270000"/>
            <a:ext cx="6840537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(2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CSC(2)</Template>
  <TotalTime>805</TotalTime>
  <Words>340</Words>
  <Application>Microsoft Office PowerPoint</Application>
  <PresentationFormat>On-screen Show (4:3)</PresentationFormat>
  <Paragraphs>31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Calibri</vt:lpstr>
      <vt:lpstr>Arial</vt:lpstr>
      <vt:lpstr>CSC(2)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АОУНПО ПУ_52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мастер</dc:creator>
  <cp:keywords/>
  <dc:description/>
  <cp:lastModifiedBy>nastya.cherepneva</cp:lastModifiedBy>
  <cp:revision>89</cp:revision>
  <dcterms:created xsi:type="dcterms:W3CDTF">2010-10-12T07:59:22Z</dcterms:created>
  <dcterms:modified xsi:type="dcterms:W3CDTF">2011-03-23T10:49:56Z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TC030009187</vt:lpwstr>
  </property>
</Properties>
</file>