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docProps/custom.xml" ContentType="application/vnd.openxmlformats-officedocument.custom-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handoutMasterIdLst>
    <p:handoutMasterId r:id="rId17"/>
  </p:handoutMasterIdLst>
  <p:sldIdLst>
    <p:sldId id="256" r:id="rId2"/>
    <p:sldId id="264" r:id="rId3"/>
    <p:sldId id="257" r:id="rId4"/>
    <p:sldId id="258" r:id="rId5"/>
    <p:sldId id="267" r:id="rId6"/>
    <p:sldId id="259" r:id="rId7"/>
    <p:sldId id="262" r:id="rId8"/>
    <p:sldId id="263" r:id="rId9"/>
    <p:sldId id="261" r:id="rId10"/>
    <p:sldId id="260" r:id="rId11"/>
    <p:sldId id="265" r:id="rId12"/>
    <p:sldId id="266" r:id="rId13"/>
    <p:sldId id="268" r:id="rId14"/>
    <p:sldId id="269" r:id="rId15"/>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clrMru>
    <a:srgbClr val="0000FF"/>
    <a:srgbClr val="0066FF"/>
    <a:srgbClr val="FCC230"/>
    <a:srgbClr val="000000"/>
    <a:srgbClr val="FF898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5" d="100"/>
          <a:sy n="75" d="100"/>
        </p:scale>
        <p:origin x="-1338" y="-83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ru-RU"/>
          </a:p>
        </p:txBody>
      </p:sp>
      <p:sp>
        <p:nvSpPr>
          <p:cNvPr id="3" name="Дата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F7D7855D-44B4-4250-8680-B8C9127F8E7A}" type="datetime10">
              <a:rPr lang="ru-RU"/>
              <a:pPr>
                <a:defRPr/>
              </a:pPr>
              <a:t>13:47</a:t>
            </a:fld>
            <a:endParaRPr lang="ru-RU"/>
          </a:p>
        </p:txBody>
      </p:sp>
      <p:sp>
        <p:nvSpPr>
          <p:cNvPr id="4" name="Нижний колонтитул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ru-RU"/>
          </a:p>
        </p:txBody>
      </p:sp>
      <p:sp>
        <p:nvSpPr>
          <p:cNvPr id="5" name="Номер слайда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55BCA259-6301-4A4A-B510-C6FD8E4E8C47}" type="slidenum">
              <a:rPr lang="ru-RU"/>
              <a:pPr>
                <a:defRPr/>
              </a:pPr>
              <a:t>‹#›</a:t>
            </a:fld>
            <a:endParaRPr lang="ru-RU"/>
          </a:p>
        </p:txBody>
      </p:sp>
    </p:spTree>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E61EADC2-8E32-4666-90EF-44DC1CA42E7C}" type="datetime10">
              <a:rPr lang="ru-RU"/>
              <a:pPr>
                <a:defRPr/>
              </a:pPr>
              <a:t>13:47</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ru-RU" noProof="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A987503B-B92C-452F-BD1F-B6A2AF3DA008}" type="slidenum">
              <a:rPr lang="ru-RU"/>
              <a:pPr>
                <a:defRPr/>
              </a:pPr>
              <a:t>‹#›</a:t>
            </a:fld>
            <a:endParaRPr lang="ru-RU"/>
          </a:p>
        </p:txBody>
      </p:sp>
    </p:spTree>
  </p:cSld>
  <p:clrMap bg1="lt1" tx1="dk1" bg2="lt2" tx2="dk2" accent1="accent1" accent2="accent2" accent3="accent3" accent4="accent4" accent5="accent5" accent6="accent6" hlink="hlink" folHlink="folHlink"/>
  <p:hf sldNum="0" hdr="0" ftr="0" dt="0"/>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Образ слайда 1"/>
          <p:cNvSpPr>
            <a:spLocks noGrp="1" noRot="1" noChangeAspect="1"/>
          </p:cNvSpPr>
          <p:nvPr>
            <p:ph type="sldImg"/>
          </p:nvPr>
        </p:nvSpPr>
        <p:spPr bwMode="auto">
          <a:noFill/>
          <a:ln>
            <a:solidFill>
              <a:srgbClr val="000000"/>
            </a:solidFill>
            <a:miter lim="800000"/>
            <a:headEnd/>
            <a:tailEnd/>
          </a:ln>
        </p:spPr>
      </p:sp>
      <p:sp>
        <p:nvSpPr>
          <p:cNvPr id="16386"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Образ слайда 1"/>
          <p:cNvSpPr>
            <a:spLocks noGrp="1" noRot="1" noChangeAspect="1"/>
          </p:cNvSpPr>
          <p:nvPr>
            <p:ph type="sldImg"/>
          </p:nvPr>
        </p:nvSpPr>
        <p:spPr bwMode="auto">
          <a:noFill/>
          <a:ln>
            <a:solidFill>
              <a:srgbClr val="000000"/>
            </a:solidFill>
            <a:miter lim="800000"/>
            <a:headEnd/>
            <a:tailEnd/>
          </a:ln>
        </p:spPr>
      </p:sp>
      <p:sp>
        <p:nvSpPr>
          <p:cNvPr id="35842"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Образ слайда 1"/>
          <p:cNvSpPr>
            <a:spLocks noGrp="1" noRot="1" noChangeAspect="1"/>
          </p:cNvSpPr>
          <p:nvPr>
            <p:ph type="sldImg"/>
          </p:nvPr>
        </p:nvSpPr>
        <p:spPr bwMode="auto">
          <a:noFill/>
          <a:ln>
            <a:solidFill>
              <a:srgbClr val="000000"/>
            </a:solidFill>
            <a:miter lim="800000"/>
            <a:headEnd/>
            <a:tailEnd/>
          </a:ln>
        </p:spPr>
      </p:sp>
      <p:sp>
        <p:nvSpPr>
          <p:cNvPr id="37890"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Образ слайда 1"/>
          <p:cNvSpPr>
            <a:spLocks noGrp="1" noRot="1" noChangeAspect="1"/>
          </p:cNvSpPr>
          <p:nvPr>
            <p:ph type="sldImg"/>
          </p:nvPr>
        </p:nvSpPr>
        <p:spPr bwMode="auto">
          <a:noFill/>
          <a:ln>
            <a:solidFill>
              <a:srgbClr val="000000"/>
            </a:solidFill>
            <a:miter lim="800000"/>
            <a:headEnd/>
            <a:tailEnd/>
          </a:ln>
        </p:spPr>
      </p:sp>
      <p:sp>
        <p:nvSpPr>
          <p:cNvPr id="39938"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Образ слайда 1"/>
          <p:cNvSpPr>
            <a:spLocks noGrp="1" noRot="1" noChangeAspect="1"/>
          </p:cNvSpPr>
          <p:nvPr>
            <p:ph type="sldImg"/>
          </p:nvPr>
        </p:nvSpPr>
        <p:spPr bwMode="auto">
          <a:noFill/>
          <a:ln>
            <a:solidFill>
              <a:srgbClr val="000000"/>
            </a:solidFill>
            <a:miter lim="800000"/>
            <a:headEnd/>
            <a:tailEnd/>
          </a:ln>
        </p:spPr>
      </p:sp>
      <p:sp>
        <p:nvSpPr>
          <p:cNvPr id="41986"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Образ слайда 1"/>
          <p:cNvSpPr>
            <a:spLocks noGrp="1" noRot="1" noChangeAspect="1"/>
          </p:cNvSpPr>
          <p:nvPr>
            <p:ph type="sldImg"/>
          </p:nvPr>
        </p:nvSpPr>
        <p:spPr bwMode="auto">
          <a:noFill/>
          <a:ln>
            <a:solidFill>
              <a:srgbClr val="000000"/>
            </a:solidFill>
            <a:miter lim="800000"/>
            <a:headEnd/>
            <a:tailEnd/>
          </a:ln>
        </p:spPr>
      </p:sp>
      <p:sp>
        <p:nvSpPr>
          <p:cNvPr id="18434"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Образ слайда 1"/>
          <p:cNvSpPr>
            <a:spLocks noGrp="1" noRot="1" noChangeAspect="1"/>
          </p:cNvSpPr>
          <p:nvPr>
            <p:ph type="sldImg"/>
          </p:nvPr>
        </p:nvSpPr>
        <p:spPr bwMode="auto">
          <a:noFill/>
          <a:ln>
            <a:solidFill>
              <a:srgbClr val="000000"/>
            </a:solidFill>
            <a:miter lim="800000"/>
            <a:headEnd/>
            <a:tailEnd/>
          </a:ln>
        </p:spPr>
      </p:sp>
      <p:sp>
        <p:nvSpPr>
          <p:cNvPr id="20482"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Образ слайда 1"/>
          <p:cNvSpPr>
            <a:spLocks noGrp="1" noRot="1" noChangeAspect="1"/>
          </p:cNvSpPr>
          <p:nvPr>
            <p:ph type="sldImg"/>
          </p:nvPr>
        </p:nvSpPr>
        <p:spPr bwMode="auto">
          <a:noFill/>
          <a:ln>
            <a:solidFill>
              <a:srgbClr val="000000"/>
            </a:solidFill>
            <a:miter lim="800000"/>
            <a:headEnd/>
            <a:tailEnd/>
          </a:ln>
        </p:spPr>
      </p:sp>
      <p:sp>
        <p:nvSpPr>
          <p:cNvPr id="23554"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Образ слайда 1"/>
          <p:cNvSpPr>
            <a:spLocks noGrp="1" noRot="1" noChangeAspect="1"/>
          </p:cNvSpPr>
          <p:nvPr>
            <p:ph type="sldImg"/>
          </p:nvPr>
        </p:nvSpPr>
        <p:spPr bwMode="auto">
          <a:noFill/>
          <a:ln>
            <a:solidFill>
              <a:srgbClr val="000000"/>
            </a:solidFill>
            <a:miter lim="800000"/>
            <a:headEnd/>
            <a:tailEnd/>
          </a:ln>
        </p:spPr>
      </p:sp>
      <p:sp>
        <p:nvSpPr>
          <p:cNvPr id="25602"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Образ слайда 1"/>
          <p:cNvSpPr>
            <a:spLocks noGrp="1" noRot="1" noChangeAspect="1"/>
          </p:cNvSpPr>
          <p:nvPr>
            <p:ph type="sldImg"/>
          </p:nvPr>
        </p:nvSpPr>
        <p:spPr bwMode="auto">
          <a:noFill/>
          <a:ln>
            <a:solidFill>
              <a:srgbClr val="000000"/>
            </a:solidFill>
            <a:miter lim="800000"/>
            <a:headEnd/>
            <a:tailEnd/>
          </a:ln>
        </p:spPr>
      </p:sp>
      <p:sp>
        <p:nvSpPr>
          <p:cNvPr id="27650"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Образ слайда 1"/>
          <p:cNvSpPr>
            <a:spLocks noGrp="1" noRot="1" noChangeAspect="1"/>
          </p:cNvSpPr>
          <p:nvPr>
            <p:ph type="sldImg"/>
          </p:nvPr>
        </p:nvSpPr>
        <p:spPr bwMode="auto">
          <a:noFill/>
          <a:ln>
            <a:solidFill>
              <a:srgbClr val="000000"/>
            </a:solidFill>
            <a:miter lim="800000"/>
            <a:headEnd/>
            <a:tailEnd/>
          </a:ln>
        </p:spPr>
      </p:sp>
      <p:sp>
        <p:nvSpPr>
          <p:cNvPr id="29698"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Образ слайда 1"/>
          <p:cNvSpPr>
            <a:spLocks noGrp="1" noRot="1" noChangeAspect="1"/>
          </p:cNvSpPr>
          <p:nvPr>
            <p:ph type="sldImg"/>
          </p:nvPr>
        </p:nvSpPr>
        <p:spPr bwMode="auto">
          <a:noFill/>
          <a:ln>
            <a:solidFill>
              <a:srgbClr val="000000"/>
            </a:solidFill>
            <a:miter lim="800000"/>
            <a:headEnd/>
            <a:tailEnd/>
          </a:ln>
        </p:spPr>
      </p:sp>
      <p:sp>
        <p:nvSpPr>
          <p:cNvPr id="31746"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Образ слайда 1"/>
          <p:cNvSpPr>
            <a:spLocks noGrp="1" noRot="1" noChangeAspect="1"/>
          </p:cNvSpPr>
          <p:nvPr>
            <p:ph type="sldImg"/>
          </p:nvPr>
        </p:nvSpPr>
        <p:spPr bwMode="auto">
          <a:noFill/>
          <a:ln>
            <a:solidFill>
              <a:srgbClr val="000000"/>
            </a:solidFill>
            <a:miter lim="800000"/>
            <a:headEnd/>
            <a:tailEnd/>
          </a:ln>
        </p:spPr>
      </p:sp>
      <p:sp>
        <p:nvSpPr>
          <p:cNvPr id="33794"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59B6276B-40B9-4A92-8714-08BAAB660AA1}" type="datetime10">
              <a:rPr lang="ru-RU"/>
              <a:pPr>
                <a:defRPr/>
              </a:pPr>
              <a:t>13:47</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50AC7966-1A85-4FC4-8C63-25C9661352E6}"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AB49D302-D4A1-44AB-A7F3-C5BCDD4CBB98}" type="datetime10">
              <a:rPr lang="ru-RU"/>
              <a:pPr>
                <a:defRPr/>
              </a:pPr>
              <a:t>13:47</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0BF1E1EA-908F-4BC6-9335-334664AF61A5}"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95C82014-0631-49F5-ADCB-0637A2F77B20}" type="datetime10">
              <a:rPr lang="ru-RU"/>
              <a:pPr>
                <a:defRPr/>
              </a:pPr>
              <a:t>13:47</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3FB13EC4-EA0B-4C2D-9D4B-857DCB82C92B}"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C9670F91-5B42-4D30-88BF-5772A53DC73F}" type="datetime10">
              <a:rPr lang="ru-RU"/>
              <a:pPr>
                <a:defRPr/>
              </a:pPr>
              <a:t>13:47</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8DE46D31-D2F8-4FF8-A9D1-A6161142E3B6}"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EB648805-221E-420E-9896-93F4CB142F41}" type="datetime10">
              <a:rPr lang="ru-RU"/>
              <a:pPr>
                <a:defRPr/>
              </a:pPr>
              <a:t>13:47</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7BEB1104-B4EA-4CA7-81C3-C436926D150E}"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F64BD247-53D5-487B-9C04-CD7596F4C233}" type="datetime10">
              <a:rPr lang="ru-RU"/>
              <a:pPr>
                <a:defRPr/>
              </a:pPr>
              <a:t>13:47</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27D63C98-A1F7-45B6-A85E-FFE6BABC22EF}"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F0870C70-7BD5-44D2-9E29-E11483F37919}" type="datetime10">
              <a:rPr lang="ru-RU"/>
              <a:pPr>
                <a:defRPr/>
              </a:pPr>
              <a:t>13:47</a:t>
            </a:fld>
            <a:endParaRPr lang="ru-RU"/>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pPr>
              <a:defRPr/>
            </a:pPr>
            <a:fld id="{F3F3D810-B3FC-4702-9D66-A1AF5CB1A622}"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7CD97F84-B73C-4C9E-A484-7DFE7C82D140}" type="datetime10">
              <a:rPr lang="ru-RU"/>
              <a:pPr>
                <a:defRPr/>
              </a:pPr>
              <a:t>13:47</a:t>
            </a:fld>
            <a:endParaRPr lang="ru-RU"/>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D392C890-D333-46EB-BF99-3DF62CE37DCA}"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06898927-AE29-4BCA-B3A7-64C54B181FC4}" type="datetime10">
              <a:rPr lang="ru-RU"/>
              <a:pPr>
                <a:defRPr/>
              </a:pPr>
              <a:t>13:47</a:t>
            </a:fld>
            <a:endParaRPr lang="ru-RU"/>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pPr>
              <a:defRPr/>
            </a:pPr>
            <a:fld id="{248FB223-A6F4-454F-A002-E19721BA3152}"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F64EA8E4-F09D-4372-9068-DCF651E18E55}" type="datetime10">
              <a:rPr lang="ru-RU"/>
              <a:pPr>
                <a:defRPr/>
              </a:pPr>
              <a:t>13:47</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172FE544-4625-470E-BDC3-3CFEEC540AB4}"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endParaRPr lang="ru-RU" noProof="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6E115E1F-01BE-4654-A972-FC7421D6F2C1}" type="datetime10">
              <a:rPr lang="ru-RU"/>
              <a:pPr>
                <a:defRPr/>
              </a:pPr>
              <a:t>13:47</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21533019-DAE1-4614-9B07-861AD014C108}"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lum bright="-18000" contrast="16000"/>
          </a:blip>
          <a:srcRect/>
          <a:stretch>
            <a:fillRect/>
          </a:stretch>
        </a:blip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Текст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pPr>
              <a:defRPr/>
            </a:pPr>
            <a:fld id="{7B0802B9-FA21-4CA6-80CA-7976E4FCCA6C}" type="datetime10">
              <a:rPr lang="ru-RU"/>
              <a:pPr>
                <a:defRPr/>
              </a:pPr>
              <a:t>13:47</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a:defRPr/>
            </a:pPr>
            <a:fld id="{97282890-A2E0-4322-BCE1-DCC299ADEF4E}"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hf sldNum="0" hdr="0" ftr="0"/>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3.png"/><Relationship Id="rId7" Type="http://schemas.openxmlformats.org/officeDocument/2006/relationships/image" Target="../media/image35.jpe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hyperlink" Target="http://www.astronet.ru/db/msg/1246869" TargetMode="External"/><Relationship Id="rId5" Type="http://schemas.openxmlformats.org/officeDocument/2006/relationships/image" Target="../media/image8.png"/><Relationship Id="rId4" Type="http://schemas.openxmlformats.org/officeDocument/2006/relationships/image" Target="../media/image34.png"/></Relationships>
</file>

<file path=ppt/slides/_rels/slide11.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7.png"/><Relationship Id="rId7" Type="http://schemas.openxmlformats.org/officeDocument/2006/relationships/image" Target="../media/image40.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39.jpeg"/><Relationship Id="rId5" Type="http://schemas.openxmlformats.org/officeDocument/2006/relationships/image" Target="../media/image38.png"/><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43.png"/></Relationships>
</file>

<file path=ppt/slides/_rels/slide1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9.xml"/><Relationship Id="rId4" Type="http://schemas.openxmlformats.org/officeDocument/2006/relationships/image" Target="../media/image47.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7.png"/><Relationship Id="rId2" Type="http://schemas.openxmlformats.org/officeDocument/2006/relationships/image" Target="../media/image13.png"/><Relationship Id="rId1" Type="http://schemas.openxmlformats.org/officeDocument/2006/relationships/slideLayout" Target="../slideLayouts/slideLayout9.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20.png"/></Relationships>
</file>

<file path=ppt/slides/_rels/slide7.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21.png"/><Relationship Id="rId7" Type="http://schemas.openxmlformats.org/officeDocument/2006/relationships/hyperlink" Target="http://www.rian.ru/science/20100721/256997883.html"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8.png"/><Relationship Id="rId4" Type="http://schemas.openxmlformats.org/officeDocument/2006/relationships/image" Target="../media/image22.png"/><Relationship Id="rId9" Type="http://schemas.openxmlformats.org/officeDocument/2006/relationships/image" Target="../media/image25.jpe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29.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jpeg"/><Relationship Id="rId4" Type="http://schemas.openxmlformats.org/officeDocument/2006/relationships/image" Target="../media/image26.png"/></Relationships>
</file>

<file path=ppt/slides/_rels/slide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31.jpe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Рисунок 15"/>
          <p:cNvPicPr>
            <a:picLocks noChangeAspect="1" noChangeArrowheads="1"/>
          </p:cNvPicPr>
          <p:nvPr/>
        </p:nvPicPr>
        <p:blipFill>
          <a:blip r:embed="rId3"/>
          <a:srcRect/>
          <a:stretch>
            <a:fillRect/>
          </a:stretch>
        </p:blipFill>
        <p:spPr bwMode="auto">
          <a:xfrm>
            <a:off x="500063" y="571500"/>
            <a:ext cx="8215312" cy="5286375"/>
          </a:xfrm>
          <a:prstGeom prst="rect">
            <a:avLst/>
          </a:prstGeom>
          <a:noFill/>
          <a:ln w="9525">
            <a:noFill/>
            <a:miter lim="800000"/>
            <a:headEnd/>
            <a:tailEnd/>
          </a:ln>
        </p:spPr>
      </p:pic>
      <p:grpSp>
        <p:nvGrpSpPr>
          <p:cNvPr id="7" name="Прямоугольник 6"/>
          <p:cNvGrpSpPr>
            <a:grpSpLocks/>
          </p:cNvGrpSpPr>
          <p:nvPr/>
        </p:nvGrpSpPr>
        <p:grpSpPr bwMode="auto">
          <a:xfrm>
            <a:off x="-19050" y="6340475"/>
            <a:ext cx="9175750" cy="530225"/>
            <a:chOff x="-12" y="3994"/>
            <a:chExt cx="5780" cy="334"/>
          </a:xfrm>
        </p:grpSpPr>
        <p:pic>
          <p:nvPicPr>
            <p:cNvPr id="15362" name="Прямоугольник 6"/>
            <p:cNvPicPr>
              <a:picLocks noChangeArrowheads="1"/>
            </p:cNvPicPr>
            <p:nvPr/>
          </p:nvPicPr>
          <p:blipFill>
            <a:blip r:embed="rId4"/>
            <a:srcRect/>
            <a:stretch>
              <a:fillRect/>
            </a:stretch>
          </p:blipFill>
          <p:spPr bwMode="auto">
            <a:xfrm>
              <a:off x="-12" y="3994"/>
              <a:ext cx="5780" cy="334"/>
            </a:xfrm>
            <a:prstGeom prst="rect">
              <a:avLst/>
            </a:prstGeom>
            <a:noFill/>
          </p:spPr>
        </p:pic>
        <p:sp>
          <p:nvSpPr>
            <p:cNvPr id="15363" name="Text Box 3"/>
            <p:cNvSpPr txBox="1">
              <a:spLocks noChangeArrowheads="1"/>
            </p:cNvSpPr>
            <p:nvPr/>
          </p:nvSpPr>
          <p:spPr bwMode="auto">
            <a:xfrm>
              <a:off x="0" y="4005"/>
              <a:ext cx="5760" cy="315"/>
            </a:xfrm>
            <a:prstGeom prst="rect">
              <a:avLst/>
            </a:prstGeom>
            <a:noFill/>
            <a:ln w="9525">
              <a:noFill/>
              <a:miter lim="800000"/>
              <a:headEnd/>
              <a:tailEnd/>
            </a:ln>
          </p:spPr>
          <p:txBody>
            <a:bodyPr anchor="ctr"/>
            <a:lstStyle/>
            <a:p>
              <a:pPr algn="ctr"/>
              <a:r>
                <a:rPr lang="ru-RU">
                  <a:solidFill>
                    <a:srgbClr val="FFFFFF"/>
                  </a:solidFill>
                  <a:effectLst>
                    <a:outerShdw blurRad="38100" dist="38100" dir="2700000" algn="tl">
                      <a:srgbClr val="C0C0C0"/>
                    </a:outerShdw>
                  </a:effectLst>
                  <a:latin typeface="Calibri" pitchFamily="34" charset="0"/>
                </a:rPr>
                <a:t>Авторы сообщения: Хакимова К., Паньков А., Каликина В., Канев Н.</a:t>
              </a:r>
            </a:p>
          </p:txBody>
        </p:sp>
      </p:grpSp>
      <p:grpSp>
        <p:nvGrpSpPr>
          <p:cNvPr id="15365" name="Группа 21"/>
          <p:cNvGrpSpPr>
            <a:grpSpLocks/>
          </p:cNvGrpSpPr>
          <p:nvPr/>
        </p:nvGrpSpPr>
        <p:grpSpPr bwMode="auto">
          <a:xfrm>
            <a:off x="103188" y="6357938"/>
            <a:ext cx="500062" cy="500062"/>
            <a:chOff x="102579" y="6357958"/>
            <a:chExt cx="500066" cy="500066"/>
          </a:xfrm>
        </p:grpSpPr>
        <p:sp>
          <p:nvSpPr>
            <p:cNvPr id="8" name="Овал 7"/>
            <p:cNvSpPr/>
            <p:nvPr/>
          </p:nvSpPr>
          <p:spPr>
            <a:xfrm>
              <a:off x="102579" y="6357958"/>
              <a:ext cx="500066" cy="500066"/>
            </a:xfrm>
            <a:prstGeom prst="ellipse">
              <a:avLst/>
            </a:prstGeom>
            <a:gradFill flip="none" rotWithShape="1">
              <a:gsLst>
                <a:gs pos="0">
                  <a:schemeClr val="tx2">
                    <a:lumMod val="75000"/>
                  </a:schemeClr>
                </a:gs>
                <a:gs pos="34000">
                  <a:schemeClr val="tx2">
                    <a:lumMod val="60000"/>
                    <a:lumOff val="40000"/>
                  </a:schemeClr>
                </a:gs>
                <a:gs pos="100000">
                  <a:schemeClr val="tx2">
                    <a:lumMod val="75000"/>
                  </a:schemeClr>
                </a:gs>
              </a:gsLst>
              <a:lin ang="2700000" scaled="1"/>
              <a:tileRect/>
            </a:gradFill>
            <a:ln>
              <a:noFill/>
            </a:ln>
            <a:effectLst>
              <a:outerShdw blurRad="177800" sx="102000" sy="102000" algn="ctr" rotWithShape="0">
                <a:schemeClr val="bg1">
                  <a:alpha val="40000"/>
                </a:schemeClr>
              </a:outerShdw>
            </a:effectLst>
            <a:scene3d>
              <a:camera prst="orthographicFront"/>
              <a:lightRig rig="threePt" dir="t"/>
            </a:scene3d>
            <a:sp3d>
              <a:bevelT w="254000" h="57150"/>
              <a:bevelB/>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grpSp>
          <p:nvGrpSpPr>
            <p:cNvPr id="9" name="Группа 8"/>
            <p:cNvGrpSpPr/>
            <p:nvPr/>
          </p:nvGrpSpPr>
          <p:grpSpPr>
            <a:xfrm>
              <a:off x="162326" y="6411212"/>
              <a:ext cx="367581" cy="357190"/>
              <a:chOff x="1357290" y="1428736"/>
              <a:chExt cx="2489931" cy="2307205"/>
            </a:xfrm>
            <a:effectLst>
              <a:outerShdw blurRad="50800" dist="12700" dir="4440000" algn="ctr" rotWithShape="0">
                <a:schemeClr val="tx1">
                  <a:alpha val="69000"/>
                </a:schemeClr>
              </a:outerShdw>
            </a:effectLst>
          </p:grpSpPr>
          <p:sp>
            <p:nvSpPr>
              <p:cNvPr id="10" name="Полилиния 9"/>
              <p:cNvSpPr/>
              <p:nvPr/>
            </p:nvSpPr>
            <p:spPr>
              <a:xfrm>
                <a:off x="1643042" y="1428736"/>
                <a:ext cx="1132609" cy="1031712"/>
              </a:xfrm>
              <a:custGeom>
                <a:avLst/>
                <a:gdLst>
                  <a:gd name="connsiteX0" fmla="*/ 0 w 1132609"/>
                  <a:gd name="connsiteY0" fmla="*/ 820881 h 883227"/>
                  <a:gd name="connsiteX1" fmla="*/ 207818 w 1132609"/>
                  <a:gd name="connsiteY1" fmla="*/ 0 h 883227"/>
                  <a:gd name="connsiteX2" fmla="*/ 1132609 w 1132609"/>
                  <a:gd name="connsiteY2" fmla="*/ 83127 h 883227"/>
                  <a:gd name="connsiteX3" fmla="*/ 883227 w 1132609"/>
                  <a:gd name="connsiteY3" fmla="*/ 883227 h 883227"/>
                  <a:gd name="connsiteX4" fmla="*/ 0 w 1132609"/>
                  <a:gd name="connsiteY4" fmla="*/ 820881 h 883227"/>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2609" h="1031712">
                    <a:moveTo>
                      <a:pt x="0" y="969366"/>
                    </a:moveTo>
                    <a:lnTo>
                      <a:pt x="207818" y="148485"/>
                    </a:lnTo>
                    <a:cubicBezTo>
                      <a:pt x="491405" y="74902"/>
                      <a:pt x="886690" y="0"/>
                      <a:pt x="1132609" y="231612"/>
                    </a:cubicBezTo>
                    <a:lnTo>
                      <a:pt x="883227" y="1031712"/>
                    </a:lnTo>
                    <a:cubicBezTo>
                      <a:pt x="636877" y="935609"/>
                      <a:pt x="316493" y="862872"/>
                      <a:pt x="0" y="969366"/>
                    </a:cubicBezTo>
                    <a:close/>
                  </a:path>
                </a:pathLst>
              </a:custGeom>
              <a:gradFill flip="none" rotWithShape="1">
                <a:gsLst>
                  <a:gs pos="0">
                    <a:srgbClr val="FF0000"/>
                  </a:gs>
                  <a:gs pos="33000">
                    <a:srgbClr val="FF9933"/>
                  </a:gs>
                  <a:gs pos="73000">
                    <a:srgbClr val="F65050"/>
                  </a:gs>
                </a:gsLst>
                <a:lin ang="900000" scaled="0"/>
                <a:tileRect/>
              </a:gradFill>
              <a:ln>
                <a:noFill/>
              </a:ln>
              <a:effectLst/>
              <a:scene3d>
                <a:camera prst="orthographicFront"/>
                <a:lightRig rig="threePt" dir="t"/>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1" name="Полилиния 10"/>
              <p:cNvSpPr/>
              <p:nvPr/>
            </p:nvSpPr>
            <p:spPr>
              <a:xfrm>
                <a:off x="1357290" y="2428868"/>
                <a:ext cx="1132609" cy="1031712"/>
              </a:xfrm>
              <a:custGeom>
                <a:avLst/>
                <a:gdLst>
                  <a:gd name="connsiteX0" fmla="*/ 0 w 1132609"/>
                  <a:gd name="connsiteY0" fmla="*/ 820881 h 883227"/>
                  <a:gd name="connsiteX1" fmla="*/ 207818 w 1132609"/>
                  <a:gd name="connsiteY1" fmla="*/ 0 h 883227"/>
                  <a:gd name="connsiteX2" fmla="*/ 1132609 w 1132609"/>
                  <a:gd name="connsiteY2" fmla="*/ 83127 h 883227"/>
                  <a:gd name="connsiteX3" fmla="*/ 883227 w 1132609"/>
                  <a:gd name="connsiteY3" fmla="*/ 883227 h 883227"/>
                  <a:gd name="connsiteX4" fmla="*/ 0 w 1132609"/>
                  <a:gd name="connsiteY4" fmla="*/ 820881 h 883227"/>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2609" h="1031712">
                    <a:moveTo>
                      <a:pt x="0" y="969366"/>
                    </a:moveTo>
                    <a:lnTo>
                      <a:pt x="207818" y="148485"/>
                    </a:lnTo>
                    <a:cubicBezTo>
                      <a:pt x="491405" y="74902"/>
                      <a:pt x="886690" y="0"/>
                      <a:pt x="1132609" y="231612"/>
                    </a:cubicBezTo>
                    <a:lnTo>
                      <a:pt x="883227" y="1031712"/>
                    </a:lnTo>
                    <a:cubicBezTo>
                      <a:pt x="636877" y="935609"/>
                      <a:pt x="316493" y="862872"/>
                      <a:pt x="0" y="969366"/>
                    </a:cubicBezTo>
                    <a:close/>
                  </a:path>
                </a:pathLst>
              </a:custGeom>
              <a:gradFill flip="none" rotWithShape="1">
                <a:gsLst>
                  <a:gs pos="0">
                    <a:schemeClr val="tx2">
                      <a:lumMod val="75000"/>
                    </a:schemeClr>
                  </a:gs>
                  <a:gs pos="33000">
                    <a:schemeClr val="accent1">
                      <a:lumMod val="40000"/>
                      <a:lumOff val="60000"/>
                    </a:schemeClr>
                  </a:gs>
                  <a:gs pos="73000">
                    <a:schemeClr val="accent1">
                      <a:lumMod val="75000"/>
                    </a:schemeClr>
                  </a:gs>
                </a:gsLst>
                <a:lin ang="900000" scaled="0"/>
                <a:tileRect/>
              </a:gradFill>
              <a:ln>
                <a:noFill/>
              </a:ln>
              <a:effectLst/>
              <a:scene3d>
                <a:camera prst="orthographicFront"/>
                <a:lightRig rig="threePt" dir="t"/>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2" name="Полилиния 11"/>
              <p:cNvSpPr/>
              <p:nvPr/>
            </p:nvSpPr>
            <p:spPr>
              <a:xfrm flipH="1" flipV="1">
                <a:off x="2418469" y="2704229"/>
                <a:ext cx="1132609" cy="1031712"/>
              </a:xfrm>
              <a:custGeom>
                <a:avLst/>
                <a:gdLst>
                  <a:gd name="connsiteX0" fmla="*/ 0 w 1132609"/>
                  <a:gd name="connsiteY0" fmla="*/ 820881 h 883227"/>
                  <a:gd name="connsiteX1" fmla="*/ 207818 w 1132609"/>
                  <a:gd name="connsiteY1" fmla="*/ 0 h 883227"/>
                  <a:gd name="connsiteX2" fmla="*/ 1132609 w 1132609"/>
                  <a:gd name="connsiteY2" fmla="*/ 83127 h 883227"/>
                  <a:gd name="connsiteX3" fmla="*/ 883227 w 1132609"/>
                  <a:gd name="connsiteY3" fmla="*/ 883227 h 883227"/>
                  <a:gd name="connsiteX4" fmla="*/ 0 w 1132609"/>
                  <a:gd name="connsiteY4" fmla="*/ 820881 h 883227"/>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2609" h="1031712">
                    <a:moveTo>
                      <a:pt x="0" y="969366"/>
                    </a:moveTo>
                    <a:lnTo>
                      <a:pt x="207818" y="148485"/>
                    </a:lnTo>
                    <a:cubicBezTo>
                      <a:pt x="491405" y="74902"/>
                      <a:pt x="886690" y="0"/>
                      <a:pt x="1132609" y="231612"/>
                    </a:cubicBezTo>
                    <a:lnTo>
                      <a:pt x="883227" y="1031712"/>
                    </a:lnTo>
                    <a:cubicBezTo>
                      <a:pt x="636877" y="935609"/>
                      <a:pt x="316493" y="862872"/>
                      <a:pt x="0" y="969366"/>
                    </a:cubicBezTo>
                    <a:close/>
                  </a:path>
                </a:pathLst>
              </a:custGeom>
              <a:gradFill flip="none" rotWithShape="1">
                <a:gsLst>
                  <a:gs pos="0">
                    <a:srgbClr val="FFC000"/>
                  </a:gs>
                  <a:gs pos="38000">
                    <a:srgbClr val="FFFF99"/>
                  </a:gs>
                  <a:gs pos="73000">
                    <a:srgbClr val="FFC000"/>
                  </a:gs>
                </a:gsLst>
                <a:lin ang="900000" scaled="0"/>
                <a:tileRect/>
              </a:gradFill>
              <a:ln>
                <a:noFill/>
              </a:ln>
              <a:effectLst/>
              <a:scene3d>
                <a:camera prst="orthographicFront"/>
                <a:lightRig rig="threePt" dir="t"/>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3" name="Полилиния 12"/>
              <p:cNvSpPr/>
              <p:nvPr/>
            </p:nvSpPr>
            <p:spPr>
              <a:xfrm flipH="1" flipV="1">
                <a:off x="2714612" y="1714488"/>
                <a:ext cx="1132609" cy="1031712"/>
              </a:xfrm>
              <a:custGeom>
                <a:avLst/>
                <a:gdLst>
                  <a:gd name="connsiteX0" fmla="*/ 0 w 1132609"/>
                  <a:gd name="connsiteY0" fmla="*/ 820881 h 883227"/>
                  <a:gd name="connsiteX1" fmla="*/ 207818 w 1132609"/>
                  <a:gd name="connsiteY1" fmla="*/ 0 h 883227"/>
                  <a:gd name="connsiteX2" fmla="*/ 1132609 w 1132609"/>
                  <a:gd name="connsiteY2" fmla="*/ 83127 h 883227"/>
                  <a:gd name="connsiteX3" fmla="*/ 883227 w 1132609"/>
                  <a:gd name="connsiteY3" fmla="*/ 883227 h 883227"/>
                  <a:gd name="connsiteX4" fmla="*/ 0 w 1132609"/>
                  <a:gd name="connsiteY4" fmla="*/ 820881 h 883227"/>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2609" h="1031712">
                    <a:moveTo>
                      <a:pt x="0" y="969366"/>
                    </a:moveTo>
                    <a:lnTo>
                      <a:pt x="207818" y="148485"/>
                    </a:lnTo>
                    <a:cubicBezTo>
                      <a:pt x="491405" y="74902"/>
                      <a:pt x="886690" y="0"/>
                      <a:pt x="1132609" y="231612"/>
                    </a:cubicBezTo>
                    <a:lnTo>
                      <a:pt x="883227" y="1031712"/>
                    </a:lnTo>
                    <a:cubicBezTo>
                      <a:pt x="636877" y="935609"/>
                      <a:pt x="316493" y="862872"/>
                      <a:pt x="0" y="969366"/>
                    </a:cubicBezTo>
                    <a:close/>
                  </a:path>
                </a:pathLst>
              </a:custGeom>
              <a:gradFill flip="none" rotWithShape="1">
                <a:gsLst>
                  <a:gs pos="0">
                    <a:srgbClr val="006600"/>
                  </a:gs>
                  <a:gs pos="38000">
                    <a:schemeClr val="accent3">
                      <a:lumMod val="60000"/>
                      <a:lumOff val="40000"/>
                    </a:schemeClr>
                  </a:gs>
                  <a:gs pos="73000">
                    <a:srgbClr val="008000"/>
                  </a:gs>
                </a:gsLst>
                <a:lin ang="900000" scaled="0"/>
                <a:tileRect/>
              </a:gradFill>
              <a:ln>
                <a:noFill/>
              </a:ln>
              <a:effectLst/>
              <a:scene3d>
                <a:camera prst="orthographicFront"/>
                <a:lightRig rig="threePt" dir="t"/>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grpSp>
      </p:grpSp>
      <p:sp>
        <p:nvSpPr>
          <p:cNvPr id="15366" name="Дата 20"/>
          <p:cNvSpPr>
            <a:spLocks noGrp="1"/>
          </p:cNvSpPr>
          <p:nvPr>
            <p:ph type="dt" sz="quarter" idx="10"/>
          </p:nvPr>
        </p:nvSpPr>
        <p:spPr bwMode="auto">
          <a:xfrm>
            <a:off x="8286750" y="6410325"/>
            <a:ext cx="857250" cy="365125"/>
          </a:xfrm>
          <a:noFill/>
          <a:ln>
            <a:miter lim="800000"/>
            <a:headEnd/>
            <a:tailEnd/>
          </a:ln>
        </p:spPr>
        <p:txBody>
          <a:bodyPr wrap="square" numCol="1" anchorCtr="0" compatLnSpc="1">
            <a:prstTxWarp prst="textNoShape">
              <a:avLst/>
            </a:prstTxWarp>
          </a:bodyPr>
          <a:lstStyle/>
          <a:p>
            <a:pPr fontAlgn="base">
              <a:spcBef>
                <a:spcPct val="0"/>
              </a:spcBef>
              <a:spcAft>
                <a:spcPct val="0"/>
              </a:spcAft>
            </a:pPr>
            <a:fld id="{37FB0565-8578-4A31-B409-7DF384E82BA0}" type="datetime10">
              <a:rPr lang="ru-RU" sz="2000" b="1">
                <a:solidFill>
                  <a:schemeClr val="bg1"/>
                </a:solidFill>
              </a:rPr>
              <a:pPr fontAlgn="base">
                <a:spcBef>
                  <a:spcPct val="0"/>
                </a:spcBef>
                <a:spcAft>
                  <a:spcPct val="0"/>
                </a:spcAft>
              </a:pPr>
              <a:t>13:47</a:t>
            </a:fld>
            <a:endParaRPr lang="ru-RU" sz="2000" b="1">
              <a:solidFill>
                <a:schemeClr val="bg1"/>
              </a:solidFill>
            </a:endParaRPr>
          </a:p>
        </p:txBody>
      </p:sp>
      <p:pic>
        <p:nvPicPr>
          <p:cNvPr id="14" name="Прямоугольник 13"/>
          <p:cNvPicPr>
            <a:picLocks noChangeArrowheads="1"/>
          </p:cNvPicPr>
          <p:nvPr/>
        </p:nvPicPr>
        <p:blipFill>
          <a:blip r:embed="rId5"/>
          <a:srcRect/>
          <a:stretch>
            <a:fillRect/>
          </a:stretch>
        </p:blipFill>
        <p:spPr bwMode="auto">
          <a:xfrm>
            <a:off x="-1377950" y="-1304925"/>
            <a:ext cx="7834313" cy="8083550"/>
          </a:xfrm>
          <a:prstGeom prst="rect">
            <a:avLst/>
          </a:prstGeom>
          <a:noFill/>
        </p:spPr>
      </p:pic>
      <p:pic>
        <p:nvPicPr>
          <p:cNvPr id="17" name="Рисунок 16"/>
          <p:cNvPicPr>
            <a:picLocks noChangeAspect="1" noChangeArrowheads="1"/>
          </p:cNvPicPr>
          <p:nvPr/>
        </p:nvPicPr>
        <p:blipFill>
          <a:blip r:embed="rId6"/>
          <a:srcRect/>
          <a:stretch>
            <a:fillRect/>
          </a:stretch>
        </p:blipFill>
        <p:spPr bwMode="auto">
          <a:xfrm>
            <a:off x="6143625" y="3429000"/>
            <a:ext cx="2589213" cy="2428875"/>
          </a:xfrm>
          <a:prstGeom prst="rect">
            <a:avLst/>
          </a:prstGeom>
          <a:noFill/>
          <a:ln w="9525">
            <a:noFill/>
            <a:miter lim="800000"/>
            <a:headEnd/>
            <a:tailEnd/>
          </a:ln>
          <a:effectLst>
            <a:outerShdw dist="50800" dir="5400000" sx="999" sy="999" algn="ctr" rotWithShape="0">
              <a:schemeClr val="bg1"/>
            </a:outerShdw>
          </a:effectLst>
        </p:spPr>
      </p:pic>
    </p:spTree>
  </p:cSld>
  <p:clrMapOvr>
    <a:masterClrMapping/>
  </p:clrMapOvr>
  <p:transition>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Прямоугольник 6"/>
          <p:cNvSpPr/>
          <p:nvPr/>
        </p:nvSpPr>
        <p:spPr>
          <a:xfrm>
            <a:off x="0" y="6357958"/>
            <a:ext cx="9144000" cy="500042"/>
          </a:xfrm>
          <a:prstGeom prst="rect">
            <a:avLst/>
          </a:prstGeom>
          <a:gradFill flip="none" rotWithShape="1">
            <a:gsLst>
              <a:gs pos="8000">
                <a:schemeClr val="accent1">
                  <a:tint val="44500"/>
                  <a:satMod val="160000"/>
                  <a:alpha val="27000"/>
                </a:schemeClr>
              </a:gs>
              <a:gs pos="10000">
                <a:schemeClr val="accent1">
                  <a:tint val="23500"/>
                  <a:satMod val="160000"/>
                  <a:alpha val="51000"/>
                </a:schemeClr>
              </a:gs>
              <a:gs pos="15000">
                <a:schemeClr val="accent1">
                  <a:tint val="23500"/>
                  <a:satMod val="160000"/>
                  <a:alpha val="46000"/>
                </a:schemeClr>
              </a:gs>
              <a:gs pos="26000">
                <a:schemeClr val="accent1">
                  <a:tint val="23500"/>
                  <a:satMod val="160000"/>
                  <a:alpha val="15000"/>
                </a:schemeClr>
              </a:gs>
              <a:gs pos="29000">
                <a:schemeClr val="bg1">
                  <a:alpha val="13000"/>
                </a:schemeClr>
              </a:gs>
              <a:gs pos="38000">
                <a:schemeClr val="bg1">
                  <a:alpha val="41000"/>
                </a:schemeClr>
              </a:gs>
              <a:gs pos="48000">
                <a:schemeClr val="bg1">
                  <a:alpha val="27000"/>
                </a:schemeClr>
              </a:gs>
              <a:gs pos="50000">
                <a:schemeClr val="bg1">
                  <a:alpha val="17000"/>
                </a:schemeClr>
              </a:gs>
              <a:gs pos="70000">
                <a:schemeClr val="bg1">
                  <a:alpha val="13000"/>
                </a:schemeClr>
              </a:gs>
              <a:gs pos="72000">
                <a:schemeClr val="bg1">
                  <a:alpha val="37000"/>
                </a:schemeClr>
              </a:gs>
            </a:gsLst>
            <a:lin ang="7200000" scaled="0"/>
            <a:tileRect/>
          </a:gradFill>
          <a:ln>
            <a:noFill/>
          </a:ln>
          <a:scene3d>
            <a:camera prst="orthographicFront"/>
            <a:lightRig rig="threePt" dir="t"/>
          </a:scene3d>
          <a:sp3d>
            <a:bevelT w="38100" h="571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grpSp>
        <p:nvGrpSpPr>
          <p:cNvPr id="15" name="Прямоугольник 14"/>
          <p:cNvGrpSpPr>
            <a:grpSpLocks/>
          </p:cNvGrpSpPr>
          <p:nvPr/>
        </p:nvGrpSpPr>
        <p:grpSpPr bwMode="auto">
          <a:xfrm>
            <a:off x="-19050" y="-19050"/>
            <a:ext cx="9175750" cy="744538"/>
            <a:chOff x="-12" y="-12"/>
            <a:chExt cx="5780" cy="469"/>
          </a:xfrm>
        </p:grpSpPr>
        <p:pic>
          <p:nvPicPr>
            <p:cNvPr id="32772" name="Прямоугольник 14"/>
            <p:cNvPicPr>
              <a:picLocks noChangeArrowheads="1"/>
            </p:cNvPicPr>
            <p:nvPr/>
          </p:nvPicPr>
          <p:blipFill>
            <a:blip r:embed="rId3"/>
            <a:srcRect/>
            <a:stretch>
              <a:fillRect/>
            </a:stretch>
          </p:blipFill>
          <p:spPr bwMode="auto">
            <a:xfrm>
              <a:off x="-12" y="-12"/>
              <a:ext cx="5780" cy="469"/>
            </a:xfrm>
            <a:prstGeom prst="rect">
              <a:avLst/>
            </a:prstGeom>
            <a:noFill/>
          </p:spPr>
        </p:pic>
        <p:sp>
          <p:nvSpPr>
            <p:cNvPr id="32773" name="Text Box 5"/>
            <p:cNvSpPr txBox="1">
              <a:spLocks noChangeArrowheads="1"/>
            </p:cNvSpPr>
            <p:nvPr/>
          </p:nvSpPr>
          <p:spPr bwMode="auto">
            <a:xfrm>
              <a:off x="0" y="0"/>
              <a:ext cx="5760" cy="450"/>
            </a:xfrm>
            <a:prstGeom prst="rect">
              <a:avLst/>
            </a:prstGeom>
            <a:noFill/>
            <a:ln w="9525">
              <a:noFill/>
              <a:miter lim="800000"/>
              <a:headEnd/>
              <a:tailEnd/>
            </a:ln>
          </p:spPr>
          <p:txBody>
            <a:bodyPr anchor="ctr"/>
            <a:lstStyle/>
            <a:p>
              <a:pPr algn="ctr"/>
              <a:endParaRPr lang="ru-RU">
                <a:solidFill>
                  <a:srgbClr val="FFFFFF"/>
                </a:solidFill>
                <a:latin typeface="Calibri" pitchFamily="34" charset="0"/>
              </a:endParaRPr>
            </a:p>
          </p:txBody>
        </p:sp>
      </p:grpSp>
      <p:pic>
        <p:nvPicPr>
          <p:cNvPr id="21" name="Заголовок 20"/>
          <p:cNvPicPr>
            <a:picLocks noGrp="1" noChangeArrowheads="1"/>
          </p:cNvPicPr>
          <p:nvPr>
            <p:ph type="title"/>
          </p:nvPr>
        </p:nvPicPr>
        <p:blipFill>
          <a:blip r:embed="rId4"/>
          <a:srcRect/>
          <a:stretch>
            <a:fillRect/>
          </a:stretch>
        </p:blipFill>
        <p:spPr>
          <a:xfrm>
            <a:off x="176213" y="-42863"/>
            <a:ext cx="7388225" cy="1268413"/>
          </a:xfrm>
        </p:spPr>
      </p:pic>
      <p:sp>
        <p:nvSpPr>
          <p:cNvPr id="32776" name="Дата 20"/>
          <p:cNvSpPr>
            <a:spLocks noGrp="1"/>
          </p:cNvSpPr>
          <p:nvPr>
            <p:ph type="dt" sz="quarter" idx="10"/>
          </p:nvPr>
        </p:nvSpPr>
        <p:spPr bwMode="auto">
          <a:xfrm>
            <a:off x="8286750" y="6410325"/>
            <a:ext cx="857250" cy="365125"/>
          </a:xfrm>
          <a:noFill/>
          <a:ln>
            <a:miter lim="800000"/>
            <a:headEnd/>
            <a:tailEnd/>
          </a:ln>
        </p:spPr>
        <p:txBody>
          <a:bodyPr wrap="square" numCol="1" anchorCtr="0" compatLnSpc="1">
            <a:prstTxWarp prst="textNoShape">
              <a:avLst/>
            </a:prstTxWarp>
          </a:bodyPr>
          <a:lstStyle/>
          <a:p>
            <a:pPr fontAlgn="base">
              <a:spcBef>
                <a:spcPct val="0"/>
              </a:spcBef>
              <a:spcAft>
                <a:spcPct val="0"/>
              </a:spcAft>
            </a:pPr>
            <a:fld id="{692AB88C-7617-4E04-B4F6-F6A615F21830}" type="datetime10">
              <a:rPr lang="ru-RU" sz="2000" b="1">
                <a:solidFill>
                  <a:schemeClr val="bg1"/>
                </a:solidFill>
              </a:rPr>
              <a:pPr fontAlgn="base">
                <a:spcBef>
                  <a:spcPct val="0"/>
                </a:spcBef>
                <a:spcAft>
                  <a:spcPct val="0"/>
                </a:spcAft>
              </a:pPr>
              <a:t>13:47</a:t>
            </a:fld>
            <a:endParaRPr lang="ru-RU" sz="2000" b="1">
              <a:solidFill>
                <a:schemeClr val="bg1"/>
              </a:solidFill>
            </a:endParaRPr>
          </a:p>
        </p:txBody>
      </p:sp>
      <p:grpSp>
        <p:nvGrpSpPr>
          <p:cNvPr id="32777" name="Группа 32"/>
          <p:cNvGrpSpPr>
            <a:grpSpLocks/>
          </p:cNvGrpSpPr>
          <p:nvPr/>
        </p:nvGrpSpPr>
        <p:grpSpPr bwMode="auto">
          <a:xfrm>
            <a:off x="7507288" y="60325"/>
            <a:ext cx="1504950" cy="360363"/>
            <a:chOff x="7507577" y="60263"/>
            <a:chExt cx="1505237" cy="360009"/>
          </a:xfrm>
        </p:grpSpPr>
        <p:sp>
          <p:nvSpPr>
            <p:cNvPr id="23" name="Скругленный прямоугольник 22">
              <a:hlinkClick r:id="" action="ppaction://hlinkshowjump?jump=endshow"/>
            </p:cNvPr>
            <p:cNvSpPr/>
            <p:nvPr/>
          </p:nvSpPr>
          <p:spPr>
            <a:xfrm>
              <a:off x="8584218" y="63106"/>
              <a:ext cx="428596" cy="357166"/>
            </a:xfrm>
            <a:prstGeom prst="roundRect">
              <a:avLst/>
            </a:prstGeom>
            <a:gradFill>
              <a:gsLst>
                <a:gs pos="0">
                  <a:schemeClr val="bg1">
                    <a:alpha val="13000"/>
                  </a:schemeClr>
                </a:gs>
                <a:gs pos="100000">
                  <a:schemeClr val="bg1">
                    <a:alpha val="37000"/>
                  </a:schemeClr>
                </a:gs>
              </a:gsLst>
              <a:lin ang="18000000" scaled="0"/>
            </a:gradFill>
            <a:ln w="6350">
              <a:solidFill>
                <a:schemeClr val="bg1"/>
              </a:solidFill>
            </a:ln>
            <a:effectLst>
              <a:outerShdw blurRad="50800" dist="50800" dir="5400000" algn="ctr" rotWithShape="0">
                <a:schemeClr val="bg1">
                  <a:alpha val="37000"/>
                </a:schemeClr>
              </a:outerShdw>
            </a:effectLst>
            <a:scene3d>
              <a:camera prst="orthographicFront"/>
              <a:lightRig rig="threePt" dir="t"/>
            </a:scene3d>
            <a:sp3d>
              <a:bevelT w="1079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24" name="Умножение 23">
              <a:hlinkClick r:id="" action="ppaction://hlinkshowjump?jump=endshow"/>
            </p:cNvPr>
            <p:cNvSpPr/>
            <p:nvPr/>
          </p:nvSpPr>
          <p:spPr>
            <a:xfrm>
              <a:off x="8633329" y="72951"/>
              <a:ext cx="325500" cy="325118"/>
            </a:xfrm>
            <a:prstGeom prst="mathMultiply">
              <a:avLst/>
            </a:prstGeom>
            <a:solidFill>
              <a:schemeClr val="bg1">
                <a:alpha val="57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29" name="Скругленный прямоугольник 28">
              <a:hlinkClick r:id="" action="ppaction://hlinkshowjump?jump=nextslide"/>
            </p:cNvPr>
            <p:cNvSpPr/>
            <p:nvPr/>
          </p:nvSpPr>
          <p:spPr>
            <a:xfrm>
              <a:off x="8045898" y="60263"/>
              <a:ext cx="428596" cy="357166"/>
            </a:xfrm>
            <a:prstGeom prst="roundRect">
              <a:avLst/>
            </a:prstGeom>
            <a:gradFill>
              <a:gsLst>
                <a:gs pos="0">
                  <a:schemeClr val="bg1">
                    <a:alpha val="13000"/>
                  </a:schemeClr>
                </a:gs>
                <a:gs pos="100000">
                  <a:schemeClr val="bg1">
                    <a:alpha val="37000"/>
                  </a:schemeClr>
                </a:gs>
              </a:gsLst>
              <a:lin ang="18000000" scaled="0"/>
            </a:gradFill>
            <a:ln w="6350">
              <a:solidFill>
                <a:schemeClr val="bg1"/>
              </a:solidFill>
            </a:ln>
            <a:effectLst>
              <a:outerShdw blurRad="50800" dist="50800" dir="5400000" algn="ctr" rotWithShape="0">
                <a:schemeClr val="bg1">
                  <a:alpha val="37000"/>
                </a:schemeClr>
              </a:outerShdw>
            </a:effectLst>
            <a:scene3d>
              <a:camera prst="orthographicFront"/>
              <a:lightRig rig="threePt" dir="t"/>
            </a:scene3d>
            <a:sp3d>
              <a:bevelT w="1079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30" name="Скругленный прямоугольник 29">
              <a:hlinkClick r:id="" action="ppaction://hlinkshowjump?jump=previousslide"/>
            </p:cNvPr>
            <p:cNvSpPr/>
            <p:nvPr/>
          </p:nvSpPr>
          <p:spPr>
            <a:xfrm>
              <a:off x="7507577" y="60287"/>
              <a:ext cx="428596" cy="357166"/>
            </a:xfrm>
            <a:prstGeom prst="roundRect">
              <a:avLst/>
            </a:prstGeom>
            <a:gradFill>
              <a:gsLst>
                <a:gs pos="0">
                  <a:schemeClr val="bg1">
                    <a:alpha val="13000"/>
                  </a:schemeClr>
                </a:gs>
                <a:gs pos="100000">
                  <a:schemeClr val="bg1">
                    <a:alpha val="37000"/>
                  </a:schemeClr>
                </a:gs>
              </a:gsLst>
              <a:lin ang="18000000" scaled="0"/>
            </a:gradFill>
            <a:ln w="6350">
              <a:solidFill>
                <a:schemeClr val="bg1"/>
              </a:solidFill>
            </a:ln>
            <a:effectLst>
              <a:outerShdw blurRad="50800" dist="50800" dir="5400000" algn="ctr" rotWithShape="0">
                <a:schemeClr val="bg1">
                  <a:alpha val="37000"/>
                </a:schemeClr>
              </a:outerShdw>
            </a:effectLst>
            <a:scene3d>
              <a:camera prst="orthographicFront"/>
              <a:lightRig rig="threePt" dir="t"/>
            </a:scene3d>
            <a:sp3d>
              <a:bevelT w="1079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31" name="Нашивка 30">
              <a:hlinkClick r:id="" action="ppaction://hlinkshowjump?jump=nextslide"/>
            </p:cNvPr>
            <p:cNvSpPr/>
            <p:nvPr/>
          </p:nvSpPr>
          <p:spPr>
            <a:xfrm>
              <a:off x="8136347" y="125287"/>
              <a:ext cx="214353" cy="182383"/>
            </a:xfrm>
            <a:prstGeom prst="chevron">
              <a:avLst/>
            </a:prstGeom>
            <a:solidFill>
              <a:schemeClr val="bg1">
                <a:alpha val="57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32" name="Нашивка 31">
              <a:hlinkClick r:id="" action="ppaction://hlinkshowjump?jump=previousslide"/>
            </p:cNvPr>
            <p:cNvSpPr/>
            <p:nvPr/>
          </p:nvSpPr>
          <p:spPr>
            <a:xfrm flipH="1">
              <a:off x="7594906" y="125287"/>
              <a:ext cx="214354" cy="182383"/>
            </a:xfrm>
            <a:prstGeom prst="chevron">
              <a:avLst/>
            </a:prstGeom>
            <a:solidFill>
              <a:schemeClr val="bg1">
                <a:alpha val="57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grpSp>
      <p:grpSp>
        <p:nvGrpSpPr>
          <p:cNvPr id="32778" name="Группа 33"/>
          <p:cNvGrpSpPr>
            <a:grpSpLocks/>
          </p:cNvGrpSpPr>
          <p:nvPr/>
        </p:nvGrpSpPr>
        <p:grpSpPr bwMode="auto">
          <a:xfrm>
            <a:off x="103188" y="6357938"/>
            <a:ext cx="500062" cy="500062"/>
            <a:chOff x="102579" y="6357958"/>
            <a:chExt cx="500066" cy="500066"/>
          </a:xfrm>
        </p:grpSpPr>
        <p:sp>
          <p:nvSpPr>
            <p:cNvPr id="35" name="Овал 34"/>
            <p:cNvSpPr/>
            <p:nvPr/>
          </p:nvSpPr>
          <p:spPr>
            <a:xfrm>
              <a:off x="102579" y="6357958"/>
              <a:ext cx="500066" cy="500066"/>
            </a:xfrm>
            <a:prstGeom prst="ellipse">
              <a:avLst/>
            </a:prstGeom>
            <a:gradFill flip="none" rotWithShape="1">
              <a:gsLst>
                <a:gs pos="0">
                  <a:schemeClr val="tx2">
                    <a:lumMod val="75000"/>
                  </a:schemeClr>
                </a:gs>
                <a:gs pos="34000">
                  <a:schemeClr val="tx2">
                    <a:lumMod val="60000"/>
                    <a:lumOff val="40000"/>
                  </a:schemeClr>
                </a:gs>
                <a:gs pos="100000">
                  <a:schemeClr val="tx2">
                    <a:lumMod val="75000"/>
                  </a:schemeClr>
                </a:gs>
              </a:gsLst>
              <a:lin ang="2700000" scaled="1"/>
              <a:tileRect/>
            </a:gradFill>
            <a:ln>
              <a:noFill/>
            </a:ln>
            <a:effectLst>
              <a:outerShdw blurRad="177800" sx="102000" sy="102000" algn="ctr" rotWithShape="0">
                <a:schemeClr val="bg1">
                  <a:alpha val="40000"/>
                </a:schemeClr>
              </a:outerShdw>
            </a:effectLst>
            <a:scene3d>
              <a:camera prst="orthographicFront"/>
              <a:lightRig rig="threePt" dir="t"/>
            </a:scene3d>
            <a:sp3d>
              <a:bevelT w="254000" h="57150"/>
              <a:bevelB/>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grpSp>
          <p:nvGrpSpPr>
            <p:cNvPr id="4" name="Группа 8"/>
            <p:cNvGrpSpPr/>
            <p:nvPr/>
          </p:nvGrpSpPr>
          <p:grpSpPr>
            <a:xfrm>
              <a:off x="162326" y="6411213"/>
              <a:ext cx="367582" cy="357191"/>
              <a:chOff x="1357290" y="1428736"/>
              <a:chExt cx="2489931" cy="2307205"/>
            </a:xfrm>
            <a:effectLst>
              <a:outerShdw blurRad="50800" dist="12700" dir="4440000" algn="ctr" rotWithShape="0">
                <a:schemeClr val="tx1">
                  <a:alpha val="69000"/>
                </a:schemeClr>
              </a:outerShdw>
            </a:effectLst>
          </p:grpSpPr>
          <p:sp>
            <p:nvSpPr>
              <p:cNvPr id="37" name="Полилиния 36"/>
              <p:cNvSpPr/>
              <p:nvPr/>
            </p:nvSpPr>
            <p:spPr>
              <a:xfrm>
                <a:off x="1643042" y="1428736"/>
                <a:ext cx="1132609" cy="1031712"/>
              </a:xfrm>
              <a:custGeom>
                <a:avLst/>
                <a:gdLst>
                  <a:gd name="connsiteX0" fmla="*/ 0 w 1132609"/>
                  <a:gd name="connsiteY0" fmla="*/ 820881 h 883227"/>
                  <a:gd name="connsiteX1" fmla="*/ 207818 w 1132609"/>
                  <a:gd name="connsiteY1" fmla="*/ 0 h 883227"/>
                  <a:gd name="connsiteX2" fmla="*/ 1132609 w 1132609"/>
                  <a:gd name="connsiteY2" fmla="*/ 83127 h 883227"/>
                  <a:gd name="connsiteX3" fmla="*/ 883227 w 1132609"/>
                  <a:gd name="connsiteY3" fmla="*/ 883227 h 883227"/>
                  <a:gd name="connsiteX4" fmla="*/ 0 w 1132609"/>
                  <a:gd name="connsiteY4" fmla="*/ 820881 h 883227"/>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2609" h="1031712">
                    <a:moveTo>
                      <a:pt x="0" y="969366"/>
                    </a:moveTo>
                    <a:lnTo>
                      <a:pt x="207818" y="148485"/>
                    </a:lnTo>
                    <a:cubicBezTo>
                      <a:pt x="491405" y="74902"/>
                      <a:pt x="886690" y="0"/>
                      <a:pt x="1132609" y="231612"/>
                    </a:cubicBezTo>
                    <a:lnTo>
                      <a:pt x="883227" y="1031712"/>
                    </a:lnTo>
                    <a:cubicBezTo>
                      <a:pt x="636877" y="935609"/>
                      <a:pt x="316493" y="862872"/>
                      <a:pt x="0" y="969366"/>
                    </a:cubicBezTo>
                    <a:close/>
                  </a:path>
                </a:pathLst>
              </a:custGeom>
              <a:gradFill flip="none" rotWithShape="1">
                <a:gsLst>
                  <a:gs pos="0">
                    <a:srgbClr val="FF0000"/>
                  </a:gs>
                  <a:gs pos="33000">
                    <a:srgbClr val="FF9933"/>
                  </a:gs>
                  <a:gs pos="73000">
                    <a:srgbClr val="F65050"/>
                  </a:gs>
                </a:gsLst>
                <a:lin ang="900000" scaled="0"/>
                <a:tileRect/>
              </a:gradFill>
              <a:ln>
                <a:noFill/>
              </a:ln>
              <a:effectLst/>
              <a:scene3d>
                <a:camera prst="orthographicFront"/>
                <a:lightRig rig="threePt" dir="t"/>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38" name="Полилиния 37"/>
              <p:cNvSpPr/>
              <p:nvPr/>
            </p:nvSpPr>
            <p:spPr>
              <a:xfrm>
                <a:off x="1357290" y="2428868"/>
                <a:ext cx="1132609" cy="1031712"/>
              </a:xfrm>
              <a:custGeom>
                <a:avLst/>
                <a:gdLst>
                  <a:gd name="connsiteX0" fmla="*/ 0 w 1132609"/>
                  <a:gd name="connsiteY0" fmla="*/ 820881 h 883227"/>
                  <a:gd name="connsiteX1" fmla="*/ 207818 w 1132609"/>
                  <a:gd name="connsiteY1" fmla="*/ 0 h 883227"/>
                  <a:gd name="connsiteX2" fmla="*/ 1132609 w 1132609"/>
                  <a:gd name="connsiteY2" fmla="*/ 83127 h 883227"/>
                  <a:gd name="connsiteX3" fmla="*/ 883227 w 1132609"/>
                  <a:gd name="connsiteY3" fmla="*/ 883227 h 883227"/>
                  <a:gd name="connsiteX4" fmla="*/ 0 w 1132609"/>
                  <a:gd name="connsiteY4" fmla="*/ 820881 h 883227"/>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2609" h="1031712">
                    <a:moveTo>
                      <a:pt x="0" y="969366"/>
                    </a:moveTo>
                    <a:lnTo>
                      <a:pt x="207818" y="148485"/>
                    </a:lnTo>
                    <a:cubicBezTo>
                      <a:pt x="491405" y="74902"/>
                      <a:pt x="886690" y="0"/>
                      <a:pt x="1132609" y="231612"/>
                    </a:cubicBezTo>
                    <a:lnTo>
                      <a:pt x="883227" y="1031712"/>
                    </a:lnTo>
                    <a:cubicBezTo>
                      <a:pt x="636877" y="935609"/>
                      <a:pt x="316493" y="862872"/>
                      <a:pt x="0" y="969366"/>
                    </a:cubicBezTo>
                    <a:close/>
                  </a:path>
                </a:pathLst>
              </a:custGeom>
              <a:gradFill flip="none" rotWithShape="1">
                <a:gsLst>
                  <a:gs pos="0">
                    <a:schemeClr val="tx2">
                      <a:lumMod val="75000"/>
                    </a:schemeClr>
                  </a:gs>
                  <a:gs pos="33000">
                    <a:schemeClr val="accent1">
                      <a:lumMod val="40000"/>
                      <a:lumOff val="60000"/>
                    </a:schemeClr>
                  </a:gs>
                  <a:gs pos="73000">
                    <a:schemeClr val="accent1">
                      <a:lumMod val="75000"/>
                    </a:schemeClr>
                  </a:gs>
                </a:gsLst>
                <a:lin ang="900000" scaled="0"/>
                <a:tileRect/>
              </a:gradFill>
              <a:ln>
                <a:noFill/>
              </a:ln>
              <a:effectLst/>
              <a:scene3d>
                <a:camera prst="orthographicFront"/>
                <a:lightRig rig="threePt" dir="t"/>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39" name="Полилиния 38"/>
              <p:cNvSpPr/>
              <p:nvPr/>
            </p:nvSpPr>
            <p:spPr>
              <a:xfrm flipH="1" flipV="1">
                <a:off x="2418469" y="2704229"/>
                <a:ext cx="1132609" cy="1031712"/>
              </a:xfrm>
              <a:custGeom>
                <a:avLst/>
                <a:gdLst>
                  <a:gd name="connsiteX0" fmla="*/ 0 w 1132609"/>
                  <a:gd name="connsiteY0" fmla="*/ 820881 h 883227"/>
                  <a:gd name="connsiteX1" fmla="*/ 207818 w 1132609"/>
                  <a:gd name="connsiteY1" fmla="*/ 0 h 883227"/>
                  <a:gd name="connsiteX2" fmla="*/ 1132609 w 1132609"/>
                  <a:gd name="connsiteY2" fmla="*/ 83127 h 883227"/>
                  <a:gd name="connsiteX3" fmla="*/ 883227 w 1132609"/>
                  <a:gd name="connsiteY3" fmla="*/ 883227 h 883227"/>
                  <a:gd name="connsiteX4" fmla="*/ 0 w 1132609"/>
                  <a:gd name="connsiteY4" fmla="*/ 820881 h 883227"/>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2609" h="1031712">
                    <a:moveTo>
                      <a:pt x="0" y="969366"/>
                    </a:moveTo>
                    <a:lnTo>
                      <a:pt x="207818" y="148485"/>
                    </a:lnTo>
                    <a:cubicBezTo>
                      <a:pt x="491405" y="74902"/>
                      <a:pt x="886690" y="0"/>
                      <a:pt x="1132609" y="231612"/>
                    </a:cubicBezTo>
                    <a:lnTo>
                      <a:pt x="883227" y="1031712"/>
                    </a:lnTo>
                    <a:cubicBezTo>
                      <a:pt x="636877" y="935609"/>
                      <a:pt x="316493" y="862872"/>
                      <a:pt x="0" y="969366"/>
                    </a:cubicBezTo>
                    <a:close/>
                  </a:path>
                </a:pathLst>
              </a:custGeom>
              <a:gradFill flip="none" rotWithShape="1">
                <a:gsLst>
                  <a:gs pos="0">
                    <a:srgbClr val="FFC000"/>
                  </a:gs>
                  <a:gs pos="38000">
                    <a:srgbClr val="FFFF99"/>
                  </a:gs>
                  <a:gs pos="73000">
                    <a:srgbClr val="FFC000"/>
                  </a:gs>
                </a:gsLst>
                <a:lin ang="900000" scaled="0"/>
                <a:tileRect/>
              </a:gradFill>
              <a:ln>
                <a:noFill/>
              </a:ln>
              <a:effectLst/>
              <a:scene3d>
                <a:camera prst="orthographicFront"/>
                <a:lightRig rig="threePt" dir="t"/>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40" name="Полилиния 39"/>
              <p:cNvSpPr/>
              <p:nvPr/>
            </p:nvSpPr>
            <p:spPr>
              <a:xfrm flipH="1" flipV="1">
                <a:off x="2714612" y="1714488"/>
                <a:ext cx="1132609" cy="1031712"/>
              </a:xfrm>
              <a:custGeom>
                <a:avLst/>
                <a:gdLst>
                  <a:gd name="connsiteX0" fmla="*/ 0 w 1132609"/>
                  <a:gd name="connsiteY0" fmla="*/ 820881 h 883227"/>
                  <a:gd name="connsiteX1" fmla="*/ 207818 w 1132609"/>
                  <a:gd name="connsiteY1" fmla="*/ 0 h 883227"/>
                  <a:gd name="connsiteX2" fmla="*/ 1132609 w 1132609"/>
                  <a:gd name="connsiteY2" fmla="*/ 83127 h 883227"/>
                  <a:gd name="connsiteX3" fmla="*/ 883227 w 1132609"/>
                  <a:gd name="connsiteY3" fmla="*/ 883227 h 883227"/>
                  <a:gd name="connsiteX4" fmla="*/ 0 w 1132609"/>
                  <a:gd name="connsiteY4" fmla="*/ 820881 h 883227"/>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2609" h="1031712">
                    <a:moveTo>
                      <a:pt x="0" y="969366"/>
                    </a:moveTo>
                    <a:lnTo>
                      <a:pt x="207818" y="148485"/>
                    </a:lnTo>
                    <a:cubicBezTo>
                      <a:pt x="491405" y="74902"/>
                      <a:pt x="886690" y="0"/>
                      <a:pt x="1132609" y="231612"/>
                    </a:cubicBezTo>
                    <a:lnTo>
                      <a:pt x="883227" y="1031712"/>
                    </a:lnTo>
                    <a:cubicBezTo>
                      <a:pt x="636877" y="935609"/>
                      <a:pt x="316493" y="862872"/>
                      <a:pt x="0" y="969366"/>
                    </a:cubicBezTo>
                    <a:close/>
                  </a:path>
                </a:pathLst>
              </a:custGeom>
              <a:gradFill flip="none" rotWithShape="1">
                <a:gsLst>
                  <a:gs pos="0">
                    <a:srgbClr val="006600"/>
                  </a:gs>
                  <a:gs pos="38000">
                    <a:schemeClr val="accent3">
                      <a:lumMod val="60000"/>
                      <a:lumOff val="40000"/>
                    </a:schemeClr>
                  </a:gs>
                  <a:gs pos="73000">
                    <a:srgbClr val="008000"/>
                  </a:gs>
                </a:gsLst>
                <a:lin ang="900000" scaled="0"/>
                <a:tileRect/>
              </a:gradFill>
              <a:ln>
                <a:noFill/>
              </a:ln>
              <a:effectLst/>
              <a:scene3d>
                <a:camera prst="orthographicFront"/>
                <a:lightRig rig="threePt" dir="t"/>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grpSp>
      </p:grpSp>
      <p:pic>
        <p:nvPicPr>
          <p:cNvPr id="32779" name="Picture 4" descr="C:\Documents and Settings\Admin\Рабочий стол\paperclip.png"/>
          <p:cNvPicPr>
            <a:picLocks noChangeAspect="1" noChangeArrowheads="1"/>
          </p:cNvPicPr>
          <p:nvPr/>
        </p:nvPicPr>
        <p:blipFill>
          <a:blip r:embed="rId5"/>
          <a:srcRect/>
          <a:stretch>
            <a:fillRect/>
          </a:stretch>
        </p:blipFill>
        <p:spPr bwMode="auto">
          <a:xfrm>
            <a:off x="71438" y="71438"/>
            <a:ext cx="214312" cy="371475"/>
          </a:xfrm>
          <a:prstGeom prst="rect">
            <a:avLst/>
          </a:prstGeom>
          <a:noFill/>
          <a:ln w="9525">
            <a:noFill/>
            <a:miter lim="800000"/>
            <a:headEnd/>
            <a:tailEnd/>
          </a:ln>
        </p:spPr>
      </p:pic>
      <p:sp>
        <p:nvSpPr>
          <p:cNvPr id="43" name="Прямоугольник 42"/>
          <p:cNvSpPr/>
          <p:nvPr/>
        </p:nvSpPr>
        <p:spPr>
          <a:xfrm>
            <a:off x="857224" y="6357958"/>
            <a:ext cx="7358114" cy="500042"/>
          </a:xfrm>
          <a:prstGeom prst="rect">
            <a:avLst/>
          </a:prstGeom>
          <a:solidFill>
            <a:schemeClr val="bg1">
              <a:alpha val="28000"/>
            </a:schemeClr>
          </a:solidFill>
          <a:ln>
            <a:noFill/>
          </a:ln>
          <a:scene3d>
            <a:camera prst="orthographicFront"/>
            <a:lightRig rig="threePt" dir="t"/>
          </a:scene3d>
          <a:sp3d>
            <a:bevelT w="82550" h="571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u="sng" dirty="0">
                <a:solidFill>
                  <a:schemeClr val="bg1"/>
                </a:solidFill>
                <a:hlinkClick r:id="rId6"/>
              </a:rPr>
              <a:t>Информация с сайта  http://www.astronet.ru/db/msg/1246869</a:t>
            </a:r>
            <a:endParaRPr lang="ru-RU" b="1" dirty="0">
              <a:solidFill>
                <a:schemeClr val="bg1"/>
              </a:solidFill>
            </a:endParaRPr>
          </a:p>
        </p:txBody>
      </p:sp>
      <p:sp useBgFill="1">
        <p:nvSpPr>
          <p:cNvPr id="36" name="Прямоугольник 35"/>
          <p:cNvSpPr/>
          <p:nvPr/>
        </p:nvSpPr>
        <p:spPr>
          <a:xfrm>
            <a:off x="428625" y="1143000"/>
            <a:ext cx="5143500" cy="5715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2400" dirty="0">
                <a:solidFill>
                  <a:srgbClr val="FFFF00"/>
                </a:solidFill>
              </a:rPr>
              <a:t>Фотография  туманности </a:t>
            </a:r>
            <a:r>
              <a:rPr lang="en-NZ" sz="2400" dirty="0">
                <a:solidFill>
                  <a:srgbClr val="FFFF00"/>
                </a:solidFill>
              </a:rPr>
              <a:t>NGC  3603</a:t>
            </a:r>
            <a:endParaRPr lang="ru-RU" sz="2400" dirty="0">
              <a:solidFill>
                <a:srgbClr val="FFFF00"/>
              </a:solidFill>
            </a:endParaRPr>
          </a:p>
        </p:txBody>
      </p:sp>
      <p:pic>
        <p:nvPicPr>
          <p:cNvPr id="32784" name="Picture 3"/>
          <p:cNvPicPr>
            <a:picLocks noChangeAspect="1" noChangeArrowheads="1"/>
          </p:cNvPicPr>
          <p:nvPr/>
        </p:nvPicPr>
        <p:blipFill>
          <a:blip r:embed="rId7"/>
          <a:srcRect/>
          <a:stretch>
            <a:fillRect/>
          </a:stretch>
        </p:blipFill>
        <p:spPr bwMode="auto">
          <a:xfrm>
            <a:off x="214313" y="1928813"/>
            <a:ext cx="5938837" cy="4071937"/>
          </a:xfrm>
          <a:prstGeom prst="rect">
            <a:avLst/>
          </a:prstGeom>
          <a:noFill/>
          <a:ln w="9525">
            <a:noFill/>
            <a:miter lim="800000"/>
            <a:headEnd/>
            <a:tailEnd/>
          </a:ln>
        </p:spPr>
      </p:pic>
      <p:pic>
        <p:nvPicPr>
          <p:cNvPr id="28" name="Прямоугольник 27"/>
          <p:cNvPicPr>
            <a:picLocks noChangeArrowheads="1"/>
          </p:cNvPicPr>
          <p:nvPr/>
        </p:nvPicPr>
        <p:blipFill>
          <a:blip r:embed="rId8"/>
          <a:srcRect/>
          <a:stretch>
            <a:fillRect/>
          </a:stretch>
        </p:blipFill>
        <p:spPr bwMode="auto">
          <a:xfrm>
            <a:off x="5761038" y="1116013"/>
            <a:ext cx="2906712" cy="5192712"/>
          </a:xfrm>
          <a:prstGeom prst="rect">
            <a:avLst/>
          </a:prstGeom>
          <a:noFill/>
        </p:spPr>
      </p:pic>
    </p:spTree>
  </p:cSld>
  <p:clrMapOvr>
    <a:masterClrMapping/>
  </p:clrMapOvr>
  <p:transition advTm="1000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Прямоугольник 6"/>
          <p:cNvSpPr/>
          <p:nvPr/>
        </p:nvSpPr>
        <p:spPr>
          <a:xfrm>
            <a:off x="0" y="6357958"/>
            <a:ext cx="9144000" cy="500042"/>
          </a:xfrm>
          <a:prstGeom prst="rect">
            <a:avLst/>
          </a:prstGeom>
          <a:gradFill flip="none" rotWithShape="1">
            <a:gsLst>
              <a:gs pos="8000">
                <a:schemeClr val="accent1">
                  <a:tint val="44500"/>
                  <a:satMod val="160000"/>
                  <a:alpha val="27000"/>
                </a:schemeClr>
              </a:gs>
              <a:gs pos="10000">
                <a:schemeClr val="accent1">
                  <a:tint val="23500"/>
                  <a:satMod val="160000"/>
                  <a:alpha val="51000"/>
                </a:schemeClr>
              </a:gs>
              <a:gs pos="15000">
                <a:schemeClr val="accent1">
                  <a:tint val="23500"/>
                  <a:satMod val="160000"/>
                  <a:alpha val="46000"/>
                </a:schemeClr>
              </a:gs>
              <a:gs pos="26000">
                <a:schemeClr val="accent1">
                  <a:tint val="23500"/>
                  <a:satMod val="160000"/>
                  <a:alpha val="15000"/>
                </a:schemeClr>
              </a:gs>
              <a:gs pos="29000">
                <a:schemeClr val="bg1">
                  <a:alpha val="13000"/>
                </a:schemeClr>
              </a:gs>
              <a:gs pos="38000">
                <a:schemeClr val="bg1">
                  <a:alpha val="41000"/>
                </a:schemeClr>
              </a:gs>
              <a:gs pos="48000">
                <a:schemeClr val="bg1">
                  <a:alpha val="27000"/>
                </a:schemeClr>
              </a:gs>
              <a:gs pos="50000">
                <a:schemeClr val="bg1">
                  <a:alpha val="17000"/>
                </a:schemeClr>
              </a:gs>
              <a:gs pos="70000">
                <a:schemeClr val="bg1">
                  <a:alpha val="13000"/>
                </a:schemeClr>
              </a:gs>
              <a:gs pos="72000">
                <a:schemeClr val="bg1">
                  <a:alpha val="37000"/>
                </a:schemeClr>
              </a:gs>
            </a:gsLst>
            <a:lin ang="7200000" scaled="0"/>
            <a:tileRect/>
          </a:gradFill>
          <a:ln>
            <a:noFill/>
          </a:ln>
          <a:scene3d>
            <a:camera prst="orthographicFront"/>
            <a:lightRig rig="threePt" dir="t"/>
          </a:scene3d>
          <a:sp3d>
            <a:bevelT w="38100" h="571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grpSp>
        <p:nvGrpSpPr>
          <p:cNvPr id="15" name="Прямоугольник 14"/>
          <p:cNvGrpSpPr>
            <a:grpSpLocks/>
          </p:cNvGrpSpPr>
          <p:nvPr/>
        </p:nvGrpSpPr>
        <p:grpSpPr bwMode="auto">
          <a:xfrm>
            <a:off x="-19050" y="-19050"/>
            <a:ext cx="9175750" cy="671513"/>
            <a:chOff x="-12" y="-12"/>
            <a:chExt cx="5780" cy="423"/>
          </a:xfrm>
        </p:grpSpPr>
        <p:pic>
          <p:nvPicPr>
            <p:cNvPr id="34820" name="Прямоугольник 14"/>
            <p:cNvPicPr>
              <a:picLocks noChangeArrowheads="1"/>
            </p:cNvPicPr>
            <p:nvPr/>
          </p:nvPicPr>
          <p:blipFill>
            <a:blip r:embed="rId3"/>
            <a:srcRect/>
            <a:stretch>
              <a:fillRect/>
            </a:stretch>
          </p:blipFill>
          <p:spPr bwMode="auto">
            <a:xfrm>
              <a:off x="-12" y="-12"/>
              <a:ext cx="5780" cy="423"/>
            </a:xfrm>
            <a:prstGeom prst="rect">
              <a:avLst/>
            </a:prstGeom>
            <a:noFill/>
          </p:spPr>
        </p:pic>
        <p:sp>
          <p:nvSpPr>
            <p:cNvPr id="34821" name="Text Box 5"/>
            <p:cNvSpPr txBox="1">
              <a:spLocks noChangeArrowheads="1"/>
            </p:cNvSpPr>
            <p:nvPr/>
          </p:nvSpPr>
          <p:spPr bwMode="auto">
            <a:xfrm>
              <a:off x="0" y="0"/>
              <a:ext cx="5760" cy="405"/>
            </a:xfrm>
            <a:prstGeom prst="rect">
              <a:avLst/>
            </a:prstGeom>
            <a:noFill/>
            <a:ln w="9525">
              <a:noFill/>
              <a:miter lim="800000"/>
              <a:headEnd/>
              <a:tailEnd/>
            </a:ln>
          </p:spPr>
          <p:txBody>
            <a:bodyPr anchor="ctr"/>
            <a:lstStyle/>
            <a:p>
              <a:pPr algn="ctr"/>
              <a:endParaRPr lang="ru-RU">
                <a:solidFill>
                  <a:srgbClr val="FFFFFF"/>
                </a:solidFill>
                <a:latin typeface="Calibri" pitchFamily="34" charset="0"/>
              </a:endParaRPr>
            </a:p>
          </p:txBody>
        </p:sp>
      </p:grpSp>
      <p:sp>
        <p:nvSpPr>
          <p:cNvPr id="34823" name="Дата 20"/>
          <p:cNvSpPr>
            <a:spLocks noGrp="1"/>
          </p:cNvSpPr>
          <p:nvPr>
            <p:ph type="dt" sz="quarter" idx="10"/>
          </p:nvPr>
        </p:nvSpPr>
        <p:spPr bwMode="auto">
          <a:xfrm>
            <a:off x="8286750" y="6410325"/>
            <a:ext cx="857250" cy="365125"/>
          </a:xfrm>
          <a:noFill/>
          <a:ln>
            <a:miter lim="800000"/>
            <a:headEnd/>
            <a:tailEnd/>
          </a:ln>
        </p:spPr>
        <p:txBody>
          <a:bodyPr wrap="square" numCol="1" anchorCtr="0" compatLnSpc="1">
            <a:prstTxWarp prst="textNoShape">
              <a:avLst/>
            </a:prstTxWarp>
          </a:bodyPr>
          <a:lstStyle/>
          <a:p>
            <a:pPr fontAlgn="base">
              <a:spcBef>
                <a:spcPct val="0"/>
              </a:spcBef>
              <a:spcAft>
                <a:spcPct val="0"/>
              </a:spcAft>
            </a:pPr>
            <a:fld id="{939A7F3C-9679-4F79-B82B-785538A24FF9}" type="datetime10">
              <a:rPr lang="ru-RU" sz="2000" b="1">
                <a:solidFill>
                  <a:schemeClr val="bg1"/>
                </a:solidFill>
              </a:rPr>
              <a:pPr fontAlgn="base">
                <a:spcBef>
                  <a:spcPct val="0"/>
                </a:spcBef>
                <a:spcAft>
                  <a:spcPct val="0"/>
                </a:spcAft>
              </a:pPr>
              <a:t>13:47</a:t>
            </a:fld>
            <a:endParaRPr lang="ru-RU" sz="2000" b="1">
              <a:solidFill>
                <a:schemeClr val="bg1"/>
              </a:solidFill>
            </a:endParaRPr>
          </a:p>
        </p:txBody>
      </p:sp>
      <p:grpSp>
        <p:nvGrpSpPr>
          <p:cNvPr id="34824" name="Группа 32"/>
          <p:cNvGrpSpPr>
            <a:grpSpLocks/>
          </p:cNvGrpSpPr>
          <p:nvPr/>
        </p:nvGrpSpPr>
        <p:grpSpPr bwMode="auto">
          <a:xfrm>
            <a:off x="7507288" y="60325"/>
            <a:ext cx="1504950" cy="360363"/>
            <a:chOff x="7507577" y="60263"/>
            <a:chExt cx="1505237" cy="360009"/>
          </a:xfrm>
        </p:grpSpPr>
        <p:sp>
          <p:nvSpPr>
            <p:cNvPr id="23" name="Скругленный прямоугольник 22">
              <a:hlinkClick r:id="" action="ppaction://hlinkshowjump?jump=endshow"/>
            </p:cNvPr>
            <p:cNvSpPr/>
            <p:nvPr/>
          </p:nvSpPr>
          <p:spPr>
            <a:xfrm>
              <a:off x="8584218" y="63106"/>
              <a:ext cx="428596" cy="357166"/>
            </a:xfrm>
            <a:prstGeom prst="roundRect">
              <a:avLst/>
            </a:prstGeom>
            <a:gradFill>
              <a:gsLst>
                <a:gs pos="0">
                  <a:schemeClr val="bg1">
                    <a:alpha val="13000"/>
                  </a:schemeClr>
                </a:gs>
                <a:gs pos="100000">
                  <a:schemeClr val="bg1">
                    <a:alpha val="37000"/>
                  </a:schemeClr>
                </a:gs>
              </a:gsLst>
              <a:lin ang="18000000" scaled="0"/>
            </a:gradFill>
            <a:ln w="6350">
              <a:solidFill>
                <a:schemeClr val="bg1"/>
              </a:solidFill>
            </a:ln>
            <a:effectLst>
              <a:outerShdw blurRad="50800" dist="50800" dir="5400000" algn="ctr" rotWithShape="0">
                <a:schemeClr val="bg1">
                  <a:alpha val="37000"/>
                </a:schemeClr>
              </a:outerShdw>
            </a:effectLst>
            <a:scene3d>
              <a:camera prst="orthographicFront"/>
              <a:lightRig rig="threePt" dir="t"/>
            </a:scene3d>
            <a:sp3d>
              <a:bevelT w="1079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24" name="Умножение 23">
              <a:hlinkClick r:id="" action="ppaction://hlinkshowjump?jump=endshow"/>
            </p:cNvPr>
            <p:cNvSpPr/>
            <p:nvPr/>
          </p:nvSpPr>
          <p:spPr>
            <a:xfrm>
              <a:off x="8633329" y="72951"/>
              <a:ext cx="325500" cy="325118"/>
            </a:xfrm>
            <a:prstGeom prst="mathMultiply">
              <a:avLst/>
            </a:prstGeom>
            <a:solidFill>
              <a:schemeClr val="bg1">
                <a:alpha val="57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29" name="Скругленный прямоугольник 28">
              <a:hlinkClick r:id="" action="ppaction://hlinkshowjump?jump=nextslide"/>
            </p:cNvPr>
            <p:cNvSpPr/>
            <p:nvPr/>
          </p:nvSpPr>
          <p:spPr>
            <a:xfrm>
              <a:off x="8045898" y="60263"/>
              <a:ext cx="428596" cy="357166"/>
            </a:xfrm>
            <a:prstGeom prst="roundRect">
              <a:avLst/>
            </a:prstGeom>
            <a:gradFill>
              <a:gsLst>
                <a:gs pos="0">
                  <a:schemeClr val="bg1">
                    <a:alpha val="13000"/>
                  </a:schemeClr>
                </a:gs>
                <a:gs pos="100000">
                  <a:schemeClr val="bg1">
                    <a:alpha val="37000"/>
                  </a:schemeClr>
                </a:gs>
              </a:gsLst>
              <a:lin ang="18000000" scaled="0"/>
            </a:gradFill>
            <a:ln w="6350">
              <a:solidFill>
                <a:schemeClr val="bg1"/>
              </a:solidFill>
            </a:ln>
            <a:effectLst>
              <a:outerShdw blurRad="50800" dist="50800" dir="5400000" algn="ctr" rotWithShape="0">
                <a:schemeClr val="bg1">
                  <a:alpha val="37000"/>
                </a:schemeClr>
              </a:outerShdw>
            </a:effectLst>
            <a:scene3d>
              <a:camera prst="orthographicFront"/>
              <a:lightRig rig="threePt" dir="t"/>
            </a:scene3d>
            <a:sp3d>
              <a:bevelT w="1079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30" name="Скругленный прямоугольник 29">
              <a:hlinkClick r:id="" action="ppaction://hlinkshowjump?jump=previousslide"/>
            </p:cNvPr>
            <p:cNvSpPr/>
            <p:nvPr/>
          </p:nvSpPr>
          <p:spPr>
            <a:xfrm>
              <a:off x="7507577" y="60287"/>
              <a:ext cx="428596" cy="357166"/>
            </a:xfrm>
            <a:prstGeom prst="roundRect">
              <a:avLst/>
            </a:prstGeom>
            <a:gradFill>
              <a:gsLst>
                <a:gs pos="0">
                  <a:schemeClr val="bg1">
                    <a:alpha val="13000"/>
                  </a:schemeClr>
                </a:gs>
                <a:gs pos="100000">
                  <a:schemeClr val="bg1">
                    <a:alpha val="37000"/>
                  </a:schemeClr>
                </a:gs>
              </a:gsLst>
              <a:lin ang="18000000" scaled="0"/>
            </a:gradFill>
            <a:ln w="6350">
              <a:solidFill>
                <a:schemeClr val="bg1"/>
              </a:solidFill>
            </a:ln>
            <a:effectLst>
              <a:outerShdw blurRad="50800" dist="50800" dir="5400000" algn="ctr" rotWithShape="0">
                <a:schemeClr val="bg1">
                  <a:alpha val="37000"/>
                </a:schemeClr>
              </a:outerShdw>
            </a:effectLst>
            <a:scene3d>
              <a:camera prst="orthographicFront"/>
              <a:lightRig rig="threePt" dir="t"/>
            </a:scene3d>
            <a:sp3d>
              <a:bevelT w="1079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31" name="Нашивка 30">
              <a:hlinkClick r:id="" action="ppaction://hlinkshowjump?jump=nextslide"/>
            </p:cNvPr>
            <p:cNvSpPr/>
            <p:nvPr/>
          </p:nvSpPr>
          <p:spPr>
            <a:xfrm>
              <a:off x="8136347" y="125287"/>
              <a:ext cx="214353" cy="182383"/>
            </a:xfrm>
            <a:prstGeom prst="chevron">
              <a:avLst/>
            </a:prstGeom>
            <a:solidFill>
              <a:schemeClr val="bg1">
                <a:alpha val="57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32" name="Нашивка 31">
              <a:hlinkClick r:id="" action="ppaction://hlinkshowjump?jump=previousslide"/>
            </p:cNvPr>
            <p:cNvSpPr/>
            <p:nvPr/>
          </p:nvSpPr>
          <p:spPr>
            <a:xfrm flipH="1">
              <a:off x="7594906" y="125287"/>
              <a:ext cx="214354" cy="182383"/>
            </a:xfrm>
            <a:prstGeom prst="chevron">
              <a:avLst/>
            </a:prstGeom>
            <a:solidFill>
              <a:schemeClr val="bg1">
                <a:alpha val="57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grpSp>
      <p:grpSp>
        <p:nvGrpSpPr>
          <p:cNvPr id="34825" name="Группа 33"/>
          <p:cNvGrpSpPr>
            <a:grpSpLocks/>
          </p:cNvGrpSpPr>
          <p:nvPr/>
        </p:nvGrpSpPr>
        <p:grpSpPr bwMode="auto">
          <a:xfrm>
            <a:off x="103188" y="6357938"/>
            <a:ext cx="500062" cy="500062"/>
            <a:chOff x="102579" y="6357958"/>
            <a:chExt cx="500066" cy="500066"/>
          </a:xfrm>
        </p:grpSpPr>
        <p:sp>
          <p:nvSpPr>
            <p:cNvPr id="35" name="Овал 34"/>
            <p:cNvSpPr/>
            <p:nvPr/>
          </p:nvSpPr>
          <p:spPr>
            <a:xfrm>
              <a:off x="102579" y="6357958"/>
              <a:ext cx="500066" cy="500066"/>
            </a:xfrm>
            <a:prstGeom prst="ellipse">
              <a:avLst/>
            </a:prstGeom>
            <a:gradFill flip="none" rotWithShape="1">
              <a:gsLst>
                <a:gs pos="0">
                  <a:schemeClr val="tx2">
                    <a:lumMod val="75000"/>
                  </a:schemeClr>
                </a:gs>
                <a:gs pos="34000">
                  <a:schemeClr val="tx2">
                    <a:lumMod val="60000"/>
                    <a:lumOff val="40000"/>
                  </a:schemeClr>
                </a:gs>
                <a:gs pos="100000">
                  <a:schemeClr val="tx2">
                    <a:lumMod val="75000"/>
                  </a:schemeClr>
                </a:gs>
              </a:gsLst>
              <a:lin ang="2700000" scaled="1"/>
              <a:tileRect/>
            </a:gradFill>
            <a:ln>
              <a:noFill/>
            </a:ln>
            <a:effectLst>
              <a:outerShdw blurRad="177800" sx="102000" sy="102000" algn="ctr" rotWithShape="0">
                <a:schemeClr val="bg1">
                  <a:alpha val="40000"/>
                </a:schemeClr>
              </a:outerShdw>
            </a:effectLst>
            <a:scene3d>
              <a:camera prst="orthographicFront"/>
              <a:lightRig rig="threePt" dir="t"/>
            </a:scene3d>
            <a:sp3d>
              <a:bevelT w="254000" h="57150"/>
              <a:bevelB/>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grpSp>
          <p:nvGrpSpPr>
            <p:cNvPr id="4" name="Группа 8"/>
            <p:cNvGrpSpPr/>
            <p:nvPr/>
          </p:nvGrpSpPr>
          <p:grpSpPr>
            <a:xfrm>
              <a:off x="162326" y="6411213"/>
              <a:ext cx="367582" cy="357191"/>
              <a:chOff x="1357290" y="1428736"/>
              <a:chExt cx="2489931" cy="2307205"/>
            </a:xfrm>
            <a:effectLst>
              <a:outerShdw blurRad="50800" dist="12700" dir="4440000" algn="ctr" rotWithShape="0">
                <a:schemeClr val="tx1">
                  <a:alpha val="69000"/>
                </a:schemeClr>
              </a:outerShdw>
            </a:effectLst>
          </p:grpSpPr>
          <p:sp>
            <p:nvSpPr>
              <p:cNvPr id="37" name="Полилиния 36"/>
              <p:cNvSpPr/>
              <p:nvPr/>
            </p:nvSpPr>
            <p:spPr>
              <a:xfrm>
                <a:off x="1643042" y="1428736"/>
                <a:ext cx="1132609" cy="1031712"/>
              </a:xfrm>
              <a:custGeom>
                <a:avLst/>
                <a:gdLst>
                  <a:gd name="connsiteX0" fmla="*/ 0 w 1132609"/>
                  <a:gd name="connsiteY0" fmla="*/ 820881 h 883227"/>
                  <a:gd name="connsiteX1" fmla="*/ 207818 w 1132609"/>
                  <a:gd name="connsiteY1" fmla="*/ 0 h 883227"/>
                  <a:gd name="connsiteX2" fmla="*/ 1132609 w 1132609"/>
                  <a:gd name="connsiteY2" fmla="*/ 83127 h 883227"/>
                  <a:gd name="connsiteX3" fmla="*/ 883227 w 1132609"/>
                  <a:gd name="connsiteY3" fmla="*/ 883227 h 883227"/>
                  <a:gd name="connsiteX4" fmla="*/ 0 w 1132609"/>
                  <a:gd name="connsiteY4" fmla="*/ 820881 h 883227"/>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2609" h="1031712">
                    <a:moveTo>
                      <a:pt x="0" y="969366"/>
                    </a:moveTo>
                    <a:lnTo>
                      <a:pt x="207818" y="148485"/>
                    </a:lnTo>
                    <a:cubicBezTo>
                      <a:pt x="491405" y="74902"/>
                      <a:pt x="886690" y="0"/>
                      <a:pt x="1132609" y="231612"/>
                    </a:cubicBezTo>
                    <a:lnTo>
                      <a:pt x="883227" y="1031712"/>
                    </a:lnTo>
                    <a:cubicBezTo>
                      <a:pt x="636877" y="935609"/>
                      <a:pt x="316493" y="862872"/>
                      <a:pt x="0" y="969366"/>
                    </a:cubicBezTo>
                    <a:close/>
                  </a:path>
                </a:pathLst>
              </a:custGeom>
              <a:gradFill flip="none" rotWithShape="1">
                <a:gsLst>
                  <a:gs pos="0">
                    <a:srgbClr val="FF0000"/>
                  </a:gs>
                  <a:gs pos="33000">
                    <a:srgbClr val="FF9933"/>
                  </a:gs>
                  <a:gs pos="73000">
                    <a:srgbClr val="F65050"/>
                  </a:gs>
                </a:gsLst>
                <a:lin ang="900000" scaled="0"/>
                <a:tileRect/>
              </a:gradFill>
              <a:ln>
                <a:noFill/>
              </a:ln>
              <a:effectLst/>
              <a:scene3d>
                <a:camera prst="orthographicFront"/>
                <a:lightRig rig="threePt" dir="t"/>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38" name="Полилиния 37"/>
              <p:cNvSpPr/>
              <p:nvPr/>
            </p:nvSpPr>
            <p:spPr>
              <a:xfrm>
                <a:off x="1357290" y="2428868"/>
                <a:ext cx="1132609" cy="1031712"/>
              </a:xfrm>
              <a:custGeom>
                <a:avLst/>
                <a:gdLst>
                  <a:gd name="connsiteX0" fmla="*/ 0 w 1132609"/>
                  <a:gd name="connsiteY0" fmla="*/ 820881 h 883227"/>
                  <a:gd name="connsiteX1" fmla="*/ 207818 w 1132609"/>
                  <a:gd name="connsiteY1" fmla="*/ 0 h 883227"/>
                  <a:gd name="connsiteX2" fmla="*/ 1132609 w 1132609"/>
                  <a:gd name="connsiteY2" fmla="*/ 83127 h 883227"/>
                  <a:gd name="connsiteX3" fmla="*/ 883227 w 1132609"/>
                  <a:gd name="connsiteY3" fmla="*/ 883227 h 883227"/>
                  <a:gd name="connsiteX4" fmla="*/ 0 w 1132609"/>
                  <a:gd name="connsiteY4" fmla="*/ 820881 h 883227"/>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2609" h="1031712">
                    <a:moveTo>
                      <a:pt x="0" y="969366"/>
                    </a:moveTo>
                    <a:lnTo>
                      <a:pt x="207818" y="148485"/>
                    </a:lnTo>
                    <a:cubicBezTo>
                      <a:pt x="491405" y="74902"/>
                      <a:pt x="886690" y="0"/>
                      <a:pt x="1132609" y="231612"/>
                    </a:cubicBezTo>
                    <a:lnTo>
                      <a:pt x="883227" y="1031712"/>
                    </a:lnTo>
                    <a:cubicBezTo>
                      <a:pt x="636877" y="935609"/>
                      <a:pt x="316493" y="862872"/>
                      <a:pt x="0" y="969366"/>
                    </a:cubicBezTo>
                    <a:close/>
                  </a:path>
                </a:pathLst>
              </a:custGeom>
              <a:gradFill flip="none" rotWithShape="1">
                <a:gsLst>
                  <a:gs pos="0">
                    <a:schemeClr val="tx2">
                      <a:lumMod val="75000"/>
                    </a:schemeClr>
                  </a:gs>
                  <a:gs pos="33000">
                    <a:schemeClr val="accent1">
                      <a:lumMod val="40000"/>
                      <a:lumOff val="60000"/>
                    </a:schemeClr>
                  </a:gs>
                  <a:gs pos="73000">
                    <a:schemeClr val="accent1">
                      <a:lumMod val="75000"/>
                    </a:schemeClr>
                  </a:gs>
                </a:gsLst>
                <a:lin ang="900000" scaled="0"/>
                <a:tileRect/>
              </a:gradFill>
              <a:ln>
                <a:noFill/>
              </a:ln>
              <a:effectLst/>
              <a:scene3d>
                <a:camera prst="orthographicFront"/>
                <a:lightRig rig="threePt" dir="t"/>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39" name="Полилиния 38"/>
              <p:cNvSpPr/>
              <p:nvPr/>
            </p:nvSpPr>
            <p:spPr>
              <a:xfrm flipH="1" flipV="1">
                <a:off x="2418469" y="2704229"/>
                <a:ext cx="1132609" cy="1031712"/>
              </a:xfrm>
              <a:custGeom>
                <a:avLst/>
                <a:gdLst>
                  <a:gd name="connsiteX0" fmla="*/ 0 w 1132609"/>
                  <a:gd name="connsiteY0" fmla="*/ 820881 h 883227"/>
                  <a:gd name="connsiteX1" fmla="*/ 207818 w 1132609"/>
                  <a:gd name="connsiteY1" fmla="*/ 0 h 883227"/>
                  <a:gd name="connsiteX2" fmla="*/ 1132609 w 1132609"/>
                  <a:gd name="connsiteY2" fmla="*/ 83127 h 883227"/>
                  <a:gd name="connsiteX3" fmla="*/ 883227 w 1132609"/>
                  <a:gd name="connsiteY3" fmla="*/ 883227 h 883227"/>
                  <a:gd name="connsiteX4" fmla="*/ 0 w 1132609"/>
                  <a:gd name="connsiteY4" fmla="*/ 820881 h 883227"/>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2609" h="1031712">
                    <a:moveTo>
                      <a:pt x="0" y="969366"/>
                    </a:moveTo>
                    <a:lnTo>
                      <a:pt x="207818" y="148485"/>
                    </a:lnTo>
                    <a:cubicBezTo>
                      <a:pt x="491405" y="74902"/>
                      <a:pt x="886690" y="0"/>
                      <a:pt x="1132609" y="231612"/>
                    </a:cubicBezTo>
                    <a:lnTo>
                      <a:pt x="883227" y="1031712"/>
                    </a:lnTo>
                    <a:cubicBezTo>
                      <a:pt x="636877" y="935609"/>
                      <a:pt x="316493" y="862872"/>
                      <a:pt x="0" y="969366"/>
                    </a:cubicBezTo>
                    <a:close/>
                  </a:path>
                </a:pathLst>
              </a:custGeom>
              <a:gradFill flip="none" rotWithShape="1">
                <a:gsLst>
                  <a:gs pos="0">
                    <a:srgbClr val="FFC000"/>
                  </a:gs>
                  <a:gs pos="38000">
                    <a:srgbClr val="FFFF99"/>
                  </a:gs>
                  <a:gs pos="73000">
                    <a:srgbClr val="FFC000"/>
                  </a:gs>
                </a:gsLst>
                <a:lin ang="900000" scaled="0"/>
                <a:tileRect/>
              </a:gradFill>
              <a:ln>
                <a:noFill/>
              </a:ln>
              <a:effectLst/>
              <a:scene3d>
                <a:camera prst="orthographicFront"/>
                <a:lightRig rig="threePt" dir="t"/>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40" name="Полилиния 39"/>
              <p:cNvSpPr/>
              <p:nvPr/>
            </p:nvSpPr>
            <p:spPr>
              <a:xfrm flipH="1" flipV="1">
                <a:off x="2714612" y="1714488"/>
                <a:ext cx="1132609" cy="1031712"/>
              </a:xfrm>
              <a:custGeom>
                <a:avLst/>
                <a:gdLst>
                  <a:gd name="connsiteX0" fmla="*/ 0 w 1132609"/>
                  <a:gd name="connsiteY0" fmla="*/ 820881 h 883227"/>
                  <a:gd name="connsiteX1" fmla="*/ 207818 w 1132609"/>
                  <a:gd name="connsiteY1" fmla="*/ 0 h 883227"/>
                  <a:gd name="connsiteX2" fmla="*/ 1132609 w 1132609"/>
                  <a:gd name="connsiteY2" fmla="*/ 83127 h 883227"/>
                  <a:gd name="connsiteX3" fmla="*/ 883227 w 1132609"/>
                  <a:gd name="connsiteY3" fmla="*/ 883227 h 883227"/>
                  <a:gd name="connsiteX4" fmla="*/ 0 w 1132609"/>
                  <a:gd name="connsiteY4" fmla="*/ 820881 h 883227"/>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2609" h="1031712">
                    <a:moveTo>
                      <a:pt x="0" y="969366"/>
                    </a:moveTo>
                    <a:lnTo>
                      <a:pt x="207818" y="148485"/>
                    </a:lnTo>
                    <a:cubicBezTo>
                      <a:pt x="491405" y="74902"/>
                      <a:pt x="886690" y="0"/>
                      <a:pt x="1132609" y="231612"/>
                    </a:cubicBezTo>
                    <a:lnTo>
                      <a:pt x="883227" y="1031712"/>
                    </a:lnTo>
                    <a:cubicBezTo>
                      <a:pt x="636877" y="935609"/>
                      <a:pt x="316493" y="862872"/>
                      <a:pt x="0" y="969366"/>
                    </a:cubicBezTo>
                    <a:close/>
                  </a:path>
                </a:pathLst>
              </a:custGeom>
              <a:gradFill flip="none" rotWithShape="1">
                <a:gsLst>
                  <a:gs pos="0">
                    <a:srgbClr val="006600"/>
                  </a:gs>
                  <a:gs pos="38000">
                    <a:schemeClr val="accent3">
                      <a:lumMod val="60000"/>
                      <a:lumOff val="40000"/>
                    </a:schemeClr>
                  </a:gs>
                  <a:gs pos="73000">
                    <a:srgbClr val="008000"/>
                  </a:gs>
                </a:gsLst>
                <a:lin ang="900000" scaled="0"/>
                <a:tileRect/>
              </a:gradFill>
              <a:ln>
                <a:noFill/>
              </a:ln>
              <a:effectLst/>
              <a:scene3d>
                <a:camera prst="orthographicFront"/>
                <a:lightRig rig="threePt" dir="t"/>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grpSp>
      </p:grpSp>
      <p:pic>
        <p:nvPicPr>
          <p:cNvPr id="34826" name="Picture 4" descr="C:\Documents and Settings\Admin\Рабочий стол\paperclip.png"/>
          <p:cNvPicPr>
            <a:picLocks noChangeAspect="1" noChangeArrowheads="1"/>
          </p:cNvPicPr>
          <p:nvPr/>
        </p:nvPicPr>
        <p:blipFill>
          <a:blip r:embed="rId4"/>
          <a:srcRect/>
          <a:stretch>
            <a:fillRect/>
          </a:stretch>
        </p:blipFill>
        <p:spPr bwMode="auto">
          <a:xfrm>
            <a:off x="71438" y="71438"/>
            <a:ext cx="214312" cy="371475"/>
          </a:xfrm>
          <a:prstGeom prst="rect">
            <a:avLst/>
          </a:prstGeom>
          <a:noFill/>
          <a:ln w="9525">
            <a:noFill/>
            <a:miter lim="800000"/>
            <a:headEnd/>
            <a:tailEnd/>
          </a:ln>
        </p:spPr>
      </p:pic>
      <p:sp>
        <p:nvSpPr>
          <p:cNvPr id="43" name="Прямоугольник 42"/>
          <p:cNvSpPr/>
          <p:nvPr/>
        </p:nvSpPr>
        <p:spPr>
          <a:xfrm>
            <a:off x="857224" y="6357958"/>
            <a:ext cx="7358114" cy="500042"/>
          </a:xfrm>
          <a:prstGeom prst="rect">
            <a:avLst/>
          </a:prstGeom>
          <a:solidFill>
            <a:schemeClr val="bg1">
              <a:alpha val="28000"/>
            </a:schemeClr>
          </a:solidFill>
          <a:ln>
            <a:noFill/>
          </a:ln>
          <a:scene3d>
            <a:camera prst="orthographicFront"/>
            <a:lightRig rig="threePt" dir="t"/>
          </a:scene3d>
          <a:sp3d>
            <a:bevelT w="82550" h="571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b="1" dirty="0"/>
              <a:t>Карта звездного неба из программы </a:t>
            </a:r>
            <a:r>
              <a:rPr lang="en-US" b="1" dirty="0" err="1"/>
              <a:t>Stellarium</a:t>
            </a:r>
            <a:endParaRPr lang="ru-RU" b="1" dirty="0"/>
          </a:p>
        </p:txBody>
      </p:sp>
      <p:pic>
        <p:nvPicPr>
          <p:cNvPr id="34830" name="Picture 2"/>
          <p:cNvPicPr>
            <a:picLocks noChangeAspect="1" noChangeArrowheads="1"/>
          </p:cNvPicPr>
          <p:nvPr/>
        </p:nvPicPr>
        <p:blipFill>
          <a:blip r:embed="rId5"/>
          <a:srcRect/>
          <a:stretch>
            <a:fillRect/>
          </a:stretch>
        </p:blipFill>
        <p:spPr bwMode="auto">
          <a:xfrm>
            <a:off x="142875" y="642938"/>
            <a:ext cx="8858250" cy="5567362"/>
          </a:xfrm>
          <a:prstGeom prst="rect">
            <a:avLst/>
          </a:prstGeom>
          <a:noFill/>
          <a:ln w="9525">
            <a:noFill/>
            <a:miter lim="800000"/>
            <a:headEnd/>
            <a:tailEnd/>
          </a:ln>
        </p:spPr>
      </p:pic>
      <p:pic>
        <p:nvPicPr>
          <p:cNvPr id="34831" name="Picture 2"/>
          <p:cNvPicPr>
            <a:picLocks noChangeAspect="1" noChangeArrowheads="1"/>
          </p:cNvPicPr>
          <p:nvPr/>
        </p:nvPicPr>
        <p:blipFill>
          <a:blip r:embed="rId6"/>
          <a:srcRect/>
          <a:stretch>
            <a:fillRect/>
          </a:stretch>
        </p:blipFill>
        <p:spPr bwMode="auto">
          <a:xfrm>
            <a:off x="5572125" y="3286125"/>
            <a:ext cx="3192463" cy="2819400"/>
          </a:xfrm>
          <a:prstGeom prst="rect">
            <a:avLst/>
          </a:prstGeom>
          <a:noFill/>
          <a:ln w="9525">
            <a:noFill/>
            <a:miter lim="800000"/>
            <a:headEnd/>
            <a:tailEnd/>
          </a:ln>
        </p:spPr>
      </p:pic>
      <p:grpSp>
        <p:nvGrpSpPr>
          <p:cNvPr id="28" name="Прямоугольник 27"/>
          <p:cNvGrpSpPr>
            <a:grpSpLocks/>
          </p:cNvGrpSpPr>
          <p:nvPr/>
        </p:nvGrpSpPr>
        <p:grpSpPr bwMode="auto">
          <a:xfrm>
            <a:off x="231775" y="1536700"/>
            <a:ext cx="4071938" cy="2779713"/>
            <a:chOff x="146" y="968"/>
            <a:chExt cx="2565" cy="1751"/>
          </a:xfrm>
        </p:grpSpPr>
        <p:pic>
          <p:nvPicPr>
            <p:cNvPr id="34832" name="Прямоугольник 27"/>
            <p:cNvPicPr>
              <a:picLocks noChangeArrowheads="1"/>
            </p:cNvPicPr>
            <p:nvPr/>
          </p:nvPicPr>
          <p:blipFill>
            <a:blip r:embed="rId7"/>
            <a:srcRect/>
            <a:stretch>
              <a:fillRect/>
            </a:stretch>
          </p:blipFill>
          <p:spPr bwMode="auto">
            <a:xfrm>
              <a:off x="146" y="968"/>
              <a:ext cx="2565" cy="1751"/>
            </a:xfrm>
            <a:prstGeom prst="rect">
              <a:avLst/>
            </a:prstGeom>
            <a:noFill/>
          </p:spPr>
        </p:pic>
        <p:sp>
          <p:nvSpPr>
            <p:cNvPr id="34833" name="Text Box 17"/>
            <p:cNvSpPr txBox="1">
              <a:spLocks noChangeArrowheads="1"/>
            </p:cNvSpPr>
            <p:nvPr/>
          </p:nvSpPr>
          <p:spPr bwMode="auto">
            <a:xfrm>
              <a:off x="249" y="1071"/>
              <a:ext cx="2359" cy="1543"/>
            </a:xfrm>
            <a:prstGeom prst="rect">
              <a:avLst/>
            </a:prstGeom>
            <a:noFill/>
            <a:ln w="9525">
              <a:noFill/>
              <a:miter lim="800000"/>
              <a:headEnd/>
              <a:tailEnd/>
            </a:ln>
          </p:spPr>
          <p:txBody>
            <a:bodyPr anchor="ctr"/>
            <a:lstStyle/>
            <a:p>
              <a:r>
                <a:rPr lang="ru-RU">
                  <a:solidFill>
                    <a:srgbClr val="FFFFFF"/>
                  </a:solidFill>
                  <a:latin typeface="Calibri" pitchFamily="34" charset="0"/>
                </a:rPr>
                <a:t>В скоплении NGC 3603 также были измерены массы двух звезд, входящих в двойную систему. Судя по оценкам, каждая из этих звезд при рождении имела массу около 150 солнечных. </a:t>
              </a:r>
            </a:p>
          </p:txBody>
        </p:sp>
      </p:grpSp>
      <p:cxnSp>
        <p:nvCxnSpPr>
          <p:cNvPr id="34" name="Прямая со стрелкой 33"/>
          <p:cNvCxnSpPr/>
          <p:nvPr/>
        </p:nvCxnSpPr>
        <p:spPr>
          <a:xfrm rot="10800000">
            <a:off x="4714875" y="3571875"/>
            <a:ext cx="2214563" cy="107156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pic>
        <p:nvPicPr>
          <p:cNvPr id="21" name="Заголовок 20"/>
          <p:cNvPicPr>
            <a:picLocks noGrp="1" noChangeArrowheads="1"/>
          </p:cNvPicPr>
          <p:nvPr>
            <p:ph type="title"/>
          </p:nvPr>
        </p:nvPicPr>
        <p:blipFill>
          <a:blip r:embed="rId8"/>
          <a:srcRect/>
          <a:stretch>
            <a:fillRect/>
          </a:stretch>
        </p:blipFill>
        <p:spPr>
          <a:xfrm>
            <a:off x="176213" y="-115888"/>
            <a:ext cx="7351712" cy="1268413"/>
          </a:xfrm>
        </p:spPr>
      </p:pic>
    </p:spTree>
  </p:cSld>
  <p:clrMapOvr>
    <a:masterClrMapping/>
  </p:clrMapOvr>
  <p:transition advTm="1000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5" name="Рисунок 24"/>
          <p:cNvPicPr>
            <a:picLocks noChangeAspect="1" noChangeArrowheads="1"/>
          </p:cNvPicPr>
          <p:nvPr/>
        </p:nvPicPr>
        <p:blipFill>
          <a:blip r:embed="rId3"/>
          <a:srcRect/>
          <a:stretch>
            <a:fillRect/>
          </a:stretch>
        </p:blipFill>
        <p:spPr bwMode="auto">
          <a:xfrm>
            <a:off x="0" y="1071563"/>
            <a:ext cx="5357813" cy="4714875"/>
          </a:xfrm>
          <a:prstGeom prst="rect">
            <a:avLst/>
          </a:prstGeom>
          <a:noFill/>
          <a:ln w="9525">
            <a:noFill/>
            <a:miter lim="800000"/>
            <a:headEnd/>
            <a:tailEnd/>
          </a:ln>
        </p:spPr>
      </p:pic>
      <p:sp>
        <p:nvSpPr>
          <p:cNvPr id="7" name="Прямоугольник 6"/>
          <p:cNvSpPr/>
          <p:nvPr/>
        </p:nvSpPr>
        <p:spPr>
          <a:xfrm>
            <a:off x="0" y="6357958"/>
            <a:ext cx="9144000" cy="500042"/>
          </a:xfrm>
          <a:prstGeom prst="rect">
            <a:avLst/>
          </a:prstGeom>
          <a:gradFill flip="none" rotWithShape="1">
            <a:gsLst>
              <a:gs pos="8000">
                <a:schemeClr val="accent1">
                  <a:tint val="44500"/>
                  <a:satMod val="160000"/>
                  <a:alpha val="27000"/>
                </a:schemeClr>
              </a:gs>
              <a:gs pos="10000">
                <a:schemeClr val="accent1">
                  <a:tint val="23500"/>
                  <a:satMod val="160000"/>
                  <a:alpha val="51000"/>
                </a:schemeClr>
              </a:gs>
              <a:gs pos="15000">
                <a:schemeClr val="accent1">
                  <a:tint val="23500"/>
                  <a:satMod val="160000"/>
                  <a:alpha val="46000"/>
                </a:schemeClr>
              </a:gs>
              <a:gs pos="26000">
                <a:schemeClr val="accent1">
                  <a:tint val="23500"/>
                  <a:satMod val="160000"/>
                  <a:alpha val="15000"/>
                </a:schemeClr>
              </a:gs>
              <a:gs pos="29000">
                <a:schemeClr val="bg1">
                  <a:alpha val="13000"/>
                </a:schemeClr>
              </a:gs>
              <a:gs pos="38000">
                <a:schemeClr val="bg1">
                  <a:alpha val="41000"/>
                </a:schemeClr>
              </a:gs>
              <a:gs pos="48000">
                <a:schemeClr val="bg1">
                  <a:alpha val="27000"/>
                </a:schemeClr>
              </a:gs>
              <a:gs pos="50000">
                <a:schemeClr val="bg1">
                  <a:alpha val="17000"/>
                </a:schemeClr>
              </a:gs>
              <a:gs pos="70000">
                <a:schemeClr val="bg1">
                  <a:alpha val="13000"/>
                </a:schemeClr>
              </a:gs>
              <a:gs pos="72000">
                <a:schemeClr val="bg1">
                  <a:alpha val="37000"/>
                </a:schemeClr>
              </a:gs>
            </a:gsLst>
            <a:lin ang="7200000" scaled="0"/>
            <a:tileRect/>
          </a:gradFill>
          <a:ln>
            <a:noFill/>
          </a:ln>
          <a:scene3d>
            <a:camera prst="orthographicFront"/>
            <a:lightRig rig="threePt" dir="t"/>
          </a:scene3d>
          <a:sp3d>
            <a:bevelT w="38100" h="571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5" name="Прямоугольник 14"/>
          <p:cNvSpPr/>
          <p:nvPr/>
        </p:nvSpPr>
        <p:spPr>
          <a:xfrm>
            <a:off x="0" y="0"/>
            <a:ext cx="9144000" cy="500042"/>
          </a:xfrm>
          <a:prstGeom prst="rect">
            <a:avLst/>
          </a:prstGeom>
          <a:gradFill flip="none" rotWithShape="1">
            <a:gsLst>
              <a:gs pos="8000">
                <a:schemeClr val="accent1">
                  <a:tint val="44500"/>
                  <a:satMod val="160000"/>
                  <a:alpha val="27000"/>
                </a:schemeClr>
              </a:gs>
              <a:gs pos="10000">
                <a:schemeClr val="accent1">
                  <a:tint val="23500"/>
                  <a:satMod val="160000"/>
                  <a:alpha val="51000"/>
                </a:schemeClr>
              </a:gs>
              <a:gs pos="15000">
                <a:schemeClr val="accent1">
                  <a:tint val="23500"/>
                  <a:satMod val="160000"/>
                  <a:alpha val="46000"/>
                </a:schemeClr>
              </a:gs>
              <a:gs pos="26000">
                <a:schemeClr val="accent1">
                  <a:tint val="23500"/>
                  <a:satMod val="160000"/>
                  <a:alpha val="15000"/>
                </a:schemeClr>
              </a:gs>
              <a:gs pos="29000">
                <a:schemeClr val="bg1">
                  <a:alpha val="13000"/>
                </a:schemeClr>
              </a:gs>
              <a:gs pos="38000">
                <a:schemeClr val="bg1">
                  <a:alpha val="41000"/>
                </a:schemeClr>
              </a:gs>
              <a:gs pos="48000">
                <a:schemeClr val="bg1">
                  <a:alpha val="27000"/>
                </a:schemeClr>
              </a:gs>
              <a:gs pos="50000">
                <a:schemeClr val="bg1">
                  <a:alpha val="17000"/>
                </a:schemeClr>
              </a:gs>
              <a:gs pos="70000">
                <a:schemeClr val="bg1">
                  <a:alpha val="13000"/>
                </a:schemeClr>
              </a:gs>
              <a:gs pos="72000">
                <a:schemeClr val="bg1">
                  <a:alpha val="37000"/>
                </a:schemeClr>
              </a:gs>
            </a:gsLst>
            <a:lin ang="18000000" scaled="0"/>
            <a:tileRect/>
          </a:gradFill>
          <a:ln>
            <a:noFill/>
          </a:ln>
          <a:scene3d>
            <a:camera prst="orthographicFront"/>
            <a:lightRig rig="threePt" dir="t"/>
          </a:scene3d>
          <a:sp3d>
            <a:bevelT w="38100" h="571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pic>
        <p:nvPicPr>
          <p:cNvPr id="21" name="Заголовок 20"/>
          <p:cNvPicPr>
            <a:picLocks noGrp="1" noChangeArrowheads="1"/>
          </p:cNvPicPr>
          <p:nvPr>
            <p:ph type="title"/>
          </p:nvPr>
        </p:nvPicPr>
        <p:blipFill>
          <a:blip r:embed="rId4"/>
          <a:srcRect/>
          <a:stretch>
            <a:fillRect/>
          </a:stretch>
        </p:blipFill>
        <p:spPr>
          <a:xfrm>
            <a:off x="-42863" y="-115888"/>
            <a:ext cx="7437438" cy="1268413"/>
          </a:xfrm>
        </p:spPr>
      </p:pic>
      <p:sp>
        <p:nvSpPr>
          <p:cNvPr id="36873" name="Дата 20"/>
          <p:cNvSpPr>
            <a:spLocks noGrp="1"/>
          </p:cNvSpPr>
          <p:nvPr>
            <p:ph type="dt" sz="quarter" idx="10"/>
          </p:nvPr>
        </p:nvSpPr>
        <p:spPr bwMode="auto">
          <a:xfrm>
            <a:off x="8286750" y="6410325"/>
            <a:ext cx="857250" cy="365125"/>
          </a:xfrm>
          <a:noFill/>
          <a:ln>
            <a:miter lim="800000"/>
            <a:headEnd/>
            <a:tailEnd/>
          </a:ln>
        </p:spPr>
        <p:txBody>
          <a:bodyPr wrap="square" numCol="1" anchorCtr="0" compatLnSpc="1">
            <a:prstTxWarp prst="textNoShape">
              <a:avLst/>
            </a:prstTxWarp>
          </a:bodyPr>
          <a:lstStyle/>
          <a:p>
            <a:pPr fontAlgn="base">
              <a:spcBef>
                <a:spcPct val="0"/>
              </a:spcBef>
              <a:spcAft>
                <a:spcPct val="0"/>
              </a:spcAft>
            </a:pPr>
            <a:fld id="{B07A77A3-9D71-42F2-88EC-EF15E7C28952}" type="datetime10">
              <a:rPr lang="ru-RU" sz="2000" b="1">
                <a:solidFill>
                  <a:schemeClr val="bg1"/>
                </a:solidFill>
              </a:rPr>
              <a:pPr fontAlgn="base">
                <a:spcBef>
                  <a:spcPct val="0"/>
                </a:spcBef>
                <a:spcAft>
                  <a:spcPct val="0"/>
                </a:spcAft>
              </a:pPr>
              <a:t>13:47</a:t>
            </a:fld>
            <a:endParaRPr lang="ru-RU" sz="2000" b="1">
              <a:solidFill>
                <a:schemeClr val="bg1"/>
              </a:solidFill>
            </a:endParaRPr>
          </a:p>
        </p:txBody>
      </p:sp>
      <p:grpSp>
        <p:nvGrpSpPr>
          <p:cNvPr id="36874" name="Группа 32"/>
          <p:cNvGrpSpPr>
            <a:grpSpLocks/>
          </p:cNvGrpSpPr>
          <p:nvPr/>
        </p:nvGrpSpPr>
        <p:grpSpPr bwMode="auto">
          <a:xfrm>
            <a:off x="7507288" y="60325"/>
            <a:ext cx="1504950" cy="360363"/>
            <a:chOff x="7507577" y="60263"/>
            <a:chExt cx="1505237" cy="360009"/>
          </a:xfrm>
        </p:grpSpPr>
        <p:sp>
          <p:nvSpPr>
            <p:cNvPr id="23" name="Скругленный прямоугольник 22">
              <a:hlinkClick r:id="" action="ppaction://hlinkshowjump?jump=endshow"/>
            </p:cNvPr>
            <p:cNvSpPr/>
            <p:nvPr/>
          </p:nvSpPr>
          <p:spPr>
            <a:xfrm>
              <a:off x="8584218" y="63106"/>
              <a:ext cx="428596" cy="357166"/>
            </a:xfrm>
            <a:prstGeom prst="roundRect">
              <a:avLst/>
            </a:prstGeom>
            <a:gradFill>
              <a:gsLst>
                <a:gs pos="0">
                  <a:schemeClr val="bg1">
                    <a:alpha val="13000"/>
                  </a:schemeClr>
                </a:gs>
                <a:gs pos="100000">
                  <a:schemeClr val="bg1">
                    <a:alpha val="37000"/>
                  </a:schemeClr>
                </a:gs>
              </a:gsLst>
              <a:lin ang="18000000" scaled="0"/>
            </a:gradFill>
            <a:ln w="6350">
              <a:solidFill>
                <a:schemeClr val="bg1"/>
              </a:solidFill>
            </a:ln>
            <a:effectLst>
              <a:outerShdw blurRad="50800" dist="50800" dir="5400000" algn="ctr" rotWithShape="0">
                <a:schemeClr val="bg1">
                  <a:alpha val="37000"/>
                </a:schemeClr>
              </a:outerShdw>
            </a:effectLst>
            <a:scene3d>
              <a:camera prst="orthographicFront"/>
              <a:lightRig rig="threePt" dir="t"/>
            </a:scene3d>
            <a:sp3d>
              <a:bevelT w="1079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24" name="Умножение 23">
              <a:hlinkClick r:id="" action="ppaction://hlinkshowjump?jump=endshow"/>
            </p:cNvPr>
            <p:cNvSpPr/>
            <p:nvPr/>
          </p:nvSpPr>
          <p:spPr>
            <a:xfrm>
              <a:off x="8633329" y="72951"/>
              <a:ext cx="325500" cy="325118"/>
            </a:xfrm>
            <a:prstGeom prst="mathMultiply">
              <a:avLst/>
            </a:prstGeom>
            <a:solidFill>
              <a:schemeClr val="bg1">
                <a:alpha val="57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29" name="Скругленный прямоугольник 28">
              <a:hlinkClick r:id="" action="ppaction://hlinkshowjump?jump=nextslide"/>
            </p:cNvPr>
            <p:cNvSpPr/>
            <p:nvPr/>
          </p:nvSpPr>
          <p:spPr>
            <a:xfrm>
              <a:off x="8045898" y="60263"/>
              <a:ext cx="428596" cy="357166"/>
            </a:xfrm>
            <a:prstGeom prst="roundRect">
              <a:avLst/>
            </a:prstGeom>
            <a:gradFill>
              <a:gsLst>
                <a:gs pos="0">
                  <a:schemeClr val="bg1">
                    <a:alpha val="13000"/>
                  </a:schemeClr>
                </a:gs>
                <a:gs pos="100000">
                  <a:schemeClr val="bg1">
                    <a:alpha val="37000"/>
                  </a:schemeClr>
                </a:gs>
              </a:gsLst>
              <a:lin ang="18000000" scaled="0"/>
            </a:gradFill>
            <a:ln w="6350">
              <a:solidFill>
                <a:schemeClr val="bg1"/>
              </a:solidFill>
            </a:ln>
            <a:effectLst>
              <a:outerShdw blurRad="50800" dist="50800" dir="5400000" algn="ctr" rotWithShape="0">
                <a:schemeClr val="bg1">
                  <a:alpha val="37000"/>
                </a:schemeClr>
              </a:outerShdw>
            </a:effectLst>
            <a:scene3d>
              <a:camera prst="orthographicFront"/>
              <a:lightRig rig="threePt" dir="t"/>
            </a:scene3d>
            <a:sp3d>
              <a:bevelT w="1079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30" name="Скругленный прямоугольник 29">
              <a:hlinkClick r:id="" action="ppaction://hlinkshowjump?jump=previousslide"/>
            </p:cNvPr>
            <p:cNvSpPr/>
            <p:nvPr/>
          </p:nvSpPr>
          <p:spPr>
            <a:xfrm>
              <a:off x="7507577" y="60287"/>
              <a:ext cx="428596" cy="357166"/>
            </a:xfrm>
            <a:prstGeom prst="roundRect">
              <a:avLst/>
            </a:prstGeom>
            <a:gradFill>
              <a:gsLst>
                <a:gs pos="0">
                  <a:schemeClr val="bg1">
                    <a:alpha val="13000"/>
                  </a:schemeClr>
                </a:gs>
                <a:gs pos="100000">
                  <a:schemeClr val="bg1">
                    <a:alpha val="37000"/>
                  </a:schemeClr>
                </a:gs>
              </a:gsLst>
              <a:lin ang="18000000" scaled="0"/>
            </a:gradFill>
            <a:ln w="6350">
              <a:solidFill>
                <a:schemeClr val="bg1"/>
              </a:solidFill>
            </a:ln>
            <a:effectLst>
              <a:outerShdw blurRad="50800" dist="50800" dir="5400000" algn="ctr" rotWithShape="0">
                <a:schemeClr val="bg1">
                  <a:alpha val="37000"/>
                </a:schemeClr>
              </a:outerShdw>
            </a:effectLst>
            <a:scene3d>
              <a:camera prst="orthographicFront"/>
              <a:lightRig rig="threePt" dir="t"/>
            </a:scene3d>
            <a:sp3d>
              <a:bevelT w="1079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31" name="Нашивка 30">
              <a:hlinkClick r:id="" action="ppaction://hlinkshowjump?jump=nextslide"/>
            </p:cNvPr>
            <p:cNvSpPr/>
            <p:nvPr/>
          </p:nvSpPr>
          <p:spPr>
            <a:xfrm>
              <a:off x="8136347" y="125287"/>
              <a:ext cx="214353" cy="182383"/>
            </a:xfrm>
            <a:prstGeom prst="chevron">
              <a:avLst/>
            </a:prstGeom>
            <a:solidFill>
              <a:schemeClr val="bg1">
                <a:alpha val="57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32" name="Нашивка 31">
              <a:hlinkClick r:id="" action="ppaction://hlinkshowjump?jump=previousslide"/>
            </p:cNvPr>
            <p:cNvSpPr/>
            <p:nvPr/>
          </p:nvSpPr>
          <p:spPr>
            <a:xfrm flipH="1">
              <a:off x="7594906" y="125287"/>
              <a:ext cx="214354" cy="182383"/>
            </a:xfrm>
            <a:prstGeom prst="chevron">
              <a:avLst/>
            </a:prstGeom>
            <a:solidFill>
              <a:schemeClr val="bg1">
                <a:alpha val="57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grpSp>
      <p:grpSp>
        <p:nvGrpSpPr>
          <p:cNvPr id="36875" name="Группа 33"/>
          <p:cNvGrpSpPr>
            <a:grpSpLocks/>
          </p:cNvGrpSpPr>
          <p:nvPr/>
        </p:nvGrpSpPr>
        <p:grpSpPr bwMode="auto">
          <a:xfrm>
            <a:off x="103188" y="6357938"/>
            <a:ext cx="500062" cy="500062"/>
            <a:chOff x="102579" y="6357958"/>
            <a:chExt cx="500066" cy="500066"/>
          </a:xfrm>
        </p:grpSpPr>
        <p:sp>
          <p:nvSpPr>
            <p:cNvPr id="35" name="Овал 34"/>
            <p:cNvSpPr/>
            <p:nvPr/>
          </p:nvSpPr>
          <p:spPr>
            <a:xfrm>
              <a:off x="102579" y="6357958"/>
              <a:ext cx="500066" cy="500066"/>
            </a:xfrm>
            <a:prstGeom prst="ellipse">
              <a:avLst/>
            </a:prstGeom>
            <a:gradFill flip="none" rotWithShape="1">
              <a:gsLst>
                <a:gs pos="0">
                  <a:schemeClr val="tx2">
                    <a:lumMod val="75000"/>
                  </a:schemeClr>
                </a:gs>
                <a:gs pos="34000">
                  <a:schemeClr val="tx2">
                    <a:lumMod val="60000"/>
                    <a:lumOff val="40000"/>
                  </a:schemeClr>
                </a:gs>
                <a:gs pos="100000">
                  <a:schemeClr val="tx2">
                    <a:lumMod val="75000"/>
                  </a:schemeClr>
                </a:gs>
              </a:gsLst>
              <a:lin ang="2700000" scaled="1"/>
              <a:tileRect/>
            </a:gradFill>
            <a:ln>
              <a:noFill/>
            </a:ln>
            <a:effectLst>
              <a:outerShdw blurRad="177800" sx="102000" sy="102000" algn="ctr" rotWithShape="0">
                <a:schemeClr val="bg1">
                  <a:alpha val="40000"/>
                </a:schemeClr>
              </a:outerShdw>
            </a:effectLst>
            <a:scene3d>
              <a:camera prst="orthographicFront"/>
              <a:lightRig rig="threePt" dir="t"/>
            </a:scene3d>
            <a:sp3d>
              <a:bevelT w="254000" h="57150"/>
              <a:bevelB/>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grpSp>
          <p:nvGrpSpPr>
            <p:cNvPr id="4" name="Группа 8"/>
            <p:cNvGrpSpPr/>
            <p:nvPr/>
          </p:nvGrpSpPr>
          <p:grpSpPr>
            <a:xfrm>
              <a:off x="162326" y="6411213"/>
              <a:ext cx="367582" cy="357191"/>
              <a:chOff x="1357290" y="1428736"/>
              <a:chExt cx="2489931" cy="2307205"/>
            </a:xfrm>
            <a:effectLst>
              <a:outerShdw blurRad="50800" dist="12700" dir="4440000" algn="ctr" rotWithShape="0">
                <a:schemeClr val="tx1">
                  <a:alpha val="69000"/>
                </a:schemeClr>
              </a:outerShdw>
            </a:effectLst>
          </p:grpSpPr>
          <p:sp>
            <p:nvSpPr>
              <p:cNvPr id="37" name="Полилиния 36"/>
              <p:cNvSpPr/>
              <p:nvPr/>
            </p:nvSpPr>
            <p:spPr>
              <a:xfrm>
                <a:off x="1643042" y="1428736"/>
                <a:ext cx="1132609" cy="1031712"/>
              </a:xfrm>
              <a:custGeom>
                <a:avLst/>
                <a:gdLst>
                  <a:gd name="connsiteX0" fmla="*/ 0 w 1132609"/>
                  <a:gd name="connsiteY0" fmla="*/ 820881 h 883227"/>
                  <a:gd name="connsiteX1" fmla="*/ 207818 w 1132609"/>
                  <a:gd name="connsiteY1" fmla="*/ 0 h 883227"/>
                  <a:gd name="connsiteX2" fmla="*/ 1132609 w 1132609"/>
                  <a:gd name="connsiteY2" fmla="*/ 83127 h 883227"/>
                  <a:gd name="connsiteX3" fmla="*/ 883227 w 1132609"/>
                  <a:gd name="connsiteY3" fmla="*/ 883227 h 883227"/>
                  <a:gd name="connsiteX4" fmla="*/ 0 w 1132609"/>
                  <a:gd name="connsiteY4" fmla="*/ 820881 h 883227"/>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2609" h="1031712">
                    <a:moveTo>
                      <a:pt x="0" y="969366"/>
                    </a:moveTo>
                    <a:lnTo>
                      <a:pt x="207818" y="148485"/>
                    </a:lnTo>
                    <a:cubicBezTo>
                      <a:pt x="491405" y="74902"/>
                      <a:pt x="886690" y="0"/>
                      <a:pt x="1132609" y="231612"/>
                    </a:cubicBezTo>
                    <a:lnTo>
                      <a:pt x="883227" y="1031712"/>
                    </a:lnTo>
                    <a:cubicBezTo>
                      <a:pt x="636877" y="935609"/>
                      <a:pt x="316493" y="862872"/>
                      <a:pt x="0" y="969366"/>
                    </a:cubicBezTo>
                    <a:close/>
                  </a:path>
                </a:pathLst>
              </a:custGeom>
              <a:gradFill flip="none" rotWithShape="1">
                <a:gsLst>
                  <a:gs pos="0">
                    <a:srgbClr val="FF0000"/>
                  </a:gs>
                  <a:gs pos="33000">
                    <a:srgbClr val="FF9933"/>
                  </a:gs>
                  <a:gs pos="73000">
                    <a:srgbClr val="F65050"/>
                  </a:gs>
                </a:gsLst>
                <a:lin ang="900000" scaled="0"/>
                <a:tileRect/>
              </a:gradFill>
              <a:ln>
                <a:noFill/>
              </a:ln>
              <a:effectLst/>
              <a:scene3d>
                <a:camera prst="orthographicFront"/>
                <a:lightRig rig="threePt" dir="t"/>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38" name="Полилиния 37"/>
              <p:cNvSpPr/>
              <p:nvPr/>
            </p:nvSpPr>
            <p:spPr>
              <a:xfrm>
                <a:off x="1357290" y="2428868"/>
                <a:ext cx="1132609" cy="1031712"/>
              </a:xfrm>
              <a:custGeom>
                <a:avLst/>
                <a:gdLst>
                  <a:gd name="connsiteX0" fmla="*/ 0 w 1132609"/>
                  <a:gd name="connsiteY0" fmla="*/ 820881 h 883227"/>
                  <a:gd name="connsiteX1" fmla="*/ 207818 w 1132609"/>
                  <a:gd name="connsiteY1" fmla="*/ 0 h 883227"/>
                  <a:gd name="connsiteX2" fmla="*/ 1132609 w 1132609"/>
                  <a:gd name="connsiteY2" fmla="*/ 83127 h 883227"/>
                  <a:gd name="connsiteX3" fmla="*/ 883227 w 1132609"/>
                  <a:gd name="connsiteY3" fmla="*/ 883227 h 883227"/>
                  <a:gd name="connsiteX4" fmla="*/ 0 w 1132609"/>
                  <a:gd name="connsiteY4" fmla="*/ 820881 h 883227"/>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2609" h="1031712">
                    <a:moveTo>
                      <a:pt x="0" y="969366"/>
                    </a:moveTo>
                    <a:lnTo>
                      <a:pt x="207818" y="148485"/>
                    </a:lnTo>
                    <a:cubicBezTo>
                      <a:pt x="491405" y="74902"/>
                      <a:pt x="886690" y="0"/>
                      <a:pt x="1132609" y="231612"/>
                    </a:cubicBezTo>
                    <a:lnTo>
                      <a:pt x="883227" y="1031712"/>
                    </a:lnTo>
                    <a:cubicBezTo>
                      <a:pt x="636877" y="935609"/>
                      <a:pt x="316493" y="862872"/>
                      <a:pt x="0" y="969366"/>
                    </a:cubicBezTo>
                    <a:close/>
                  </a:path>
                </a:pathLst>
              </a:custGeom>
              <a:gradFill flip="none" rotWithShape="1">
                <a:gsLst>
                  <a:gs pos="0">
                    <a:schemeClr val="tx2">
                      <a:lumMod val="75000"/>
                    </a:schemeClr>
                  </a:gs>
                  <a:gs pos="33000">
                    <a:schemeClr val="accent1">
                      <a:lumMod val="40000"/>
                      <a:lumOff val="60000"/>
                    </a:schemeClr>
                  </a:gs>
                  <a:gs pos="73000">
                    <a:schemeClr val="accent1">
                      <a:lumMod val="75000"/>
                    </a:schemeClr>
                  </a:gs>
                </a:gsLst>
                <a:lin ang="900000" scaled="0"/>
                <a:tileRect/>
              </a:gradFill>
              <a:ln>
                <a:noFill/>
              </a:ln>
              <a:effectLst/>
              <a:scene3d>
                <a:camera prst="orthographicFront"/>
                <a:lightRig rig="threePt" dir="t"/>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39" name="Полилиния 38"/>
              <p:cNvSpPr/>
              <p:nvPr/>
            </p:nvSpPr>
            <p:spPr>
              <a:xfrm flipH="1" flipV="1">
                <a:off x="2418469" y="2704229"/>
                <a:ext cx="1132609" cy="1031712"/>
              </a:xfrm>
              <a:custGeom>
                <a:avLst/>
                <a:gdLst>
                  <a:gd name="connsiteX0" fmla="*/ 0 w 1132609"/>
                  <a:gd name="connsiteY0" fmla="*/ 820881 h 883227"/>
                  <a:gd name="connsiteX1" fmla="*/ 207818 w 1132609"/>
                  <a:gd name="connsiteY1" fmla="*/ 0 h 883227"/>
                  <a:gd name="connsiteX2" fmla="*/ 1132609 w 1132609"/>
                  <a:gd name="connsiteY2" fmla="*/ 83127 h 883227"/>
                  <a:gd name="connsiteX3" fmla="*/ 883227 w 1132609"/>
                  <a:gd name="connsiteY3" fmla="*/ 883227 h 883227"/>
                  <a:gd name="connsiteX4" fmla="*/ 0 w 1132609"/>
                  <a:gd name="connsiteY4" fmla="*/ 820881 h 883227"/>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2609" h="1031712">
                    <a:moveTo>
                      <a:pt x="0" y="969366"/>
                    </a:moveTo>
                    <a:lnTo>
                      <a:pt x="207818" y="148485"/>
                    </a:lnTo>
                    <a:cubicBezTo>
                      <a:pt x="491405" y="74902"/>
                      <a:pt x="886690" y="0"/>
                      <a:pt x="1132609" y="231612"/>
                    </a:cubicBezTo>
                    <a:lnTo>
                      <a:pt x="883227" y="1031712"/>
                    </a:lnTo>
                    <a:cubicBezTo>
                      <a:pt x="636877" y="935609"/>
                      <a:pt x="316493" y="862872"/>
                      <a:pt x="0" y="969366"/>
                    </a:cubicBezTo>
                    <a:close/>
                  </a:path>
                </a:pathLst>
              </a:custGeom>
              <a:gradFill flip="none" rotWithShape="1">
                <a:gsLst>
                  <a:gs pos="0">
                    <a:srgbClr val="FFC000"/>
                  </a:gs>
                  <a:gs pos="38000">
                    <a:srgbClr val="FFFF99"/>
                  </a:gs>
                  <a:gs pos="73000">
                    <a:srgbClr val="FFC000"/>
                  </a:gs>
                </a:gsLst>
                <a:lin ang="900000" scaled="0"/>
                <a:tileRect/>
              </a:gradFill>
              <a:ln>
                <a:noFill/>
              </a:ln>
              <a:effectLst/>
              <a:scene3d>
                <a:camera prst="orthographicFront"/>
                <a:lightRig rig="threePt" dir="t"/>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40" name="Полилиния 39"/>
              <p:cNvSpPr/>
              <p:nvPr/>
            </p:nvSpPr>
            <p:spPr>
              <a:xfrm flipH="1" flipV="1">
                <a:off x="2714612" y="1714488"/>
                <a:ext cx="1132609" cy="1031712"/>
              </a:xfrm>
              <a:custGeom>
                <a:avLst/>
                <a:gdLst>
                  <a:gd name="connsiteX0" fmla="*/ 0 w 1132609"/>
                  <a:gd name="connsiteY0" fmla="*/ 820881 h 883227"/>
                  <a:gd name="connsiteX1" fmla="*/ 207818 w 1132609"/>
                  <a:gd name="connsiteY1" fmla="*/ 0 h 883227"/>
                  <a:gd name="connsiteX2" fmla="*/ 1132609 w 1132609"/>
                  <a:gd name="connsiteY2" fmla="*/ 83127 h 883227"/>
                  <a:gd name="connsiteX3" fmla="*/ 883227 w 1132609"/>
                  <a:gd name="connsiteY3" fmla="*/ 883227 h 883227"/>
                  <a:gd name="connsiteX4" fmla="*/ 0 w 1132609"/>
                  <a:gd name="connsiteY4" fmla="*/ 820881 h 883227"/>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2609" h="1031712">
                    <a:moveTo>
                      <a:pt x="0" y="969366"/>
                    </a:moveTo>
                    <a:lnTo>
                      <a:pt x="207818" y="148485"/>
                    </a:lnTo>
                    <a:cubicBezTo>
                      <a:pt x="491405" y="74902"/>
                      <a:pt x="886690" y="0"/>
                      <a:pt x="1132609" y="231612"/>
                    </a:cubicBezTo>
                    <a:lnTo>
                      <a:pt x="883227" y="1031712"/>
                    </a:lnTo>
                    <a:cubicBezTo>
                      <a:pt x="636877" y="935609"/>
                      <a:pt x="316493" y="862872"/>
                      <a:pt x="0" y="969366"/>
                    </a:cubicBezTo>
                    <a:close/>
                  </a:path>
                </a:pathLst>
              </a:custGeom>
              <a:gradFill flip="none" rotWithShape="1">
                <a:gsLst>
                  <a:gs pos="0">
                    <a:srgbClr val="006600"/>
                  </a:gs>
                  <a:gs pos="38000">
                    <a:schemeClr val="accent3">
                      <a:lumMod val="60000"/>
                      <a:lumOff val="40000"/>
                    </a:schemeClr>
                  </a:gs>
                  <a:gs pos="73000">
                    <a:srgbClr val="008000"/>
                  </a:gs>
                </a:gsLst>
                <a:lin ang="900000" scaled="0"/>
                <a:tileRect/>
              </a:gradFill>
              <a:ln>
                <a:noFill/>
              </a:ln>
              <a:effectLst/>
              <a:scene3d>
                <a:camera prst="orthographicFront"/>
                <a:lightRig rig="threePt" dir="t"/>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grpSp>
      </p:grpSp>
      <p:pic>
        <p:nvPicPr>
          <p:cNvPr id="36876" name="Picture 4" descr="C:\Documents and Settings\Admin\Рабочий стол\paperclip.png"/>
          <p:cNvPicPr>
            <a:picLocks noChangeAspect="1" noChangeArrowheads="1"/>
          </p:cNvPicPr>
          <p:nvPr/>
        </p:nvPicPr>
        <p:blipFill>
          <a:blip r:embed="rId5"/>
          <a:srcRect/>
          <a:stretch>
            <a:fillRect/>
          </a:stretch>
        </p:blipFill>
        <p:spPr bwMode="auto">
          <a:xfrm>
            <a:off x="71438" y="71438"/>
            <a:ext cx="214312" cy="371475"/>
          </a:xfrm>
          <a:prstGeom prst="rect">
            <a:avLst/>
          </a:prstGeom>
          <a:noFill/>
          <a:ln w="9525">
            <a:noFill/>
            <a:miter lim="800000"/>
            <a:headEnd/>
            <a:tailEnd/>
          </a:ln>
        </p:spPr>
      </p:pic>
      <p:sp>
        <p:nvSpPr>
          <p:cNvPr id="43" name="Прямоугольник 42"/>
          <p:cNvSpPr/>
          <p:nvPr/>
        </p:nvSpPr>
        <p:spPr>
          <a:xfrm>
            <a:off x="857224" y="6357958"/>
            <a:ext cx="7358114" cy="500042"/>
          </a:xfrm>
          <a:prstGeom prst="rect">
            <a:avLst/>
          </a:prstGeom>
          <a:solidFill>
            <a:schemeClr val="bg1">
              <a:alpha val="28000"/>
            </a:schemeClr>
          </a:solidFill>
          <a:ln>
            <a:noFill/>
          </a:ln>
          <a:scene3d>
            <a:camera prst="orthographicFront"/>
            <a:lightRig rig="threePt" dir="t"/>
          </a:scene3d>
          <a:sp3d>
            <a:bevelT w="82550" h="571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b="1" dirty="0"/>
              <a:t>Информация с </a:t>
            </a:r>
            <a:r>
              <a:rPr lang="ru-RU" b="1" dirty="0" err="1"/>
              <a:t>саита</a:t>
            </a:r>
            <a:r>
              <a:rPr lang="ru-RU" b="1" dirty="0"/>
              <a:t> </a:t>
            </a:r>
            <a:r>
              <a:rPr lang="arn-CL" b="1" dirty="0"/>
              <a:t>http://ru.wikipedia.org/wiki/</a:t>
            </a:r>
            <a:r>
              <a:rPr lang="ru-RU" b="1" dirty="0" err="1"/>
              <a:t>Эта_Киля</a:t>
            </a:r>
            <a:endParaRPr lang="ru-RU" b="1" dirty="0"/>
          </a:p>
        </p:txBody>
      </p:sp>
      <p:sp>
        <p:nvSpPr>
          <p:cNvPr id="28" name="Прямоугольник 27"/>
          <p:cNvSpPr/>
          <p:nvPr/>
        </p:nvSpPr>
        <p:spPr>
          <a:xfrm>
            <a:off x="5500694" y="1071546"/>
            <a:ext cx="3357586" cy="4714908"/>
          </a:xfrm>
          <a:prstGeom prst="rect">
            <a:avLst/>
          </a:prstGeom>
          <a:solidFill>
            <a:schemeClr val="tx1">
              <a:alpha val="71000"/>
            </a:schemeClr>
          </a:solidFill>
          <a:effectLst>
            <a:glow rad="139700">
              <a:schemeClr val="accent5">
                <a:satMod val="175000"/>
                <a:alpha val="40000"/>
              </a:schemeClr>
            </a:glow>
          </a:effectLst>
          <a:scene3d>
            <a:camera prst="orthographicFront"/>
            <a:lightRig rig="sunrise" dir="t"/>
          </a:scene3d>
          <a:sp3d prstMaterial="metal">
            <a:bevelT w="228600" h="114300" prst="slope"/>
          </a:sp3d>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ru-RU" sz="2400" dirty="0" err="1">
                <a:solidFill>
                  <a:srgbClr val="FF0000"/>
                </a:solidFill>
              </a:rPr>
              <a:t>Э́та</a:t>
            </a:r>
            <a:r>
              <a:rPr lang="ru-RU" sz="2400" dirty="0">
                <a:solidFill>
                  <a:srgbClr val="FF0000"/>
                </a:solidFill>
              </a:rPr>
              <a:t> </a:t>
            </a:r>
            <a:r>
              <a:rPr lang="ru-RU" sz="2400" dirty="0" err="1">
                <a:solidFill>
                  <a:srgbClr val="FF0000"/>
                </a:solidFill>
              </a:rPr>
              <a:t>Ки́ля</a:t>
            </a:r>
            <a:r>
              <a:rPr lang="ru-RU" sz="2400" dirty="0">
                <a:solidFill>
                  <a:srgbClr val="FF0000"/>
                </a:solidFill>
              </a:rPr>
              <a:t> </a:t>
            </a:r>
            <a:r>
              <a:rPr lang="ru-RU" dirty="0" err="1"/>
              <a:t>(η Car</a:t>
            </a:r>
            <a:r>
              <a:rPr lang="ru-RU" dirty="0"/>
              <a:t>, </a:t>
            </a:r>
            <a:r>
              <a:rPr lang="ru-RU" dirty="0" err="1"/>
              <a:t>η Carinae</a:t>
            </a:r>
            <a:r>
              <a:rPr lang="ru-RU" dirty="0"/>
              <a:t>) — </a:t>
            </a:r>
            <a:r>
              <a:rPr lang="ru-RU" dirty="0" err="1"/>
              <a:t>звезда-гипергигант</a:t>
            </a:r>
            <a:r>
              <a:rPr lang="ru-RU" dirty="0"/>
              <a:t> в созвездии Киля, яркая голубая переменная (LBV), одна из самых больших и неустойчивых известных звёзд. Масса </a:t>
            </a:r>
            <a:r>
              <a:rPr lang="ru-RU" dirty="0" err="1"/>
              <a:t>η </a:t>
            </a:r>
            <a:r>
              <a:rPr lang="ru-RU" dirty="0"/>
              <a:t>Киля составляет 100—150 масс Солнца, что близко к теоретическому пределу, болометрическая светимость — около 5 </a:t>
            </a:r>
            <a:r>
              <a:rPr lang="ru-RU" dirty="0" err="1"/>
              <a:t>млн</a:t>
            </a:r>
            <a:r>
              <a:rPr lang="ru-RU" dirty="0"/>
              <a:t> солнечных. Звезда окружена большой яркой туманностью </a:t>
            </a:r>
            <a:r>
              <a:rPr lang="ru-RU" b="1" dirty="0">
                <a:solidFill>
                  <a:srgbClr val="FF0000"/>
                </a:solidFill>
              </a:rPr>
              <a:t>NGC 3372 </a:t>
            </a:r>
            <a:r>
              <a:rPr lang="ru-RU" dirty="0"/>
              <a:t>(Туманность Киля). </a:t>
            </a:r>
          </a:p>
        </p:txBody>
      </p:sp>
    </p:spTree>
  </p:cSld>
  <p:clrMapOvr>
    <a:masterClrMapping/>
  </p:clrMapOvr>
  <p:transition advTm="1000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Прямоугольник 6"/>
          <p:cNvSpPr/>
          <p:nvPr/>
        </p:nvSpPr>
        <p:spPr>
          <a:xfrm>
            <a:off x="0" y="6357958"/>
            <a:ext cx="9144000" cy="500042"/>
          </a:xfrm>
          <a:prstGeom prst="rect">
            <a:avLst/>
          </a:prstGeom>
          <a:gradFill flip="none" rotWithShape="1">
            <a:gsLst>
              <a:gs pos="8000">
                <a:schemeClr val="accent1">
                  <a:tint val="44500"/>
                  <a:satMod val="160000"/>
                  <a:alpha val="27000"/>
                </a:schemeClr>
              </a:gs>
              <a:gs pos="10000">
                <a:schemeClr val="accent1">
                  <a:tint val="23500"/>
                  <a:satMod val="160000"/>
                  <a:alpha val="51000"/>
                </a:schemeClr>
              </a:gs>
              <a:gs pos="15000">
                <a:schemeClr val="accent1">
                  <a:tint val="23500"/>
                  <a:satMod val="160000"/>
                  <a:alpha val="46000"/>
                </a:schemeClr>
              </a:gs>
              <a:gs pos="26000">
                <a:schemeClr val="accent1">
                  <a:tint val="23500"/>
                  <a:satMod val="160000"/>
                  <a:alpha val="15000"/>
                </a:schemeClr>
              </a:gs>
              <a:gs pos="29000">
                <a:schemeClr val="bg1">
                  <a:alpha val="13000"/>
                </a:schemeClr>
              </a:gs>
              <a:gs pos="38000">
                <a:schemeClr val="bg1">
                  <a:alpha val="41000"/>
                </a:schemeClr>
              </a:gs>
              <a:gs pos="48000">
                <a:schemeClr val="bg1">
                  <a:alpha val="27000"/>
                </a:schemeClr>
              </a:gs>
              <a:gs pos="50000">
                <a:schemeClr val="bg1">
                  <a:alpha val="17000"/>
                </a:schemeClr>
              </a:gs>
              <a:gs pos="70000">
                <a:schemeClr val="bg1">
                  <a:alpha val="13000"/>
                </a:schemeClr>
              </a:gs>
              <a:gs pos="72000">
                <a:schemeClr val="bg1">
                  <a:alpha val="37000"/>
                </a:schemeClr>
              </a:gs>
            </a:gsLst>
            <a:lin ang="7200000" scaled="0"/>
            <a:tileRect/>
          </a:gradFill>
          <a:ln>
            <a:noFill/>
          </a:ln>
          <a:scene3d>
            <a:camera prst="orthographicFront"/>
            <a:lightRig rig="threePt" dir="t"/>
          </a:scene3d>
          <a:sp3d>
            <a:bevelT w="38100" h="571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grpSp>
        <p:nvGrpSpPr>
          <p:cNvPr id="15" name="Прямоугольник 14"/>
          <p:cNvGrpSpPr>
            <a:grpSpLocks/>
          </p:cNvGrpSpPr>
          <p:nvPr/>
        </p:nvGrpSpPr>
        <p:grpSpPr bwMode="auto">
          <a:xfrm>
            <a:off x="-19050" y="-19050"/>
            <a:ext cx="9175750" cy="1012825"/>
            <a:chOff x="-12" y="-12"/>
            <a:chExt cx="5780" cy="638"/>
          </a:xfrm>
        </p:grpSpPr>
        <p:pic>
          <p:nvPicPr>
            <p:cNvPr id="38916" name="Прямоугольник 14"/>
            <p:cNvPicPr>
              <a:picLocks noChangeArrowheads="1"/>
            </p:cNvPicPr>
            <p:nvPr/>
          </p:nvPicPr>
          <p:blipFill>
            <a:blip r:embed="rId3"/>
            <a:srcRect/>
            <a:stretch>
              <a:fillRect/>
            </a:stretch>
          </p:blipFill>
          <p:spPr bwMode="auto">
            <a:xfrm>
              <a:off x="-12" y="-12"/>
              <a:ext cx="5780" cy="638"/>
            </a:xfrm>
            <a:prstGeom prst="rect">
              <a:avLst/>
            </a:prstGeom>
            <a:noFill/>
          </p:spPr>
        </p:pic>
        <p:sp>
          <p:nvSpPr>
            <p:cNvPr id="38917" name="Text Box 5"/>
            <p:cNvSpPr txBox="1">
              <a:spLocks noChangeArrowheads="1"/>
            </p:cNvSpPr>
            <p:nvPr/>
          </p:nvSpPr>
          <p:spPr bwMode="auto">
            <a:xfrm>
              <a:off x="0" y="0"/>
              <a:ext cx="5760" cy="618"/>
            </a:xfrm>
            <a:prstGeom prst="rect">
              <a:avLst/>
            </a:prstGeom>
            <a:noFill/>
            <a:ln w="9525">
              <a:noFill/>
              <a:miter lim="800000"/>
              <a:headEnd/>
              <a:tailEnd/>
            </a:ln>
          </p:spPr>
          <p:txBody>
            <a:bodyPr anchor="ctr"/>
            <a:lstStyle/>
            <a:p>
              <a:pPr algn="ctr"/>
              <a:endParaRPr lang="ru-RU">
                <a:solidFill>
                  <a:srgbClr val="FFFFFF"/>
                </a:solidFill>
                <a:latin typeface="Calibri" pitchFamily="34" charset="0"/>
              </a:endParaRPr>
            </a:p>
          </p:txBody>
        </p:sp>
      </p:grpSp>
      <p:sp>
        <p:nvSpPr>
          <p:cNvPr id="38919" name="Дата 20"/>
          <p:cNvSpPr>
            <a:spLocks noGrp="1"/>
          </p:cNvSpPr>
          <p:nvPr>
            <p:ph type="dt" sz="quarter" idx="10"/>
          </p:nvPr>
        </p:nvSpPr>
        <p:spPr bwMode="auto">
          <a:xfrm>
            <a:off x="8286750" y="6410325"/>
            <a:ext cx="857250" cy="365125"/>
          </a:xfrm>
          <a:noFill/>
          <a:ln>
            <a:miter lim="800000"/>
            <a:headEnd/>
            <a:tailEnd/>
          </a:ln>
        </p:spPr>
        <p:txBody>
          <a:bodyPr wrap="square" numCol="1" anchorCtr="0" compatLnSpc="1">
            <a:prstTxWarp prst="textNoShape">
              <a:avLst/>
            </a:prstTxWarp>
          </a:bodyPr>
          <a:lstStyle/>
          <a:p>
            <a:pPr fontAlgn="base">
              <a:spcBef>
                <a:spcPct val="0"/>
              </a:spcBef>
              <a:spcAft>
                <a:spcPct val="0"/>
              </a:spcAft>
            </a:pPr>
            <a:fld id="{85B239A4-71EB-404B-AE30-76C2D397F752}" type="datetime10">
              <a:rPr lang="ru-RU" sz="2000" b="1">
                <a:solidFill>
                  <a:schemeClr val="bg1"/>
                </a:solidFill>
              </a:rPr>
              <a:pPr fontAlgn="base">
                <a:spcBef>
                  <a:spcPct val="0"/>
                </a:spcBef>
                <a:spcAft>
                  <a:spcPct val="0"/>
                </a:spcAft>
              </a:pPr>
              <a:t>13:47</a:t>
            </a:fld>
            <a:endParaRPr lang="ru-RU" sz="2000" b="1">
              <a:solidFill>
                <a:schemeClr val="bg1"/>
              </a:solidFill>
            </a:endParaRPr>
          </a:p>
        </p:txBody>
      </p:sp>
      <p:grpSp>
        <p:nvGrpSpPr>
          <p:cNvPr id="38920" name="Группа 32"/>
          <p:cNvGrpSpPr>
            <a:grpSpLocks/>
          </p:cNvGrpSpPr>
          <p:nvPr/>
        </p:nvGrpSpPr>
        <p:grpSpPr bwMode="auto">
          <a:xfrm>
            <a:off x="7507288" y="60325"/>
            <a:ext cx="1504950" cy="360363"/>
            <a:chOff x="7507577" y="60263"/>
            <a:chExt cx="1505237" cy="360009"/>
          </a:xfrm>
        </p:grpSpPr>
        <p:sp>
          <p:nvSpPr>
            <p:cNvPr id="23" name="Скругленный прямоугольник 22">
              <a:hlinkClick r:id="" action="ppaction://hlinkshowjump?jump=endshow"/>
            </p:cNvPr>
            <p:cNvSpPr/>
            <p:nvPr/>
          </p:nvSpPr>
          <p:spPr>
            <a:xfrm>
              <a:off x="8584218" y="63106"/>
              <a:ext cx="428596" cy="357166"/>
            </a:xfrm>
            <a:prstGeom prst="roundRect">
              <a:avLst/>
            </a:prstGeom>
            <a:gradFill>
              <a:gsLst>
                <a:gs pos="0">
                  <a:schemeClr val="bg1">
                    <a:alpha val="13000"/>
                  </a:schemeClr>
                </a:gs>
                <a:gs pos="100000">
                  <a:schemeClr val="bg1">
                    <a:alpha val="37000"/>
                  </a:schemeClr>
                </a:gs>
              </a:gsLst>
              <a:lin ang="18000000" scaled="0"/>
            </a:gradFill>
            <a:ln w="6350">
              <a:solidFill>
                <a:schemeClr val="bg1"/>
              </a:solidFill>
            </a:ln>
            <a:effectLst>
              <a:outerShdw blurRad="50800" dist="50800" dir="5400000" algn="ctr" rotWithShape="0">
                <a:schemeClr val="bg1">
                  <a:alpha val="37000"/>
                </a:schemeClr>
              </a:outerShdw>
            </a:effectLst>
            <a:scene3d>
              <a:camera prst="orthographicFront"/>
              <a:lightRig rig="threePt" dir="t"/>
            </a:scene3d>
            <a:sp3d>
              <a:bevelT w="1079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24" name="Умножение 23">
              <a:hlinkClick r:id="" action="ppaction://hlinkshowjump?jump=endshow"/>
            </p:cNvPr>
            <p:cNvSpPr/>
            <p:nvPr/>
          </p:nvSpPr>
          <p:spPr>
            <a:xfrm>
              <a:off x="8633329" y="72951"/>
              <a:ext cx="325500" cy="325118"/>
            </a:xfrm>
            <a:prstGeom prst="mathMultiply">
              <a:avLst/>
            </a:prstGeom>
            <a:solidFill>
              <a:schemeClr val="bg1">
                <a:alpha val="57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29" name="Скругленный прямоугольник 28">
              <a:hlinkClick r:id="" action="ppaction://hlinkshowjump?jump=nextslide"/>
            </p:cNvPr>
            <p:cNvSpPr/>
            <p:nvPr/>
          </p:nvSpPr>
          <p:spPr>
            <a:xfrm>
              <a:off x="8045898" y="60263"/>
              <a:ext cx="428596" cy="357166"/>
            </a:xfrm>
            <a:prstGeom prst="roundRect">
              <a:avLst/>
            </a:prstGeom>
            <a:gradFill>
              <a:gsLst>
                <a:gs pos="0">
                  <a:schemeClr val="bg1">
                    <a:alpha val="13000"/>
                  </a:schemeClr>
                </a:gs>
                <a:gs pos="100000">
                  <a:schemeClr val="bg1">
                    <a:alpha val="37000"/>
                  </a:schemeClr>
                </a:gs>
              </a:gsLst>
              <a:lin ang="18000000" scaled="0"/>
            </a:gradFill>
            <a:ln w="6350">
              <a:solidFill>
                <a:schemeClr val="bg1"/>
              </a:solidFill>
            </a:ln>
            <a:effectLst>
              <a:outerShdw blurRad="50800" dist="50800" dir="5400000" algn="ctr" rotWithShape="0">
                <a:schemeClr val="bg1">
                  <a:alpha val="37000"/>
                </a:schemeClr>
              </a:outerShdw>
            </a:effectLst>
            <a:scene3d>
              <a:camera prst="orthographicFront"/>
              <a:lightRig rig="threePt" dir="t"/>
            </a:scene3d>
            <a:sp3d>
              <a:bevelT w="1079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30" name="Скругленный прямоугольник 29">
              <a:hlinkClick r:id="" action="ppaction://hlinkshowjump?jump=previousslide"/>
            </p:cNvPr>
            <p:cNvSpPr/>
            <p:nvPr/>
          </p:nvSpPr>
          <p:spPr>
            <a:xfrm>
              <a:off x="7507577" y="60287"/>
              <a:ext cx="428596" cy="357166"/>
            </a:xfrm>
            <a:prstGeom prst="roundRect">
              <a:avLst/>
            </a:prstGeom>
            <a:gradFill>
              <a:gsLst>
                <a:gs pos="0">
                  <a:schemeClr val="bg1">
                    <a:alpha val="13000"/>
                  </a:schemeClr>
                </a:gs>
                <a:gs pos="100000">
                  <a:schemeClr val="bg1">
                    <a:alpha val="37000"/>
                  </a:schemeClr>
                </a:gs>
              </a:gsLst>
              <a:lin ang="18000000" scaled="0"/>
            </a:gradFill>
            <a:ln w="6350">
              <a:solidFill>
                <a:schemeClr val="bg1"/>
              </a:solidFill>
            </a:ln>
            <a:effectLst>
              <a:outerShdw blurRad="50800" dist="50800" dir="5400000" algn="ctr" rotWithShape="0">
                <a:schemeClr val="bg1">
                  <a:alpha val="37000"/>
                </a:schemeClr>
              </a:outerShdw>
            </a:effectLst>
            <a:scene3d>
              <a:camera prst="orthographicFront"/>
              <a:lightRig rig="threePt" dir="t"/>
            </a:scene3d>
            <a:sp3d>
              <a:bevelT w="1079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31" name="Нашивка 30">
              <a:hlinkClick r:id="" action="ppaction://hlinkshowjump?jump=nextslide"/>
            </p:cNvPr>
            <p:cNvSpPr/>
            <p:nvPr/>
          </p:nvSpPr>
          <p:spPr>
            <a:xfrm>
              <a:off x="8136347" y="125287"/>
              <a:ext cx="214353" cy="182383"/>
            </a:xfrm>
            <a:prstGeom prst="chevron">
              <a:avLst/>
            </a:prstGeom>
            <a:solidFill>
              <a:schemeClr val="bg1">
                <a:alpha val="57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32" name="Нашивка 31">
              <a:hlinkClick r:id="" action="ppaction://hlinkshowjump?jump=previousslide"/>
            </p:cNvPr>
            <p:cNvSpPr/>
            <p:nvPr/>
          </p:nvSpPr>
          <p:spPr>
            <a:xfrm flipH="1">
              <a:off x="7594906" y="125287"/>
              <a:ext cx="214354" cy="182383"/>
            </a:xfrm>
            <a:prstGeom prst="chevron">
              <a:avLst/>
            </a:prstGeom>
            <a:solidFill>
              <a:schemeClr val="bg1">
                <a:alpha val="57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grpSp>
      <p:grpSp>
        <p:nvGrpSpPr>
          <p:cNvPr id="38921" name="Группа 33"/>
          <p:cNvGrpSpPr>
            <a:grpSpLocks/>
          </p:cNvGrpSpPr>
          <p:nvPr/>
        </p:nvGrpSpPr>
        <p:grpSpPr bwMode="auto">
          <a:xfrm>
            <a:off x="103188" y="6357938"/>
            <a:ext cx="500062" cy="500062"/>
            <a:chOff x="102579" y="6357958"/>
            <a:chExt cx="500066" cy="500066"/>
          </a:xfrm>
        </p:grpSpPr>
        <p:sp>
          <p:nvSpPr>
            <p:cNvPr id="35" name="Овал 34"/>
            <p:cNvSpPr/>
            <p:nvPr/>
          </p:nvSpPr>
          <p:spPr>
            <a:xfrm>
              <a:off x="102579" y="6357958"/>
              <a:ext cx="500066" cy="500066"/>
            </a:xfrm>
            <a:prstGeom prst="ellipse">
              <a:avLst/>
            </a:prstGeom>
            <a:gradFill flip="none" rotWithShape="1">
              <a:gsLst>
                <a:gs pos="0">
                  <a:schemeClr val="tx2">
                    <a:lumMod val="75000"/>
                  </a:schemeClr>
                </a:gs>
                <a:gs pos="34000">
                  <a:schemeClr val="tx2">
                    <a:lumMod val="60000"/>
                    <a:lumOff val="40000"/>
                  </a:schemeClr>
                </a:gs>
                <a:gs pos="100000">
                  <a:schemeClr val="tx2">
                    <a:lumMod val="75000"/>
                  </a:schemeClr>
                </a:gs>
              </a:gsLst>
              <a:lin ang="2700000" scaled="1"/>
              <a:tileRect/>
            </a:gradFill>
            <a:ln>
              <a:noFill/>
            </a:ln>
            <a:effectLst>
              <a:outerShdw blurRad="177800" sx="102000" sy="102000" algn="ctr" rotWithShape="0">
                <a:schemeClr val="bg1">
                  <a:alpha val="40000"/>
                </a:schemeClr>
              </a:outerShdw>
            </a:effectLst>
            <a:scene3d>
              <a:camera prst="orthographicFront"/>
              <a:lightRig rig="threePt" dir="t"/>
            </a:scene3d>
            <a:sp3d>
              <a:bevelT w="254000" h="57150"/>
              <a:bevelB/>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grpSp>
          <p:nvGrpSpPr>
            <p:cNvPr id="4" name="Группа 8"/>
            <p:cNvGrpSpPr/>
            <p:nvPr/>
          </p:nvGrpSpPr>
          <p:grpSpPr>
            <a:xfrm>
              <a:off x="162326" y="6411213"/>
              <a:ext cx="367582" cy="357191"/>
              <a:chOff x="1357290" y="1428736"/>
              <a:chExt cx="2489931" cy="2307205"/>
            </a:xfrm>
            <a:effectLst>
              <a:outerShdw blurRad="50800" dist="12700" dir="4440000" algn="ctr" rotWithShape="0">
                <a:schemeClr val="tx1">
                  <a:alpha val="69000"/>
                </a:schemeClr>
              </a:outerShdw>
            </a:effectLst>
          </p:grpSpPr>
          <p:sp>
            <p:nvSpPr>
              <p:cNvPr id="37" name="Полилиния 36"/>
              <p:cNvSpPr/>
              <p:nvPr/>
            </p:nvSpPr>
            <p:spPr>
              <a:xfrm>
                <a:off x="1643042" y="1428736"/>
                <a:ext cx="1132609" cy="1031712"/>
              </a:xfrm>
              <a:custGeom>
                <a:avLst/>
                <a:gdLst>
                  <a:gd name="connsiteX0" fmla="*/ 0 w 1132609"/>
                  <a:gd name="connsiteY0" fmla="*/ 820881 h 883227"/>
                  <a:gd name="connsiteX1" fmla="*/ 207818 w 1132609"/>
                  <a:gd name="connsiteY1" fmla="*/ 0 h 883227"/>
                  <a:gd name="connsiteX2" fmla="*/ 1132609 w 1132609"/>
                  <a:gd name="connsiteY2" fmla="*/ 83127 h 883227"/>
                  <a:gd name="connsiteX3" fmla="*/ 883227 w 1132609"/>
                  <a:gd name="connsiteY3" fmla="*/ 883227 h 883227"/>
                  <a:gd name="connsiteX4" fmla="*/ 0 w 1132609"/>
                  <a:gd name="connsiteY4" fmla="*/ 820881 h 883227"/>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2609" h="1031712">
                    <a:moveTo>
                      <a:pt x="0" y="969366"/>
                    </a:moveTo>
                    <a:lnTo>
                      <a:pt x="207818" y="148485"/>
                    </a:lnTo>
                    <a:cubicBezTo>
                      <a:pt x="491405" y="74902"/>
                      <a:pt x="886690" y="0"/>
                      <a:pt x="1132609" y="231612"/>
                    </a:cubicBezTo>
                    <a:lnTo>
                      <a:pt x="883227" y="1031712"/>
                    </a:lnTo>
                    <a:cubicBezTo>
                      <a:pt x="636877" y="935609"/>
                      <a:pt x="316493" y="862872"/>
                      <a:pt x="0" y="969366"/>
                    </a:cubicBezTo>
                    <a:close/>
                  </a:path>
                </a:pathLst>
              </a:custGeom>
              <a:gradFill flip="none" rotWithShape="1">
                <a:gsLst>
                  <a:gs pos="0">
                    <a:srgbClr val="FF0000"/>
                  </a:gs>
                  <a:gs pos="33000">
                    <a:srgbClr val="FF9933"/>
                  </a:gs>
                  <a:gs pos="73000">
                    <a:srgbClr val="F65050"/>
                  </a:gs>
                </a:gsLst>
                <a:lin ang="900000" scaled="0"/>
                <a:tileRect/>
              </a:gradFill>
              <a:ln>
                <a:noFill/>
              </a:ln>
              <a:effectLst/>
              <a:scene3d>
                <a:camera prst="orthographicFront"/>
                <a:lightRig rig="threePt" dir="t"/>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38" name="Полилиния 37"/>
              <p:cNvSpPr/>
              <p:nvPr/>
            </p:nvSpPr>
            <p:spPr>
              <a:xfrm>
                <a:off x="1357290" y="2428868"/>
                <a:ext cx="1132609" cy="1031712"/>
              </a:xfrm>
              <a:custGeom>
                <a:avLst/>
                <a:gdLst>
                  <a:gd name="connsiteX0" fmla="*/ 0 w 1132609"/>
                  <a:gd name="connsiteY0" fmla="*/ 820881 h 883227"/>
                  <a:gd name="connsiteX1" fmla="*/ 207818 w 1132609"/>
                  <a:gd name="connsiteY1" fmla="*/ 0 h 883227"/>
                  <a:gd name="connsiteX2" fmla="*/ 1132609 w 1132609"/>
                  <a:gd name="connsiteY2" fmla="*/ 83127 h 883227"/>
                  <a:gd name="connsiteX3" fmla="*/ 883227 w 1132609"/>
                  <a:gd name="connsiteY3" fmla="*/ 883227 h 883227"/>
                  <a:gd name="connsiteX4" fmla="*/ 0 w 1132609"/>
                  <a:gd name="connsiteY4" fmla="*/ 820881 h 883227"/>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2609" h="1031712">
                    <a:moveTo>
                      <a:pt x="0" y="969366"/>
                    </a:moveTo>
                    <a:lnTo>
                      <a:pt x="207818" y="148485"/>
                    </a:lnTo>
                    <a:cubicBezTo>
                      <a:pt x="491405" y="74902"/>
                      <a:pt x="886690" y="0"/>
                      <a:pt x="1132609" y="231612"/>
                    </a:cubicBezTo>
                    <a:lnTo>
                      <a:pt x="883227" y="1031712"/>
                    </a:lnTo>
                    <a:cubicBezTo>
                      <a:pt x="636877" y="935609"/>
                      <a:pt x="316493" y="862872"/>
                      <a:pt x="0" y="969366"/>
                    </a:cubicBezTo>
                    <a:close/>
                  </a:path>
                </a:pathLst>
              </a:custGeom>
              <a:gradFill flip="none" rotWithShape="1">
                <a:gsLst>
                  <a:gs pos="0">
                    <a:schemeClr val="tx2">
                      <a:lumMod val="75000"/>
                    </a:schemeClr>
                  </a:gs>
                  <a:gs pos="33000">
                    <a:schemeClr val="accent1">
                      <a:lumMod val="40000"/>
                      <a:lumOff val="60000"/>
                    </a:schemeClr>
                  </a:gs>
                  <a:gs pos="73000">
                    <a:schemeClr val="accent1">
                      <a:lumMod val="75000"/>
                    </a:schemeClr>
                  </a:gs>
                </a:gsLst>
                <a:lin ang="900000" scaled="0"/>
                <a:tileRect/>
              </a:gradFill>
              <a:ln>
                <a:noFill/>
              </a:ln>
              <a:effectLst/>
              <a:scene3d>
                <a:camera prst="orthographicFront"/>
                <a:lightRig rig="threePt" dir="t"/>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39" name="Полилиния 38"/>
              <p:cNvSpPr/>
              <p:nvPr/>
            </p:nvSpPr>
            <p:spPr>
              <a:xfrm flipH="1" flipV="1">
                <a:off x="2418469" y="2704229"/>
                <a:ext cx="1132609" cy="1031712"/>
              </a:xfrm>
              <a:custGeom>
                <a:avLst/>
                <a:gdLst>
                  <a:gd name="connsiteX0" fmla="*/ 0 w 1132609"/>
                  <a:gd name="connsiteY0" fmla="*/ 820881 h 883227"/>
                  <a:gd name="connsiteX1" fmla="*/ 207818 w 1132609"/>
                  <a:gd name="connsiteY1" fmla="*/ 0 h 883227"/>
                  <a:gd name="connsiteX2" fmla="*/ 1132609 w 1132609"/>
                  <a:gd name="connsiteY2" fmla="*/ 83127 h 883227"/>
                  <a:gd name="connsiteX3" fmla="*/ 883227 w 1132609"/>
                  <a:gd name="connsiteY3" fmla="*/ 883227 h 883227"/>
                  <a:gd name="connsiteX4" fmla="*/ 0 w 1132609"/>
                  <a:gd name="connsiteY4" fmla="*/ 820881 h 883227"/>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2609" h="1031712">
                    <a:moveTo>
                      <a:pt x="0" y="969366"/>
                    </a:moveTo>
                    <a:lnTo>
                      <a:pt x="207818" y="148485"/>
                    </a:lnTo>
                    <a:cubicBezTo>
                      <a:pt x="491405" y="74902"/>
                      <a:pt x="886690" y="0"/>
                      <a:pt x="1132609" y="231612"/>
                    </a:cubicBezTo>
                    <a:lnTo>
                      <a:pt x="883227" y="1031712"/>
                    </a:lnTo>
                    <a:cubicBezTo>
                      <a:pt x="636877" y="935609"/>
                      <a:pt x="316493" y="862872"/>
                      <a:pt x="0" y="969366"/>
                    </a:cubicBezTo>
                    <a:close/>
                  </a:path>
                </a:pathLst>
              </a:custGeom>
              <a:gradFill flip="none" rotWithShape="1">
                <a:gsLst>
                  <a:gs pos="0">
                    <a:srgbClr val="FFC000"/>
                  </a:gs>
                  <a:gs pos="38000">
                    <a:srgbClr val="FFFF99"/>
                  </a:gs>
                  <a:gs pos="73000">
                    <a:srgbClr val="FFC000"/>
                  </a:gs>
                </a:gsLst>
                <a:lin ang="900000" scaled="0"/>
                <a:tileRect/>
              </a:gradFill>
              <a:ln>
                <a:noFill/>
              </a:ln>
              <a:effectLst/>
              <a:scene3d>
                <a:camera prst="orthographicFront"/>
                <a:lightRig rig="threePt" dir="t"/>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40" name="Полилиния 39"/>
              <p:cNvSpPr/>
              <p:nvPr/>
            </p:nvSpPr>
            <p:spPr>
              <a:xfrm flipH="1" flipV="1">
                <a:off x="2714612" y="1714488"/>
                <a:ext cx="1132609" cy="1031712"/>
              </a:xfrm>
              <a:custGeom>
                <a:avLst/>
                <a:gdLst>
                  <a:gd name="connsiteX0" fmla="*/ 0 w 1132609"/>
                  <a:gd name="connsiteY0" fmla="*/ 820881 h 883227"/>
                  <a:gd name="connsiteX1" fmla="*/ 207818 w 1132609"/>
                  <a:gd name="connsiteY1" fmla="*/ 0 h 883227"/>
                  <a:gd name="connsiteX2" fmla="*/ 1132609 w 1132609"/>
                  <a:gd name="connsiteY2" fmla="*/ 83127 h 883227"/>
                  <a:gd name="connsiteX3" fmla="*/ 883227 w 1132609"/>
                  <a:gd name="connsiteY3" fmla="*/ 883227 h 883227"/>
                  <a:gd name="connsiteX4" fmla="*/ 0 w 1132609"/>
                  <a:gd name="connsiteY4" fmla="*/ 820881 h 883227"/>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2609" h="1031712">
                    <a:moveTo>
                      <a:pt x="0" y="969366"/>
                    </a:moveTo>
                    <a:lnTo>
                      <a:pt x="207818" y="148485"/>
                    </a:lnTo>
                    <a:cubicBezTo>
                      <a:pt x="491405" y="74902"/>
                      <a:pt x="886690" y="0"/>
                      <a:pt x="1132609" y="231612"/>
                    </a:cubicBezTo>
                    <a:lnTo>
                      <a:pt x="883227" y="1031712"/>
                    </a:lnTo>
                    <a:cubicBezTo>
                      <a:pt x="636877" y="935609"/>
                      <a:pt x="316493" y="862872"/>
                      <a:pt x="0" y="969366"/>
                    </a:cubicBezTo>
                    <a:close/>
                  </a:path>
                </a:pathLst>
              </a:custGeom>
              <a:gradFill flip="none" rotWithShape="1">
                <a:gsLst>
                  <a:gs pos="0">
                    <a:srgbClr val="006600"/>
                  </a:gs>
                  <a:gs pos="38000">
                    <a:schemeClr val="accent3">
                      <a:lumMod val="60000"/>
                      <a:lumOff val="40000"/>
                    </a:schemeClr>
                  </a:gs>
                  <a:gs pos="73000">
                    <a:srgbClr val="008000"/>
                  </a:gs>
                </a:gsLst>
                <a:lin ang="900000" scaled="0"/>
                <a:tileRect/>
              </a:gradFill>
              <a:ln>
                <a:noFill/>
              </a:ln>
              <a:effectLst/>
              <a:scene3d>
                <a:camera prst="orthographicFront"/>
                <a:lightRig rig="threePt" dir="t"/>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grpSp>
      </p:grpSp>
      <p:pic>
        <p:nvPicPr>
          <p:cNvPr id="38922" name="Picture 4" descr="C:\Documents and Settings\Admin\Рабочий стол\paperclip.png"/>
          <p:cNvPicPr>
            <a:picLocks noChangeAspect="1" noChangeArrowheads="1"/>
          </p:cNvPicPr>
          <p:nvPr/>
        </p:nvPicPr>
        <p:blipFill>
          <a:blip r:embed="rId4"/>
          <a:srcRect/>
          <a:stretch>
            <a:fillRect/>
          </a:stretch>
        </p:blipFill>
        <p:spPr bwMode="auto">
          <a:xfrm>
            <a:off x="71438" y="71438"/>
            <a:ext cx="214312" cy="371475"/>
          </a:xfrm>
          <a:prstGeom prst="rect">
            <a:avLst/>
          </a:prstGeom>
          <a:noFill/>
          <a:ln w="9525">
            <a:noFill/>
            <a:miter lim="800000"/>
            <a:headEnd/>
            <a:tailEnd/>
          </a:ln>
        </p:spPr>
      </p:pic>
      <p:sp>
        <p:nvSpPr>
          <p:cNvPr id="43" name="Прямоугольник 42"/>
          <p:cNvSpPr/>
          <p:nvPr/>
        </p:nvSpPr>
        <p:spPr>
          <a:xfrm>
            <a:off x="857224" y="6357958"/>
            <a:ext cx="7286676" cy="500042"/>
          </a:xfrm>
          <a:prstGeom prst="rect">
            <a:avLst/>
          </a:prstGeom>
          <a:solidFill>
            <a:schemeClr val="bg1">
              <a:alpha val="28000"/>
            </a:schemeClr>
          </a:solidFill>
          <a:ln>
            <a:noFill/>
          </a:ln>
          <a:scene3d>
            <a:camera prst="orthographicFront"/>
            <a:lightRig rig="threePt" dir="t"/>
          </a:scene3d>
          <a:sp3d>
            <a:bevelT w="82550" h="571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b="1" dirty="0"/>
              <a:t>Информация с сайта </a:t>
            </a:r>
            <a:r>
              <a:rPr lang="arn-CL" b="1" dirty="0"/>
              <a:t>http://ru.wikipedia.org/wiki/LBV_1806-20</a:t>
            </a:r>
            <a:endParaRPr lang="ru-RU" b="1" dirty="0"/>
          </a:p>
        </p:txBody>
      </p:sp>
      <p:sp>
        <p:nvSpPr>
          <p:cNvPr id="38926" name="Прямоугольник 33"/>
          <p:cNvSpPr>
            <a:spLocks noChangeArrowheads="1"/>
          </p:cNvSpPr>
          <p:nvPr/>
        </p:nvSpPr>
        <p:spPr bwMode="auto">
          <a:xfrm>
            <a:off x="5500688" y="1571625"/>
            <a:ext cx="2643187" cy="400050"/>
          </a:xfrm>
          <a:prstGeom prst="rect">
            <a:avLst/>
          </a:prstGeom>
          <a:noFill/>
          <a:ln w="9525">
            <a:noFill/>
            <a:miter lim="800000"/>
            <a:headEnd/>
            <a:tailEnd/>
          </a:ln>
        </p:spPr>
        <p:txBody>
          <a:bodyPr>
            <a:spAutoFit/>
          </a:bodyPr>
          <a:lstStyle/>
          <a:p>
            <a:r>
              <a:rPr lang="ru-RU" sz="2000">
                <a:solidFill>
                  <a:srgbClr val="00B0F0"/>
                </a:solidFill>
                <a:latin typeface="Calibri" pitchFamily="34" charset="0"/>
              </a:rPr>
              <a:t>,</a:t>
            </a:r>
          </a:p>
        </p:txBody>
      </p:sp>
      <p:pic>
        <p:nvPicPr>
          <p:cNvPr id="38927" name="Picture 2"/>
          <p:cNvPicPr>
            <a:picLocks noChangeAspect="1" noChangeArrowheads="1"/>
          </p:cNvPicPr>
          <p:nvPr/>
        </p:nvPicPr>
        <p:blipFill>
          <a:blip r:embed="rId5"/>
          <a:srcRect t="6410"/>
          <a:stretch>
            <a:fillRect/>
          </a:stretch>
        </p:blipFill>
        <p:spPr bwMode="auto">
          <a:xfrm>
            <a:off x="1476375" y="981075"/>
            <a:ext cx="5616575" cy="5256213"/>
          </a:xfrm>
          <a:prstGeom prst="rect">
            <a:avLst/>
          </a:prstGeom>
          <a:noFill/>
          <a:ln w="9525">
            <a:noFill/>
            <a:miter lim="800000"/>
            <a:headEnd/>
            <a:tailEnd/>
          </a:ln>
        </p:spPr>
      </p:pic>
      <p:sp>
        <p:nvSpPr>
          <p:cNvPr id="38928" name="Прямоугольник 35"/>
          <p:cNvSpPr>
            <a:spLocks noChangeArrowheads="1"/>
          </p:cNvSpPr>
          <p:nvPr/>
        </p:nvSpPr>
        <p:spPr bwMode="auto">
          <a:xfrm>
            <a:off x="1908175" y="1557338"/>
            <a:ext cx="4719638" cy="3692525"/>
          </a:xfrm>
          <a:prstGeom prst="rect">
            <a:avLst/>
          </a:prstGeom>
          <a:noFill/>
          <a:ln w="9525">
            <a:noFill/>
            <a:miter lim="800000"/>
            <a:headEnd/>
            <a:tailEnd/>
          </a:ln>
        </p:spPr>
        <p:txBody>
          <a:bodyPr>
            <a:spAutoFit/>
          </a:bodyPr>
          <a:lstStyle/>
          <a:p>
            <a:r>
              <a:rPr lang="ru-RU">
                <a:solidFill>
                  <a:schemeClr val="bg1"/>
                </a:solidFill>
                <a:latin typeface="Calibri" pitchFamily="34" charset="0"/>
              </a:rPr>
              <a:t>LBV 1806-20 — яркая голубая переменная звезда, гипергигант, возможно, двойная звезда, расположенная на расстоянии 30 000 — 49 000 световых лет от Земли в созвездии Стрельца.  Звезда имеет массу в 130—150 масс Солнца и светимость более 38 миллионов светимостей Солнца.</a:t>
            </a:r>
          </a:p>
          <a:p>
            <a:r>
              <a:rPr lang="ru-RU">
                <a:solidFill>
                  <a:schemeClr val="bg1"/>
                </a:solidFill>
                <a:latin typeface="Calibri" pitchFamily="34" charset="0"/>
              </a:rPr>
              <a:t>Масса	130—200 M☉</a:t>
            </a:r>
          </a:p>
          <a:p>
            <a:r>
              <a:rPr lang="ru-RU">
                <a:solidFill>
                  <a:schemeClr val="bg1"/>
                </a:solidFill>
                <a:latin typeface="Calibri" pitchFamily="34" charset="0"/>
              </a:rPr>
              <a:t>Радиус	150 R☉</a:t>
            </a:r>
          </a:p>
          <a:p>
            <a:r>
              <a:rPr lang="ru-RU">
                <a:solidFill>
                  <a:schemeClr val="bg1"/>
                </a:solidFill>
                <a:latin typeface="Calibri" pitchFamily="34" charset="0"/>
              </a:rPr>
              <a:t>Возраст	&lt; 2×10</a:t>
            </a:r>
            <a:r>
              <a:rPr lang="ru-RU" baseline="30000">
                <a:solidFill>
                  <a:schemeClr val="bg1"/>
                </a:solidFill>
                <a:latin typeface="Calibri" pitchFamily="34" charset="0"/>
              </a:rPr>
              <a:t>6</a:t>
            </a:r>
            <a:r>
              <a:rPr lang="ru-RU">
                <a:solidFill>
                  <a:schemeClr val="bg1"/>
                </a:solidFill>
                <a:latin typeface="Calibri" pitchFamily="34" charset="0"/>
              </a:rPr>
              <a:t> лет</a:t>
            </a:r>
          </a:p>
          <a:p>
            <a:r>
              <a:rPr lang="ru-RU">
                <a:solidFill>
                  <a:schemeClr val="bg1"/>
                </a:solidFill>
                <a:latin typeface="Calibri" pitchFamily="34" charset="0"/>
              </a:rPr>
              <a:t>Температуру 18 000-36 000 K</a:t>
            </a:r>
          </a:p>
          <a:p>
            <a:endParaRPr lang="ru-RU">
              <a:solidFill>
                <a:srgbClr val="00B0F0"/>
              </a:solidFill>
              <a:latin typeface="Calibri" pitchFamily="34" charset="0"/>
            </a:endParaRPr>
          </a:p>
          <a:p>
            <a:endParaRPr lang="ru-RU">
              <a:solidFill>
                <a:srgbClr val="00B0F0"/>
              </a:solidFill>
              <a:latin typeface="Calibri" pitchFamily="34" charset="0"/>
            </a:endParaRPr>
          </a:p>
        </p:txBody>
      </p:sp>
      <p:pic>
        <p:nvPicPr>
          <p:cNvPr id="21" name="Заголовок 20"/>
          <p:cNvPicPr>
            <a:picLocks noGrp="1" noChangeArrowheads="1"/>
          </p:cNvPicPr>
          <p:nvPr>
            <p:ph type="title"/>
          </p:nvPr>
        </p:nvPicPr>
        <p:blipFill>
          <a:blip r:embed="rId6"/>
          <a:srcRect/>
          <a:stretch>
            <a:fillRect/>
          </a:stretch>
        </p:blipFill>
        <p:spPr>
          <a:xfrm>
            <a:off x="249238" y="-115888"/>
            <a:ext cx="7351712" cy="1268413"/>
          </a:xfrm>
        </p:spPr>
      </p:pic>
    </p:spTree>
  </p:cSld>
  <p:clrMapOvr>
    <a:masterClrMapping/>
  </p:clrMapOvr>
  <p:transition advTm="1000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Прямоугольник 6"/>
          <p:cNvSpPr/>
          <p:nvPr/>
        </p:nvSpPr>
        <p:spPr>
          <a:xfrm>
            <a:off x="0" y="6357958"/>
            <a:ext cx="9144000" cy="500042"/>
          </a:xfrm>
          <a:prstGeom prst="rect">
            <a:avLst/>
          </a:prstGeom>
          <a:gradFill flip="none" rotWithShape="1">
            <a:gsLst>
              <a:gs pos="8000">
                <a:schemeClr val="accent1">
                  <a:tint val="44500"/>
                  <a:satMod val="160000"/>
                  <a:alpha val="27000"/>
                </a:schemeClr>
              </a:gs>
              <a:gs pos="10000">
                <a:schemeClr val="accent1">
                  <a:tint val="23500"/>
                  <a:satMod val="160000"/>
                  <a:alpha val="51000"/>
                </a:schemeClr>
              </a:gs>
              <a:gs pos="15000">
                <a:schemeClr val="accent1">
                  <a:tint val="23500"/>
                  <a:satMod val="160000"/>
                  <a:alpha val="46000"/>
                </a:schemeClr>
              </a:gs>
              <a:gs pos="26000">
                <a:schemeClr val="accent1">
                  <a:tint val="23500"/>
                  <a:satMod val="160000"/>
                  <a:alpha val="15000"/>
                </a:schemeClr>
              </a:gs>
              <a:gs pos="29000">
                <a:schemeClr val="bg1">
                  <a:alpha val="13000"/>
                </a:schemeClr>
              </a:gs>
              <a:gs pos="38000">
                <a:schemeClr val="bg1">
                  <a:alpha val="41000"/>
                </a:schemeClr>
              </a:gs>
              <a:gs pos="48000">
                <a:schemeClr val="bg1">
                  <a:alpha val="27000"/>
                </a:schemeClr>
              </a:gs>
              <a:gs pos="50000">
                <a:schemeClr val="bg1">
                  <a:alpha val="17000"/>
                </a:schemeClr>
              </a:gs>
              <a:gs pos="70000">
                <a:schemeClr val="bg1">
                  <a:alpha val="13000"/>
                </a:schemeClr>
              </a:gs>
              <a:gs pos="72000">
                <a:schemeClr val="bg1">
                  <a:alpha val="37000"/>
                </a:schemeClr>
              </a:gs>
            </a:gsLst>
            <a:lin ang="7200000" scaled="0"/>
            <a:tileRect/>
          </a:gradFill>
          <a:ln>
            <a:noFill/>
          </a:ln>
          <a:scene3d>
            <a:camera prst="orthographicFront"/>
            <a:lightRig rig="threePt" dir="t"/>
          </a:scene3d>
          <a:sp3d>
            <a:bevelT w="38100" h="571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5" name="Прямоугольник 14"/>
          <p:cNvSpPr/>
          <p:nvPr/>
        </p:nvSpPr>
        <p:spPr>
          <a:xfrm>
            <a:off x="0" y="0"/>
            <a:ext cx="9144000" cy="500042"/>
          </a:xfrm>
          <a:prstGeom prst="rect">
            <a:avLst/>
          </a:prstGeom>
          <a:gradFill flip="none" rotWithShape="1">
            <a:gsLst>
              <a:gs pos="8000">
                <a:schemeClr val="accent1">
                  <a:tint val="44500"/>
                  <a:satMod val="160000"/>
                  <a:alpha val="27000"/>
                </a:schemeClr>
              </a:gs>
              <a:gs pos="10000">
                <a:schemeClr val="accent1">
                  <a:tint val="23500"/>
                  <a:satMod val="160000"/>
                  <a:alpha val="51000"/>
                </a:schemeClr>
              </a:gs>
              <a:gs pos="15000">
                <a:schemeClr val="accent1">
                  <a:tint val="23500"/>
                  <a:satMod val="160000"/>
                  <a:alpha val="46000"/>
                </a:schemeClr>
              </a:gs>
              <a:gs pos="26000">
                <a:schemeClr val="accent1">
                  <a:tint val="23500"/>
                  <a:satMod val="160000"/>
                  <a:alpha val="15000"/>
                </a:schemeClr>
              </a:gs>
              <a:gs pos="29000">
                <a:schemeClr val="bg1">
                  <a:alpha val="13000"/>
                </a:schemeClr>
              </a:gs>
              <a:gs pos="38000">
                <a:schemeClr val="bg1">
                  <a:alpha val="41000"/>
                </a:schemeClr>
              </a:gs>
              <a:gs pos="48000">
                <a:schemeClr val="bg1">
                  <a:alpha val="27000"/>
                </a:schemeClr>
              </a:gs>
              <a:gs pos="50000">
                <a:schemeClr val="bg1">
                  <a:alpha val="17000"/>
                </a:schemeClr>
              </a:gs>
              <a:gs pos="70000">
                <a:schemeClr val="bg1">
                  <a:alpha val="13000"/>
                </a:schemeClr>
              </a:gs>
              <a:gs pos="72000">
                <a:schemeClr val="bg1">
                  <a:alpha val="37000"/>
                </a:schemeClr>
              </a:gs>
            </a:gsLst>
            <a:lin ang="18000000" scaled="0"/>
            <a:tileRect/>
          </a:gradFill>
          <a:ln>
            <a:noFill/>
          </a:ln>
          <a:scene3d>
            <a:camera prst="orthographicFront"/>
            <a:lightRig rig="threePt" dir="t"/>
          </a:scene3d>
          <a:sp3d>
            <a:bevelT w="38100" h="571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grpSp>
        <p:nvGrpSpPr>
          <p:cNvPr id="40967" name="Группа 32"/>
          <p:cNvGrpSpPr>
            <a:grpSpLocks/>
          </p:cNvGrpSpPr>
          <p:nvPr/>
        </p:nvGrpSpPr>
        <p:grpSpPr bwMode="auto">
          <a:xfrm>
            <a:off x="7507288" y="60325"/>
            <a:ext cx="1504950" cy="360363"/>
            <a:chOff x="7507577" y="60263"/>
            <a:chExt cx="1505237" cy="360009"/>
          </a:xfrm>
        </p:grpSpPr>
        <p:sp>
          <p:nvSpPr>
            <p:cNvPr id="23" name="Скругленный прямоугольник 22">
              <a:hlinkClick r:id="" action="ppaction://hlinkshowjump?jump=endshow"/>
            </p:cNvPr>
            <p:cNvSpPr/>
            <p:nvPr/>
          </p:nvSpPr>
          <p:spPr>
            <a:xfrm>
              <a:off x="8584218" y="63106"/>
              <a:ext cx="428596" cy="357166"/>
            </a:xfrm>
            <a:prstGeom prst="roundRect">
              <a:avLst/>
            </a:prstGeom>
            <a:gradFill>
              <a:gsLst>
                <a:gs pos="0">
                  <a:schemeClr val="bg1">
                    <a:alpha val="13000"/>
                  </a:schemeClr>
                </a:gs>
                <a:gs pos="100000">
                  <a:schemeClr val="bg1">
                    <a:alpha val="37000"/>
                  </a:schemeClr>
                </a:gs>
              </a:gsLst>
              <a:lin ang="18000000" scaled="0"/>
            </a:gradFill>
            <a:ln w="6350">
              <a:solidFill>
                <a:schemeClr val="bg1"/>
              </a:solidFill>
            </a:ln>
            <a:effectLst>
              <a:outerShdw blurRad="50800" dist="50800" dir="5400000" algn="ctr" rotWithShape="0">
                <a:schemeClr val="bg1">
                  <a:alpha val="37000"/>
                </a:schemeClr>
              </a:outerShdw>
            </a:effectLst>
            <a:scene3d>
              <a:camera prst="orthographicFront"/>
              <a:lightRig rig="threePt" dir="t"/>
            </a:scene3d>
            <a:sp3d>
              <a:bevelT w="1079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24" name="Умножение 23">
              <a:hlinkClick r:id="" action="ppaction://hlinkshowjump?jump=endshow"/>
            </p:cNvPr>
            <p:cNvSpPr/>
            <p:nvPr/>
          </p:nvSpPr>
          <p:spPr>
            <a:xfrm>
              <a:off x="8633329" y="72951"/>
              <a:ext cx="325500" cy="325118"/>
            </a:xfrm>
            <a:prstGeom prst="mathMultiply">
              <a:avLst/>
            </a:prstGeom>
            <a:solidFill>
              <a:schemeClr val="bg1">
                <a:alpha val="57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29" name="Скругленный прямоугольник 28">
              <a:hlinkClick r:id="" action="ppaction://hlinkshowjump?jump=nextslide"/>
            </p:cNvPr>
            <p:cNvSpPr/>
            <p:nvPr/>
          </p:nvSpPr>
          <p:spPr>
            <a:xfrm>
              <a:off x="8045898" y="60263"/>
              <a:ext cx="428596" cy="357166"/>
            </a:xfrm>
            <a:prstGeom prst="roundRect">
              <a:avLst/>
            </a:prstGeom>
            <a:gradFill>
              <a:gsLst>
                <a:gs pos="0">
                  <a:schemeClr val="bg1">
                    <a:alpha val="13000"/>
                  </a:schemeClr>
                </a:gs>
                <a:gs pos="100000">
                  <a:schemeClr val="bg1">
                    <a:alpha val="37000"/>
                  </a:schemeClr>
                </a:gs>
              </a:gsLst>
              <a:lin ang="18000000" scaled="0"/>
            </a:gradFill>
            <a:ln w="6350">
              <a:solidFill>
                <a:schemeClr val="bg1"/>
              </a:solidFill>
            </a:ln>
            <a:effectLst>
              <a:outerShdw blurRad="50800" dist="50800" dir="5400000" algn="ctr" rotWithShape="0">
                <a:schemeClr val="bg1">
                  <a:alpha val="37000"/>
                </a:schemeClr>
              </a:outerShdw>
            </a:effectLst>
            <a:scene3d>
              <a:camera prst="orthographicFront"/>
              <a:lightRig rig="threePt" dir="t"/>
            </a:scene3d>
            <a:sp3d>
              <a:bevelT w="1079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30" name="Скругленный прямоугольник 29">
              <a:hlinkClick r:id="" action="ppaction://hlinkshowjump?jump=previousslide"/>
            </p:cNvPr>
            <p:cNvSpPr/>
            <p:nvPr/>
          </p:nvSpPr>
          <p:spPr>
            <a:xfrm>
              <a:off x="7507577" y="60287"/>
              <a:ext cx="428596" cy="357166"/>
            </a:xfrm>
            <a:prstGeom prst="roundRect">
              <a:avLst/>
            </a:prstGeom>
            <a:gradFill>
              <a:gsLst>
                <a:gs pos="0">
                  <a:schemeClr val="bg1">
                    <a:alpha val="13000"/>
                  </a:schemeClr>
                </a:gs>
                <a:gs pos="100000">
                  <a:schemeClr val="bg1">
                    <a:alpha val="37000"/>
                  </a:schemeClr>
                </a:gs>
              </a:gsLst>
              <a:lin ang="18000000" scaled="0"/>
            </a:gradFill>
            <a:ln w="6350">
              <a:solidFill>
                <a:schemeClr val="bg1"/>
              </a:solidFill>
            </a:ln>
            <a:effectLst>
              <a:outerShdw blurRad="50800" dist="50800" dir="5400000" algn="ctr" rotWithShape="0">
                <a:schemeClr val="bg1">
                  <a:alpha val="37000"/>
                </a:schemeClr>
              </a:outerShdw>
            </a:effectLst>
            <a:scene3d>
              <a:camera prst="orthographicFront"/>
              <a:lightRig rig="threePt" dir="t"/>
            </a:scene3d>
            <a:sp3d>
              <a:bevelT w="1079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31" name="Нашивка 30">
              <a:hlinkClick r:id="" action="ppaction://hlinkshowjump?jump=nextslide"/>
            </p:cNvPr>
            <p:cNvSpPr/>
            <p:nvPr/>
          </p:nvSpPr>
          <p:spPr>
            <a:xfrm>
              <a:off x="8136347" y="125287"/>
              <a:ext cx="214353" cy="182383"/>
            </a:xfrm>
            <a:prstGeom prst="chevron">
              <a:avLst/>
            </a:prstGeom>
            <a:solidFill>
              <a:schemeClr val="bg1">
                <a:alpha val="57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32" name="Нашивка 31">
              <a:hlinkClick r:id="" action="ppaction://hlinkshowjump?jump=previousslide"/>
            </p:cNvPr>
            <p:cNvSpPr/>
            <p:nvPr/>
          </p:nvSpPr>
          <p:spPr>
            <a:xfrm flipH="1">
              <a:off x="7594906" y="125287"/>
              <a:ext cx="214354" cy="182383"/>
            </a:xfrm>
            <a:prstGeom prst="chevron">
              <a:avLst/>
            </a:prstGeom>
            <a:solidFill>
              <a:schemeClr val="bg1">
                <a:alpha val="57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grpSp>
      <p:grpSp>
        <p:nvGrpSpPr>
          <p:cNvPr id="40968" name="Группа 33"/>
          <p:cNvGrpSpPr>
            <a:grpSpLocks/>
          </p:cNvGrpSpPr>
          <p:nvPr/>
        </p:nvGrpSpPr>
        <p:grpSpPr bwMode="auto">
          <a:xfrm>
            <a:off x="103188" y="6357938"/>
            <a:ext cx="500062" cy="500062"/>
            <a:chOff x="102579" y="6357958"/>
            <a:chExt cx="500066" cy="500066"/>
          </a:xfrm>
        </p:grpSpPr>
        <p:sp>
          <p:nvSpPr>
            <p:cNvPr id="35" name="Овал 34"/>
            <p:cNvSpPr/>
            <p:nvPr/>
          </p:nvSpPr>
          <p:spPr>
            <a:xfrm>
              <a:off x="102579" y="6357958"/>
              <a:ext cx="500066" cy="500066"/>
            </a:xfrm>
            <a:prstGeom prst="ellipse">
              <a:avLst/>
            </a:prstGeom>
            <a:gradFill flip="none" rotWithShape="1">
              <a:gsLst>
                <a:gs pos="0">
                  <a:schemeClr val="tx2">
                    <a:lumMod val="75000"/>
                  </a:schemeClr>
                </a:gs>
                <a:gs pos="34000">
                  <a:schemeClr val="tx2">
                    <a:lumMod val="60000"/>
                    <a:lumOff val="40000"/>
                  </a:schemeClr>
                </a:gs>
                <a:gs pos="100000">
                  <a:schemeClr val="tx2">
                    <a:lumMod val="75000"/>
                  </a:schemeClr>
                </a:gs>
              </a:gsLst>
              <a:lin ang="2700000" scaled="1"/>
              <a:tileRect/>
            </a:gradFill>
            <a:ln>
              <a:noFill/>
            </a:ln>
            <a:effectLst>
              <a:outerShdw blurRad="177800" sx="102000" sy="102000" algn="ctr" rotWithShape="0">
                <a:schemeClr val="bg1">
                  <a:alpha val="40000"/>
                </a:schemeClr>
              </a:outerShdw>
            </a:effectLst>
            <a:scene3d>
              <a:camera prst="orthographicFront"/>
              <a:lightRig rig="threePt" dir="t"/>
            </a:scene3d>
            <a:sp3d>
              <a:bevelT w="254000" h="57150"/>
              <a:bevelB/>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grpSp>
          <p:nvGrpSpPr>
            <p:cNvPr id="4" name="Группа 8"/>
            <p:cNvGrpSpPr/>
            <p:nvPr/>
          </p:nvGrpSpPr>
          <p:grpSpPr>
            <a:xfrm>
              <a:off x="162326" y="6411213"/>
              <a:ext cx="367582" cy="357191"/>
              <a:chOff x="1357290" y="1428736"/>
              <a:chExt cx="2489931" cy="2307205"/>
            </a:xfrm>
            <a:effectLst>
              <a:outerShdw blurRad="50800" dist="12700" dir="4440000" algn="ctr" rotWithShape="0">
                <a:schemeClr val="tx1">
                  <a:alpha val="69000"/>
                </a:schemeClr>
              </a:outerShdw>
            </a:effectLst>
          </p:grpSpPr>
          <p:sp>
            <p:nvSpPr>
              <p:cNvPr id="37" name="Полилиния 36"/>
              <p:cNvSpPr/>
              <p:nvPr/>
            </p:nvSpPr>
            <p:spPr>
              <a:xfrm>
                <a:off x="1643042" y="1428736"/>
                <a:ext cx="1132609" cy="1031712"/>
              </a:xfrm>
              <a:custGeom>
                <a:avLst/>
                <a:gdLst>
                  <a:gd name="connsiteX0" fmla="*/ 0 w 1132609"/>
                  <a:gd name="connsiteY0" fmla="*/ 820881 h 883227"/>
                  <a:gd name="connsiteX1" fmla="*/ 207818 w 1132609"/>
                  <a:gd name="connsiteY1" fmla="*/ 0 h 883227"/>
                  <a:gd name="connsiteX2" fmla="*/ 1132609 w 1132609"/>
                  <a:gd name="connsiteY2" fmla="*/ 83127 h 883227"/>
                  <a:gd name="connsiteX3" fmla="*/ 883227 w 1132609"/>
                  <a:gd name="connsiteY3" fmla="*/ 883227 h 883227"/>
                  <a:gd name="connsiteX4" fmla="*/ 0 w 1132609"/>
                  <a:gd name="connsiteY4" fmla="*/ 820881 h 883227"/>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2609" h="1031712">
                    <a:moveTo>
                      <a:pt x="0" y="969366"/>
                    </a:moveTo>
                    <a:lnTo>
                      <a:pt x="207818" y="148485"/>
                    </a:lnTo>
                    <a:cubicBezTo>
                      <a:pt x="491405" y="74902"/>
                      <a:pt x="886690" y="0"/>
                      <a:pt x="1132609" y="231612"/>
                    </a:cubicBezTo>
                    <a:lnTo>
                      <a:pt x="883227" y="1031712"/>
                    </a:lnTo>
                    <a:cubicBezTo>
                      <a:pt x="636877" y="935609"/>
                      <a:pt x="316493" y="862872"/>
                      <a:pt x="0" y="969366"/>
                    </a:cubicBezTo>
                    <a:close/>
                  </a:path>
                </a:pathLst>
              </a:custGeom>
              <a:gradFill flip="none" rotWithShape="1">
                <a:gsLst>
                  <a:gs pos="0">
                    <a:srgbClr val="FF0000"/>
                  </a:gs>
                  <a:gs pos="33000">
                    <a:srgbClr val="FF9933"/>
                  </a:gs>
                  <a:gs pos="73000">
                    <a:srgbClr val="F65050"/>
                  </a:gs>
                </a:gsLst>
                <a:lin ang="900000" scaled="0"/>
                <a:tileRect/>
              </a:gradFill>
              <a:ln>
                <a:noFill/>
              </a:ln>
              <a:effectLst/>
              <a:scene3d>
                <a:camera prst="orthographicFront"/>
                <a:lightRig rig="threePt" dir="t"/>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38" name="Полилиния 37"/>
              <p:cNvSpPr/>
              <p:nvPr/>
            </p:nvSpPr>
            <p:spPr>
              <a:xfrm>
                <a:off x="1357290" y="2428868"/>
                <a:ext cx="1132609" cy="1031712"/>
              </a:xfrm>
              <a:custGeom>
                <a:avLst/>
                <a:gdLst>
                  <a:gd name="connsiteX0" fmla="*/ 0 w 1132609"/>
                  <a:gd name="connsiteY0" fmla="*/ 820881 h 883227"/>
                  <a:gd name="connsiteX1" fmla="*/ 207818 w 1132609"/>
                  <a:gd name="connsiteY1" fmla="*/ 0 h 883227"/>
                  <a:gd name="connsiteX2" fmla="*/ 1132609 w 1132609"/>
                  <a:gd name="connsiteY2" fmla="*/ 83127 h 883227"/>
                  <a:gd name="connsiteX3" fmla="*/ 883227 w 1132609"/>
                  <a:gd name="connsiteY3" fmla="*/ 883227 h 883227"/>
                  <a:gd name="connsiteX4" fmla="*/ 0 w 1132609"/>
                  <a:gd name="connsiteY4" fmla="*/ 820881 h 883227"/>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2609" h="1031712">
                    <a:moveTo>
                      <a:pt x="0" y="969366"/>
                    </a:moveTo>
                    <a:lnTo>
                      <a:pt x="207818" y="148485"/>
                    </a:lnTo>
                    <a:cubicBezTo>
                      <a:pt x="491405" y="74902"/>
                      <a:pt x="886690" y="0"/>
                      <a:pt x="1132609" y="231612"/>
                    </a:cubicBezTo>
                    <a:lnTo>
                      <a:pt x="883227" y="1031712"/>
                    </a:lnTo>
                    <a:cubicBezTo>
                      <a:pt x="636877" y="935609"/>
                      <a:pt x="316493" y="862872"/>
                      <a:pt x="0" y="969366"/>
                    </a:cubicBezTo>
                    <a:close/>
                  </a:path>
                </a:pathLst>
              </a:custGeom>
              <a:gradFill flip="none" rotWithShape="1">
                <a:gsLst>
                  <a:gs pos="0">
                    <a:schemeClr val="tx2">
                      <a:lumMod val="75000"/>
                    </a:schemeClr>
                  </a:gs>
                  <a:gs pos="33000">
                    <a:schemeClr val="accent1">
                      <a:lumMod val="40000"/>
                      <a:lumOff val="60000"/>
                    </a:schemeClr>
                  </a:gs>
                  <a:gs pos="73000">
                    <a:schemeClr val="accent1">
                      <a:lumMod val="75000"/>
                    </a:schemeClr>
                  </a:gs>
                </a:gsLst>
                <a:lin ang="900000" scaled="0"/>
                <a:tileRect/>
              </a:gradFill>
              <a:ln>
                <a:noFill/>
              </a:ln>
              <a:effectLst/>
              <a:scene3d>
                <a:camera prst="orthographicFront"/>
                <a:lightRig rig="threePt" dir="t"/>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39" name="Полилиния 38"/>
              <p:cNvSpPr/>
              <p:nvPr/>
            </p:nvSpPr>
            <p:spPr>
              <a:xfrm flipH="1" flipV="1">
                <a:off x="2418469" y="2704229"/>
                <a:ext cx="1132609" cy="1031712"/>
              </a:xfrm>
              <a:custGeom>
                <a:avLst/>
                <a:gdLst>
                  <a:gd name="connsiteX0" fmla="*/ 0 w 1132609"/>
                  <a:gd name="connsiteY0" fmla="*/ 820881 h 883227"/>
                  <a:gd name="connsiteX1" fmla="*/ 207818 w 1132609"/>
                  <a:gd name="connsiteY1" fmla="*/ 0 h 883227"/>
                  <a:gd name="connsiteX2" fmla="*/ 1132609 w 1132609"/>
                  <a:gd name="connsiteY2" fmla="*/ 83127 h 883227"/>
                  <a:gd name="connsiteX3" fmla="*/ 883227 w 1132609"/>
                  <a:gd name="connsiteY3" fmla="*/ 883227 h 883227"/>
                  <a:gd name="connsiteX4" fmla="*/ 0 w 1132609"/>
                  <a:gd name="connsiteY4" fmla="*/ 820881 h 883227"/>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2609" h="1031712">
                    <a:moveTo>
                      <a:pt x="0" y="969366"/>
                    </a:moveTo>
                    <a:lnTo>
                      <a:pt x="207818" y="148485"/>
                    </a:lnTo>
                    <a:cubicBezTo>
                      <a:pt x="491405" y="74902"/>
                      <a:pt x="886690" y="0"/>
                      <a:pt x="1132609" y="231612"/>
                    </a:cubicBezTo>
                    <a:lnTo>
                      <a:pt x="883227" y="1031712"/>
                    </a:lnTo>
                    <a:cubicBezTo>
                      <a:pt x="636877" y="935609"/>
                      <a:pt x="316493" y="862872"/>
                      <a:pt x="0" y="969366"/>
                    </a:cubicBezTo>
                    <a:close/>
                  </a:path>
                </a:pathLst>
              </a:custGeom>
              <a:gradFill flip="none" rotWithShape="1">
                <a:gsLst>
                  <a:gs pos="0">
                    <a:srgbClr val="FFC000"/>
                  </a:gs>
                  <a:gs pos="38000">
                    <a:srgbClr val="FFFF99"/>
                  </a:gs>
                  <a:gs pos="73000">
                    <a:srgbClr val="FFC000"/>
                  </a:gs>
                </a:gsLst>
                <a:lin ang="900000" scaled="0"/>
                <a:tileRect/>
              </a:gradFill>
              <a:ln>
                <a:noFill/>
              </a:ln>
              <a:effectLst/>
              <a:scene3d>
                <a:camera prst="orthographicFront"/>
                <a:lightRig rig="threePt" dir="t"/>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40" name="Полилиния 39"/>
              <p:cNvSpPr/>
              <p:nvPr/>
            </p:nvSpPr>
            <p:spPr>
              <a:xfrm flipH="1" flipV="1">
                <a:off x="2714612" y="1714488"/>
                <a:ext cx="1132609" cy="1031712"/>
              </a:xfrm>
              <a:custGeom>
                <a:avLst/>
                <a:gdLst>
                  <a:gd name="connsiteX0" fmla="*/ 0 w 1132609"/>
                  <a:gd name="connsiteY0" fmla="*/ 820881 h 883227"/>
                  <a:gd name="connsiteX1" fmla="*/ 207818 w 1132609"/>
                  <a:gd name="connsiteY1" fmla="*/ 0 h 883227"/>
                  <a:gd name="connsiteX2" fmla="*/ 1132609 w 1132609"/>
                  <a:gd name="connsiteY2" fmla="*/ 83127 h 883227"/>
                  <a:gd name="connsiteX3" fmla="*/ 883227 w 1132609"/>
                  <a:gd name="connsiteY3" fmla="*/ 883227 h 883227"/>
                  <a:gd name="connsiteX4" fmla="*/ 0 w 1132609"/>
                  <a:gd name="connsiteY4" fmla="*/ 820881 h 883227"/>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2609" h="1031712">
                    <a:moveTo>
                      <a:pt x="0" y="969366"/>
                    </a:moveTo>
                    <a:lnTo>
                      <a:pt x="207818" y="148485"/>
                    </a:lnTo>
                    <a:cubicBezTo>
                      <a:pt x="491405" y="74902"/>
                      <a:pt x="886690" y="0"/>
                      <a:pt x="1132609" y="231612"/>
                    </a:cubicBezTo>
                    <a:lnTo>
                      <a:pt x="883227" y="1031712"/>
                    </a:lnTo>
                    <a:cubicBezTo>
                      <a:pt x="636877" y="935609"/>
                      <a:pt x="316493" y="862872"/>
                      <a:pt x="0" y="969366"/>
                    </a:cubicBezTo>
                    <a:close/>
                  </a:path>
                </a:pathLst>
              </a:custGeom>
              <a:gradFill flip="none" rotWithShape="1">
                <a:gsLst>
                  <a:gs pos="0">
                    <a:srgbClr val="006600"/>
                  </a:gs>
                  <a:gs pos="38000">
                    <a:schemeClr val="accent3">
                      <a:lumMod val="60000"/>
                      <a:lumOff val="40000"/>
                    </a:schemeClr>
                  </a:gs>
                  <a:gs pos="73000">
                    <a:srgbClr val="008000"/>
                  </a:gs>
                </a:gsLst>
                <a:lin ang="900000" scaled="0"/>
                <a:tileRect/>
              </a:gradFill>
              <a:ln>
                <a:noFill/>
              </a:ln>
              <a:effectLst/>
              <a:scene3d>
                <a:camera prst="orthographicFront"/>
                <a:lightRig rig="threePt" dir="t"/>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grpSp>
      </p:grpSp>
      <p:pic>
        <p:nvPicPr>
          <p:cNvPr id="40969" name="Picture 4" descr="C:\Documents and Settings\Admin\Рабочий стол\paperclip.png"/>
          <p:cNvPicPr>
            <a:picLocks noChangeAspect="1" noChangeArrowheads="1"/>
          </p:cNvPicPr>
          <p:nvPr/>
        </p:nvPicPr>
        <p:blipFill>
          <a:blip r:embed="rId3"/>
          <a:srcRect/>
          <a:stretch>
            <a:fillRect/>
          </a:stretch>
        </p:blipFill>
        <p:spPr bwMode="auto">
          <a:xfrm>
            <a:off x="71438" y="71438"/>
            <a:ext cx="214312" cy="371475"/>
          </a:xfrm>
          <a:prstGeom prst="rect">
            <a:avLst/>
          </a:prstGeom>
          <a:noFill/>
          <a:ln w="9525">
            <a:noFill/>
            <a:miter lim="800000"/>
            <a:headEnd/>
            <a:tailEnd/>
          </a:ln>
        </p:spPr>
      </p:pic>
      <p:sp>
        <p:nvSpPr>
          <p:cNvPr id="40970" name="Дата 20"/>
          <p:cNvSpPr txBox="1">
            <a:spLocks/>
          </p:cNvSpPr>
          <p:nvPr/>
        </p:nvSpPr>
        <p:spPr bwMode="auto">
          <a:xfrm>
            <a:off x="8143875" y="6357938"/>
            <a:ext cx="857250" cy="365125"/>
          </a:xfrm>
          <a:prstGeom prst="rect">
            <a:avLst/>
          </a:prstGeom>
          <a:noFill/>
          <a:ln w="9525">
            <a:noFill/>
            <a:miter lim="800000"/>
            <a:headEnd/>
            <a:tailEnd/>
          </a:ln>
        </p:spPr>
        <p:txBody>
          <a:bodyPr anchor="ctr"/>
          <a:lstStyle/>
          <a:p>
            <a:fld id="{F92F1405-DBFB-4B69-9819-B1277AF79334}" type="datetime10">
              <a:rPr lang="ru-RU" sz="2000" b="1">
                <a:solidFill>
                  <a:schemeClr val="bg1"/>
                </a:solidFill>
                <a:latin typeface="Calibri" pitchFamily="34" charset="0"/>
              </a:rPr>
              <a:pPr/>
              <a:t>13:47</a:t>
            </a:fld>
            <a:endParaRPr lang="ru-RU" sz="2000" b="1">
              <a:solidFill>
                <a:schemeClr val="bg1"/>
              </a:solidFill>
              <a:latin typeface="Calibri" pitchFamily="34" charset="0"/>
            </a:endParaRPr>
          </a:p>
        </p:txBody>
      </p:sp>
      <p:pic>
        <p:nvPicPr>
          <p:cNvPr id="25" name="Заголовок 20"/>
          <p:cNvPicPr>
            <a:picLocks noGrp="1" noChangeArrowheads="1"/>
          </p:cNvPicPr>
          <p:nvPr>
            <p:ph type="title"/>
          </p:nvPr>
        </p:nvPicPr>
        <p:blipFill>
          <a:blip r:embed="rId4"/>
          <a:srcRect/>
          <a:stretch>
            <a:fillRect/>
          </a:stretch>
        </p:blipFill>
        <p:spPr>
          <a:xfrm>
            <a:off x="73025" y="1785938"/>
            <a:ext cx="7527925" cy="2043112"/>
          </a:xfrm>
        </p:spPr>
      </p:pic>
    </p:spTree>
  </p:cSld>
  <p:clrMapOvr>
    <a:masterClrMapping/>
  </p:clrMapOvr>
  <p:transition advTm="1000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Прямоугольник 6"/>
          <p:cNvGrpSpPr>
            <a:grpSpLocks/>
          </p:cNvGrpSpPr>
          <p:nvPr/>
        </p:nvGrpSpPr>
        <p:grpSpPr bwMode="auto">
          <a:xfrm>
            <a:off x="-19050" y="6199188"/>
            <a:ext cx="9175750" cy="671512"/>
            <a:chOff x="-12" y="3905"/>
            <a:chExt cx="5780" cy="423"/>
          </a:xfrm>
        </p:grpSpPr>
        <p:pic>
          <p:nvPicPr>
            <p:cNvPr id="17409" name="Прямоугольник 6"/>
            <p:cNvPicPr>
              <a:picLocks noChangeArrowheads="1"/>
            </p:cNvPicPr>
            <p:nvPr/>
          </p:nvPicPr>
          <p:blipFill>
            <a:blip r:embed="rId3"/>
            <a:srcRect/>
            <a:stretch>
              <a:fillRect/>
            </a:stretch>
          </p:blipFill>
          <p:spPr bwMode="auto">
            <a:xfrm>
              <a:off x="-12" y="3905"/>
              <a:ext cx="5780" cy="423"/>
            </a:xfrm>
            <a:prstGeom prst="rect">
              <a:avLst/>
            </a:prstGeom>
            <a:noFill/>
          </p:spPr>
        </p:pic>
        <p:sp>
          <p:nvSpPr>
            <p:cNvPr id="17410" name="Text Box 2"/>
            <p:cNvSpPr txBox="1">
              <a:spLocks noChangeArrowheads="1"/>
            </p:cNvSpPr>
            <p:nvPr/>
          </p:nvSpPr>
          <p:spPr bwMode="auto">
            <a:xfrm>
              <a:off x="0" y="3915"/>
              <a:ext cx="5760" cy="405"/>
            </a:xfrm>
            <a:prstGeom prst="rect">
              <a:avLst/>
            </a:prstGeom>
            <a:noFill/>
            <a:ln w="9525">
              <a:noFill/>
              <a:miter lim="800000"/>
              <a:headEnd/>
              <a:tailEnd/>
            </a:ln>
          </p:spPr>
          <p:txBody>
            <a:bodyPr anchor="ctr"/>
            <a:lstStyle/>
            <a:p>
              <a:pPr algn="ctr"/>
              <a:endParaRPr lang="ru-RU">
                <a:solidFill>
                  <a:srgbClr val="FFFFFF"/>
                </a:solidFill>
                <a:latin typeface="Calibri" pitchFamily="34" charset="0"/>
              </a:endParaRPr>
            </a:p>
          </p:txBody>
        </p:sp>
      </p:grpSp>
      <p:sp>
        <p:nvSpPr>
          <p:cNvPr id="15" name="Прямоугольник 14"/>
          <p:cNvSpPr/>
          <p:nvPr/>
        </p:nvSpPr>
        <p:spPr>
          <a:xfrm>
            <a:off x="0" y="0"/>
            <a:ext cx="9144000" cy="1000108"/>
          </a:xfrm>
          <a:prstGeom prst="rect">
            <a:avLst/>
          </a:prstGeom>
          <a:gradFill flip="none" rotWithShape="1">
            <a:gsLst>
              <a:gs pos="8000">
                <a:schemeClr val="accent1">
                  <a:tint val="44500"/>
                  <a:satMod val="160000"/>
                  <a:alpha val="27000"/>
                </a:schemeClr>
              </a:gs>
              <a:gs pos="10000">
                <a:schemeClr val="accent1">
                  <a:tint val="23500"/>
                  <a:satMod val="160000"/>
                  <a:alpha val="51000"/>
                </a:schemeClr>
              </a:gs>
              <a:gs pos="15000">
                <a:schemeClr val="accent1">
                  <a:tint val="23500"/>
                  <a:satMod val="160000"/>
                  <a:alpha val="46000"/>
                </a:schemeClr>
              </a:gs>
              <a:gs pos="26000">
                <a:schemeClr val="accent1">
                  <a:tint val="23500"/>
                  <a:satMod val="160000"/>
                  <a:alpha val="15000"/>
                </a:schemeClr>
              </a:gs>
              <a:gs pos="29000">
                <a:schemeClr val="bg1">
                  <a:alpha val="13000"/>
                </a:schemeClr>
              </a:gs>
              <a:gs pos="38000">
                <a:schemeClr val="bg1">
                  <a:alpha val="41000"/>
                </a:schemeClr>
              </a:gs>
              <a:gs pos="48000">
                <a:schemeClr val="bg1">
                  <a:alpha val="27000"/>
                </a:schemeClr>
              </a:gs>
              <a:gs pos="50000">
                <a:schemeClr val="bg1">
                  <a:alpha val="17000"/>
                </a:schemeClr>
              </a:gs>
              <a:gs pos="70000">
                <a:schemeClr val="bg1">
                  <a:alpha val="13000"/>
                </a:schemeClr>
              </a:gs>
              <a:gs pos="72000">
                <a:schemeClr val="bg1">
                  <a:alpha val="37000"/>
                </a:schemeClr>
              </a:gs>
            </a:gsLst>
            <a:lin ang="18000000" scaled="0"/>
            <a:tileRect/>
          </a:gradFill>
          <a:ln>
            <a:noFill/>
          </a:ln>
          <a:scene3d>
            <a:camera prst="orthographicFront"/>
            <a:lightRig rig="threePt" dir="t"/>
          </a:scene3d>
          <a:sp3d>
            <a:bevelT w="38100" h="571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pic>
        <p:nvPicPr>
          <p:cNvPr id="21" name="Заголовок 20"/>
          <p:cNvPicPr>
            <a:picLocks noGrp="1" noChangeArrowheads="1"/>
          </p:cNvPicPr>
          <p:nvPr>
            <p:ph type="title"/>
          </p:nvPr>
        </p:nvPicPr>
        <p:blipFill>
          <a:blip r:embed="rId4"/>
          <a:srcRect/>
          <a:stretch>
            <a:fillRect/>
          </a:stretch>
        </p:blipFill>
        <p:spPr>
          <a:xfrm>
            <a:off x="298450" y="-165100"/>
            <a:ext cx="7192963" cy="1268413"/>
          </a:xfrm>
        </p:spPr>
      </p:pic>
      <p:sp>
        <p:nvSpPr>
          <p:cNvPr id="17416" name="Дата 20"/>
          <p:cNvSpPr>
            <a:spLocks noGrp="1"/>
          </p:cNvSpPr>
          <p:nvPr>
            <p:ph type="dt" sz="quarter" idx="10"/>
          </p:nvPr>
        </p:nvSpPr>
        <p:spPr bwMode="auto">
          <a:xfrm>
            <a:off x="8286750" y="6410325"/>
            <a:ext cx="857250" cy="365125"/>
          </a:xfrm>
          <a:noFill/>
          <a:ln>
            <a:miter lim="800000"/>
            <a:headEnd/>
            <a:tailEnd/>
          </a:ln>
        </p:spPr>
        <p:txBody>
          <a:bodyPr wrap="square" numCol="1" anchorCtr="0" compatLnSpc="1">
            <a:prstTxWarp prst="textNoShape">
              <a:avLst/>
            </a:prstTxWarp>
          </a:bodyPr>
          <a:lstStyle/>
          <a:p>
            <a:pPr fontAlgn="base">
              <a:spcBef>
                <a:spcPct val="0"/>
              </a:spcBef>
              <a:spcAft>
                <a:spcPct val="0"/>
              </a:spcAft>
            </a:pPr>
            <a:fld id="{D674D77A-DE0A-4457-91C1-D0934E50C5AD}" type="datetime10">
              <a:rPr lang="ru-RU" sz="2000" b="1">
                <a:solidFill>
                  <a:schemeClr val="bg1"/>
                </a:solidFill>
              </a:rPr>
              <a:pPr fontAlgn="base">
                <a:spcBef>
                  <a:spcPct val="0"/>
                </a:spcBef>
                <a:spcAft>
                  <a:spcPct val="0"/>
                </a:spcAft>
              </a:pPr>
              <a:t>13:47</a:t>
            </a:fld>
            <a:endParaRPr lang="ru-RU" sz="2000" b="1">
              <a:solidFill>
                <a:schemeClr val="bg1"/>
              </a:solidFill>
            </a:endParaRPr>
          </a:p>
        </p:txBody>
      </p:sp>
      <p:grpSp>
        <p:nvGrpSpPr>
          <p:cNvPr id="17417" name="Группа 32"/>
          <p:cNvGrpSpPr>
            <a:grpSpLocks/>
          </p:cNvGrpSpPr>
          <p:nvPr/>
        </p:nvGrpSpPr>
        <p:grpSpPr bwMode="auto">
          <a:xfrm>
            <a:off x="7507288" y="60325"/>
            <a:ext cx="1504950" cy="360363"/>
            <a:chOff x="7507577" y="60263"/>
            <a:chExt cx="1505237" cy="360009"/>
          </a:xfrm>
        </p:grpSpPr>
        <p:sp>
          <p:nvSpPr>
            <p:cNvPr id="23" name="Скругленный прямоугольник 22">
              <a:hlinkClick r:id="" action="ppaction://hlinkshowjump?jump=endshow"/>
            </p:cNvPr>
            <p:cNvSpPr/>
            <p:nvPr/>
          </p:nvSpPr>
          <p:spPr>
            <a:xfrm>
              <a:off x="8584218" y="63106"/>
              <a:ext cx="428596" cy="357166"/>
            </a:xfrm>
            <a:prstGeom prst="roundRect">
              <a:avLst/>
            </a:prstGeom>
            <a:gradFill>
              <a:gsLst>
                <a:gs pos="0">
                  <a:schemeClr val="bg1">
                    <a:alpha val="13000"/>
                  </a:schemeClr>
                </a:gs>
                <a:gs pos="100000">
                  <a:schemeClr val="bg1">
                    <a:alpha val="37000"/>
                  </a:schemeClr>
                </a:gs>
              </a:gsLst>
              <a:lin ang="18000000" scaled="0"/>
            </a:gradFill>
            <a:ln w="6350">
              <a:solidFill>
                <a:schemeClr val="bg1"/>
              </a:solidFill>
            </a:ln>
            <a:effectLst>
              <a:outerShdw blurRad="50800" dist="50800" dir="5400000" algn="ctr" rotWithShape="0">
                <a:schemeClr val="bg1">
                  <a:alpha val="37000"/>
                </a:schemeClr>
              </a:outerShdw>
            </a:effectLst>
            <a:scene3d>
              <a:camera prst="orthographicFront"/>
              <a:lightRig rig="threePt" dir="t"/>
            </a:scene3d>
            <a:sp3d>
              <a:bevelT w="1079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24" name="Умножение 23">
              <a:hlinkClick r:id="" action="ppaction://hlinkshowjump?jump=endshow"/>
            </p:cNvPr>
            <p:cNvSpPr/>
            <p:nvPr/>
          </p:nvSpPr>
          <p:spPr>
            <a:xfrm>
              <a:off x="8633329" y="72951"/>
              <a:ext cx="325500" cy="325118"/>
            </a:xfrm>
            <a:prstGeom prst="mathMultiply">
              <a:avLst/>
            </a:prstGeom>
            <a:solidFill>
              <a:schemeClr val="bg1">
                <a:alpha val="57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29" name="Скругленный прямоугольник 28">
              <a:hlinkClick r:id="" action="ppaction://hlinkshowjump?jump=nextslide"/>
            </p:cNvPr>
            <p:cNvSpPr/>
            <p:nvPr/>
          </p:nvSpPr>
          <p:spPr>
            <a:xfrm>
              <a:off x="8045898" y="60263"/>
              <a:ext cx="428596" cy="357166"/>
            </a:xfrm>
            <a:prstGeom prst="roundRect">
              <a:avLst/>
            </a:prstGeom>
            <a:gradFill>
              <a:gsLst>
                <a:gs pos="0">
                  <a:schemeClr val="bg1">
                    <a:alpha val="13000"/>
                  </a:schemeClr>
                </a:gs>
                <a:gs pos="100000">
                  <a:schemeClr val="bg1">
                    <a:alpha val="37000"/>
                  </a:schemeClr>
                </a:gs>
              </a:gsLst>
              <a:lin ang="18000000" scaled="0"/>
            </a:gradFill>
            <a:ln w="6350">
              <a:solidFill>
                <a:schemeClr val="bg1"/>
              </a:solidFill>
            </a:ln>
            <a:effectLst>
              <a:outerShdw blurRad="50800" dist="50800" dir="5400000" algn="ctr" rotWithShape="0">
                <a:schemeClr val="bg1">
                  <a:alpha val="37000"/>
                </a:schemeClr>
              </a:outerShdw>
            </a:effectLst>
            <a:scene3d>
              <a:camera prst="orthographicFront"/>
              <a:lightRig rig="threePt" dir="t"/>
            </a:scene3d>
            <a:sp3d>
              <a:bevelT w="1079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30" name="Скругленный прямоугольник 29">
              <a:hlinkClick r:id="" action="ppaction://hlinkshowjump?jump=previousslide"/>
            </p:cNvPr>
            <p:cNvSpPr/>
            <p:nvPr/>
          </p:nvSpPr>
          <p:spPr>
            <a:xfrm>
              <a:off x="7507577" y="60287"/>
              <a:ext cx="428596" cy="357166"/>
            </a:xfrm>
            <a:prstGeom prst="roundRect">
              <a:avLst/>
            </a:prstGeom>
            <a:gradFill>
              <a:gsLst>
                <a:gs pos="0">
                  <a:schemeClr val="bg1">
                    <a:alpha val="13000"/>
                  </a:schemeClr>
                </a:gs>
                <a:gs pos="100000">
                  <a:schemeClr val="bg1">
                    <a:alpha val="37000"/>
                  </a:schemeClr>
                </a:gs>
              </a:gsLst>
              <a:lin ang="18000000" scaled="0"/>
            </a:gradFill>
            <a:ln w="6350">
              <a:solidFill>
                <a:schemeClr val="bg1"/>
              </a:solidFill>
            </a:ln>
            <a:effectLst>
              <a:outerShdw blurRad="50800" dist="50800" dir="5400000" algn="ctr" rotWithShape="0">
                <a:schemeClr val="bg1">
                  <a:alpha val="37000"/>
                </a:schemeClr>
              </a:outerShdw>
            </a:effectLst>
            <a:scene3d>
              <a:camera prst="orthographicFront"/>
              <a:lightRig rig="threePt" dir="t"/>
            </a:scene3d>
            <a:sp3d>
              <a:bevelT w="1079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31" name="Нашивка 30">
              <a:hlinkClick r:id="" action="ppaction://hlinkshowjump?jump=nextslide"/>
            </p:cNvPr>
            <p:cNvSpPr/>
            <p:nvPr/>
          </p:nvSpPr>
          <p:spPr>
            <a:xfrm>
              <a:off x="8136347" y="125287"/>
              <a:ext cx="214353" cy="182383"/>
            </a:xfrm>
            <a:prstGeom prst="chevron">
              <a:avLst/>
            </a:prstGeom>
            <a:solidFill>
              <a:schemeClr val="bg1">
                <a:alpha val="57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32" name="Нашивка 31">
              <a:hlinkClick r:id="" action="ppaction://hlinkshowjump?jump=previousslide"/>
            </p:cNvPr>
            <p:cNvSpPr/>
            <p:nvPr/>
          </p:nvSpPr>
          <p:spPr>
            <a:xfrm flipH="1">
              <a:off x="7594906" y="125287"/>
              <a:ext cx="214354" cy="182383"/>
            </a:xfrm>
            <a:prstGeom prst="chevron">
              <a:avLst/>
            </a:prstGeom>
            <a:solidFill>
              <a:schemeClr val="bg1">
                <a:alpha val="57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grpSp>
      <p:grpSp>
        <p:nvGrpSpPr>
          <p:cNvPr id="17418" name="Группа 33"/>
          <p:cNvGrpSpPr>
            <a:grpSpLocks/>
          </p:cNvGrpSpPr>
          <p:nvPr/>
        </p:nvGrpSpPr>
        <p:grpSpPr bwMode="auto">
          <a:xfrm>
            <a:off x="103188" y="6357938"/>
            <a:ext cx="500062" cy="500062"/>
            <a:chOff x="102579" y="6357958"/>
            <a:chExt cx="500066" cy="500066"/>
          </a:xfrm>
        </p:grpSpPr>
        <p:sp>
          <p:nvSpPr>
            <p:cNvPr id="35" name="Овал 34"/>
            <p:cNvSpPr/>
            <p:nvPr/>
          </p:nvSpPr>
          <p:spPr>
            <a:xfrm>
              <a:off x="102579" y="6357958"/>
              <a:ext cx="500066" cy="500066"/>
            </a:xfrm>
            <a:prstGeom prst="ellipse">
              <a:avLst/>
            </a:prstGeom>
            <a:gradFill flip="none" rotWithShape="1">
              <a:gsLst>
                <a:gs pos="0">
                  <a:schemeClr val="tx2">
                    <a:lumMod val="75000"/>
                  </a:schemeClr>
                </a:gs>
                <a:gs pos="34000">
                  <a:schemeClr val="tx2">
                    <a:lumMod val="60000"/>
                    <a:lumOff val="40000"/>
                  </a:schemeClr>
                </a:gs>
                <a:gs pos="100000">
                  <a:schemeClr val="tx2">
                    <a:lumMod val="75000"/>
                  </a:schemeClr>
                </a:gs>
              </a:gsLst>
              <a:lin ang="2700000" scaled="1"/>
              <a:tileRect/>
            </a:gradFill>
            <a:ln>
              <a:noFill/>
            </a:ln>
            <a:effectLst>
              <a:outerShdw blurRad="177800" sx="102000" sy="102000" algn="ctr" rotWithShape="0">
                <a:schemeClr val="bg1">
                  <a:alpha val="40000"/>
                </a:schemeClr>
              </a:outerShdw>
            </a:effectLst>
            <a:scene3d>
              <a:camera prst="orthographicFront"/>
              <a:lightRig rig="threePt" dir="t"/>
            </a:scene3d>
            <a:sp3d>
              <a:bevelT w="254000" h="57150"/>
              <a:bevelB/>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grpSp>
          <p:nvGrpSpPr>
            <p:cNvPr id="4" name="Группа 8"/>
            <p:cNvGrpSpPr/>
            <p:nvPr/>
          </p:nvGrpSpPr>
          <p:grpSpPr>
            <a:xfrm>
              <a:off x="162326" y="6411213"/>
              <a:ext cx="367582" cy="357191"/>
              <a:chOff x="1357290" y="1428736"/>
              <a:chExt cx="2489931" cy="2307205"/>
            </a:xfrm>
            <a:effectLst>
              <a:outerShdw blurRad="50800" dist="12700" dir="4440000" algn="ctr" rotWithShape="0">
                <a:schemeClr val="tx1">
                  <a:alpha val="69000"/>
                </a:schemeClr>
              </a:outerShdw>
            </a:effectLst>
          </p:grpSpPr>
          <p:sp>
            <p:nvSpPr>
              <p:cNvPr id="37" name="Полилиния 36"/>
              <p:cNvSpPr/>
              <p:nvPr/>
            </p:nvSpPr>
            <p:spPr>
              <a:xfrm>
                <a:off x="1643042" y="1428736"/>
                <a:ext cx="1132609" cy="1031712"/>
              </a:xfrm>
              <a:custGeom>
                <a:avLst/>
                <a:gdLst>
                  <a:gd name="connsiteX0" fmla="*/ 0 w 1132609"/>
                  <a:gd name="connsiteY0" fmla="*/ 820881 h 883227"/>
                  <a:gd name="connsiteX1" fmla="*/ 207818 w 1132609"/>
                  <a:gd name="connsiteY1" fmla="*/ 0 h 883227"/>
                  <a:gd name="connsiteX2" fmla="*/ 1132609 w 1132609"/>
                  <a:gd name="connsiteY2" fmla="*/ 83127 h 883227"/>
                  <a:gd name="connsiteX3" fmla="*/ 883227 w 1132609"/>
                  <a:gd name="connsiteY3" fmla="*/ 883227 h 883227"/>
                  <a:gd name="connsiteX4" fmla="*/ 0 w 1132609"/>
                  <a:gd name="connsiteY4" fmla="*/ 820881 h 883227"/>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2609" h="1031712">
                    <a:moveTo>
                      <a:pt x="0" y="969366"/>
                    </a:moveTo>
                    <a:lnTo>
                      <a:pt x="207818" y="148485"/>
                    </a:lnTo>
                    <a:cubicBezTo>
                      <a:pt x="491405" y="74902"/>
                      <a:pt x="886690" y="0"/>
                      <a:pt x="1132609" y="231612"/>
                    </a:cubicBezTo>
                    <a:lnTo>
                      <a:pt x="883227" y="1031712"/>
                    </a:lnTo>
                    <a:cubicBezTo>
                      <a:pt x="636877" y="935609"/>
                      <a:pt x="316493" y="862872"/>
                      <a:pt x="0" y="969366"/>
                    </a:cubicBezTo>
                    <a:close/>
                  </a:path>
                </a:pathLst>
              </a:custGeom>
              <a:gradFill flip="none" rotWithShape="1">
                <a:gsLst>
                  <a:gs pos="0">
                    <a:srgbClr val="FF0000"/>
                  </a:gs>
                  <a:gs pos="33000">
                    <a:srgbClr val="FF9933"/>
                  </a:gs>
                  <a:gs pos="73000">
                    <a:srgbClr val="F65050"/>
                  </a:gs>
                </a:gsLst>
                <a:lin ang="900000" scaled="0"/>
                <a:tileRect/>
              </a:gradFill>
              <a:ln>
                <a:noFill/>
              </a:ln>
              <a:effectLst/>
              <a:scene3d>
                <a:camera prst="orthographicFront"/>
                <a:lightRig rig="threePt" dir="t"/>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38" name="Полилиния 37"/>
              <p:cNvSpPr/>
              <p:nvPr/>
            </p:nvSpPr>
            <p:spPr>
              <a:xfrm>
                <a:off x="1357290" y="2428868"/>
                <a:ext cx="1132609" cy="1031712"/>
              </a:xfrm>
              <a:custGeom>
                <a:avLst/>
                <a:gdLst>
                  <a:gd name="connsiteX0" fmla="*/ 0 w 1132609"/>
                  <a:gd name="connsiteY0" fmla="*/ 820881 h 883227"/>
                  <a:gd name="connsiteX1" fmla="*/ 207818 w 1132609"/>
                  <a:gd name="connsiteY1" fmla="*/ 0 h 883227"/>
                  <a:gd name="connsiteX2" fmla="*/ 1132609 w 1132609"/>
                  <a:gd name="connsiteY2" fmla="*/ 83127 h 883227"/>
                  <a:gd name="connsiteX3" fmla="*/ 883227 w 1132609"/>
                  <a:gd name="connsiteY3" fmla="*/ 883227 h 883227"/>
                  <a:gd name="connsiteX4" fmla="*/ 0 w 1132609"/>
                  <a:gd name="connsiteY4" fmla="*/ 820881 h 883227"/>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2609" h="1031712">
                    <a:moveTo>
                      <a:pt x="0" y="969366"/>
                    </a:moveTo>
                    <a:lnTo>
                      <a:pt x="207818" y="148485"/>
                    </a:lnTo>
                    <a:cubicBezTo>
                      <a:pt x="491405" y="74902"/>
                      <a:pt x="886690" y="0"/>
                      <a:pt x="1132609" y="231612"/>
                    </a:cubicBezTo>
                    <a:lnTo>
                      <a:pt x="883227" y="1031712"/>
                    </a:lnTo>
                    <a:cubicBezTo>
                      <a:pt x="636877" y="935609"/>
                      <a:pt x="316493" y="862872"/>
                      <a:pt x="0" y="969366"/>
                    </a:cubicBezTo>
                    <a:close/>
                  </a:path>
                </a:pathLst>
              </a:custGeom>
              <a:gradFill flip="none" rotWithShape="1">
                <a:gsLst>
                  <a:gs pos="0">
                    <a:schemeClr val="tx2">
                      <a:lumMod val="75000"/>
                    </a:schemeClr>
                  </a:gs>
                  <a:gs pos="33000">
                    <a:schemeClr val="accent1">
                      <a:lumMod val="40000"/>
                      <a:lumOff val="60000"/>
                    </a:schemeClr>
                  </a:gs>
                  <a:gs pos="73000">
                    <a:schemeClr val="accent1">
                      <a:lumMod val="75000"/>
                    </a:schemeClr>
                  </a:gs>
                </a:gsLst>
                <a:lin ang="900000" scaled="0"/>
                <a:tileRect/>
              </a:gradFill>
              <a:ln>
                <a:noFill/>
              </a:ln>
              <a:effectLst/>
              <a:scene3d>
                <a:camera prst="orthographicFront"/>
                <a:lightRig rig="threePt" dir="t"/>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39" name="Полилиния 38"/>
              <p:cNvSpPr/>
              <p:nvPr/>
            </p:nvSpPr>
            <p:spPr>
              <a:xfrm flipH="1" flipV="1">
                <a:off x="2418469" y="2704229"/>
                <a:ext cx="1132609" cy="1031712"/>
              </a:xfrm>
              <a:custGeom>
                <a:avLst/>
                <a:gdLst>
                  <a:gd name="connsiteX0" fmla="*/ 0 w 1132609"/>
                  <a:gd name="connsiteY0" fmla="*/ 820881 h 883227"/>
                  <a:gd name="connsiteX1" fmla="*/ 207818 w 1132609"/>
                  <a:gd name="connsiteY1" fmla="*/ 0 h 883227"/>
                  <a:gd name="connsiteX2" fmla="*/ 1132609 w 1132609"/>
                  <a:gd name="connsiteY2" fmla="*/ 83127 h 883227"/>
                  <a:gd name="connsiteX3" fmla="*/ 883227 w 1132609"/>
                  <a:gd name="connsiteY3" fmla="*/ 883227 h 883227"/>
                  <a:gd name="connsiteX4" fmla="*/ 0 w 1132609"/>
                  <a:gd name="connsiteY4" fmla="*/ 820881 h 883227"/>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2609" h="1031712">
                    <a:moveTo>
                      <a:pt x="0" y="969366"/>
                    </a:moveTo>
                    <a:lnTo>
                      <a:pt x="207818" y="148485"/>
                    </a:lnTo>
                    <a:cubicBezTo>
                      <a:pt x="491405" y="74902"/>
                      <a:pt x="886690" y="0"/>
                      <a:pt x="1132609" y="231612"/>
                    </a:cubicBezTo>
                    <a:lnTo>
                      <a:pt x="883227" y="1031712"/>
                    </a:lnTo>
                    <a:cubicBezTo>
                      <a:pt x="636877" y="935609"/>
                      <a:pt x="316493" y="862872"/>
                      <a:pt x="0" y="969366"/>
                    </a:cubicBezTo>
                    <a:close/>
                  </a:path>
                </a:pathLst>
              </a:custGeom>
              <a:gradFill flip="none" rotWithShape="1">
                <a:gsLst>
                  <a:gs pos="0">
                    <a:srgbClr val="FFC000"/>
                  </a:gs>
                  <a:gs pos="38000">
                    <a:srgbClr val="FFFF99"/>
                  </a:gs>
                  <a:gs pos="73000">
                    <a:srgbClr val="FFC000"/>
                  </a:gs>
                </a:gsLst>
                <a:lin ang="900000" scaled="0"/>
                <a:tileRect/>
              </a:gradFill>
              <a:ln>
                <a:noFill/>
              </a:ln>
              <a:effectLst/>
              <a:scene3d>
                <a:camera prst="orthographicFront"/>
                <a:lightRig rig="threePt" dir="t"/>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40" name="Полилиния 39"/>
              <p:cNvSpPr/>
              <p:nvPr/>
            </p:nvSpPr>
            <p:spPr>
              <a:xfrm flipH="1" flipV="1">
                <a:off x="2714612" y="1714488"/>
                <a:ext cx="1132609" cy="1031712"/>
              </a:xfrm>
              <a:custGeom>
                <a:avLst/>
                <a:gdLst>
                  <a:gd name="connsiteX0" fmla="*/ 0 w 1132609"/>
                  <a:gd name="connsiteY0" fmla="*/ 820881 h 883227"/>
                  <a:gd name="connsiteX1" fmla="*/ 207818 w 1132609"/>
                  <a:gd name="connsiteY1" fmla="*/ 0 h 883227"/>
                  <a:gd name="connsiteX2" fmla="*/ 1132609 w 1132609"/>
                  <a:gd name="connsiteY2" fmla="*/ 83127 h 883227"/>
                  <a:gd name="connsiteX3" fmla="*/ 883227 w 1132609"/>
                  <a:gd name="connsiteY3" fmla="*/ 883227 h 883227"/>
                  <a:gd name="connsiteX4" fmla="*/ 0 w 1132609"/>
                  <a:gd name="connsiteY4" fmla="*/ 820881 h 883227"/>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2609" h="1031712">
                    <a:moveTo>
                      <a:pt x="0" y="969366"/>
                    </a:moveTo>
                    <a:lnTo>
                      <a:pt x="207818" y="148485"/>
                    </a:lnTo>
                    <a:cubicBezTo>
                      <a:pt x="491405" y="74902"/>
                      <a:pt x="886690" y="0"/>
                      <a:pt x="1132609" y="231612"/>
                    </a:cubicBezTo>
                    <a:lnTo>
                      <a:pt x="883227" y="1031712"/>
                    </a:lnTo>
                    <a:cubicBezTo>
                      <a:pt x="636877" y="935609"/>
                      <a:pt x="316493" y="862872"/>
                      <a:pt x="0" y="969366"/>
                    </a:cubicBezTo>
                    <a:close/>
                  </a:path>
                </a:pathLst>
              </a:custGeom>
              <a:gradFill flip="none" rotWithShape="1">
                <a:gsLst>
                  <a:gs pos="0">
                    <a:srgbClr val="006600"/>
                  </a:gs>
                  <a:gs pos="38000">
                    <a:schemeClr val="accent3">
                      <a:lumMod val="60000"/>
                      <a:lumOff val="40000"/>
                    </a:schemeClr>
                  </a:gs>
                  <a:gs pos="73000">
                    <a:srgbClr val="008000"/>
                  </a:gs>
                </a:gsLst>
                <a:lin ang="900000" scaled="0"/>
                <a:tileRect/>
              </a:gradFill>
              <a:ln>
                <a:noFill/>
              </a:ln>
              <a:effectLst/>
              <a:scene3d>
                <a:camera prst="orthographicFront"/>
                <a:lightRig rig="threePt" dir="t"/>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grpSp>
      </p:grpSp>
      <p:pic>
        <p:nvPicPr>
          <p:cNvPr id="17419" name="Picture 4" descr="C:\Documents and Settings\Admin\Рабочий стол\paperclip.png"/>
          <p:cNvPicPr>
            <a:picLocks noChangeAspect="1" noChangeArrowheads="1"/>
          </p:cNvPicPr>
          <p:nvPr/>
        </p:nvPicPr>
        <p:blipFill>
          <a:blip r:embed="rId5"/>
          <a:srcRect/>
          <a:stretch>
            <a:fillRect/>
          </a:stretch>
        </p:blipFill>
        <p:spPr bwMode="auto">
          <a:xfrm>
            <a:off x="71438" y="71438"/>
            <a:ext cx="214312" cy="371475"/>
          </a:xfrm>
          <a:prstGeom prst="rect">
            <a:avLst/>
          </a:prstGeom>
          <a:noFill/>
          <a:ln w="9525">
            <a:noFill/>
            <a:miter lim="800000"/>
            <a:headEnd/>
            <a:tailEnd/>
          </a:ln>
        </p:spPr>
      </p:pic>
      <p:grpSp>
        <p:nvGrpSpPr>
          <p:cNvPr id="43" name="Прямоугольник 42"/>
          <p:cNvGrpSpPr>
            <a:grpSpLocks/>
          </p:cNvGrpSpPr>
          <p:nvPr/>
        </p:nvGrpSpPr>
        <p:grpSpPr bwMode="auto">
          <a:xfrm>
            <a:off x="841375" y="6199188"/>
            <a:ext cx="7388225" cy="671512"/>
            <a:chOff x="530" y="3905"/>
            <a:chExt cx="4654" cy="423"/>
          </a:xfrm>
        </p:grpSpPr>
        <p:pic>
          <p:nvPicPr>
            <p:cNvPr id="17420" name="Прямоугольник 42"/>
            <p:cNvPicPr>
              <a:picLocks noChangeArrowheads="1"/>
            </p:cNvPicPr>
            <p:nvPr/>
          </p:nvPicPr>
          <p:blipFill>
            <a:blip r:embed="rId6"/>
            <a:srcRect/>
            <a:stretch>
              <a:fillRect/>
            </a:stretch>
          </p:blipFill>
          <p:spPr bwMode="auto">
            <a:xfrm>
              <a:off x="530" y="3905"/>
              <a:ext cx="4654" cy="423"/>
            </a:xfrm>
            <a:prstGeom prst="rect">
              <a:avLst/>
            </a:prstGeom>
            <a:noFill/>
          </p:spPr>
        </p:pic>
        <p:sp>
          <p:nvSpPr>
            <p:cNvPr id="17421" name="Text Box 13"/>
            <p:cNvSpPr txBox="1">
              <a:spLocks noChangeArrowheads="1"/>
            </p:cNvSpPr>
            <p:nvPr/>
          </p:nvSpPr>
          <p:spPr bwMode="auto">
            <a:xfrm>
              <a:off x="540" y="3915"/>
              <a:ext cx="4635" cy="405"/>
            </a:xfrm>
            <a:prstGeom prst="rect">
              <a:avLst/>
            </a:prstGeom>
            <a:noFill/>
            <a:ln w="9525">
              <a:noFill/>
              <a:miter lim="800000"/>
              <a:headEnd/>
              <a:tailEnd/>
            </a:ln>
          </p:spPr>
          <p:txBody>
            <a:bodyPr anchor="ctr"/>
            <a:lstStyle/>
            <a:p>
              <a:pPr algn="ctr"/>
              <a:r>
                <a:rPr lang="ru-RU" b="1">
                  <a:solidFill>
                    <a:srgbClr val="FFFFFF"/>
                  </a:solidFill>
                  <a:latin typeface="Calibri" pitchFamily="34" charset="0"/>
                </a:rPr>
                <a:t>Материал из статьи «Снятие мерки со звезд» по адресу </a:t>
              </a:r>
              <a:r>
                <a:rPr lang="en-US" b="1">
                  <a:solidFill>
                    <a:srgbClr val="FFFFFF"/>
                  </a:solidFill>
                  <a:latin typeface="Calibri" pitchFamily="34" charset="0"/>
                </a:rPr>
                <a:t>http://stars2.narod.ru/2s.htm</a:t>
              </a:r>
              <a:r>
                <a:rPr lang="ru-RU" b="1">
                  <a:solidFill>
                    <a:srgbClr val="FFFFFF"/>
                  </a:solidFill>
                  <a:latin typeface="Calibri" pitchFamily="34" charset="0"/>
                </a:rPr>
                <a:t>  </a:t>
              </a:r>
            </a:p>
          </p:txBody>
        </p:sp>
      </p:grpSp>
      <p:sp>
        <p:nvSpPr>
          <p:cNvPr id="25" name="Прямоугольник 24"/>
          <p:cNvSpPr/>
          <p:nvPr/>
        </p:nvSpPr>
        <p:spPr>
          <a:xfrm>
            <a:off x="285720" y="1071546"/>
            <a:ext cx="8643998" cy="4401205"/>
          </a:xfrm>
          <a:prstGeom prst="rect">
            <a:avLst/>
          </a:prstGeom>
          <a:gradFill>
            <a:gsLst>
              <a:gs pos="40000">
                <a:srgbClr val="000000">
                  <a:alpha val="48000"/>
                </a:srgbClr>
              </a:gs>
              <a:gs pos="20000">
                <a:srgbClr val="000040">
                  <a:alpha val="41000"/>
                </a:srgbClr>
              </a:gs>
              <a:gs pos="50000">
                <a:srgbClr val="400040">
                  <a:alpha val="40000"/>
                </a:srgbClr>
              </a:gs>
              <a:gs pos="75000">
                <a:srgbClr val="8F0040">
                  <a:alpha val="75000"/>
                </a:srgbClr>
              </a:gs>
              <a:gs pos="89999">
                <a:srgbClr val="F27300">
                  <a:alpha val="73000"/>
                </a:srgbClr>
              </a:gs>
              <a:gs pos="100000">
                <a:srgbClr val="FFBF00"/>
              </a:gs>
            </a:gsLst>
            <a:lin ang="5400000" scaled="0"/>
          </a:gradFill>
        </p:spPr>
        <p:txBody>
          <a:bodyPr>
            <a:spAutoFit/>
          </a:bodyPr>
          <a:lstStyle/>
          <a:p>
            <a:pPr fontAlgn="auto">
              <a:spcBef>
                <a:spcPts val="0"/>
              </a:spcBef>
              <a:spcAft>
                <a:spcPts val="0"/>
              </a:spcAft>
              <a:defRPr/>
            </a:pPr>
            <a:r>
              <a:rPr lang="ru-RU" sz="2000" dirty="0">
                <a:solidFill>
                  <a:schemeClr val="bg1"/>
                </a:solidFill>
                <a:latin typeface="+mn-lt"/>
              </a:rPr>
              <a:t>Важнейшей характеристикой звезды является масса. Чем больше вещества собралось в звезду, тем выше давление и температура в её центре, а это определяет практически все остальные характеристики звезды, а также особенности её жизненного пути. </a:t>
            </a:r>
          </a:p>
          <a:p>
            <a:pPr fontAlgn="auto">
              <a:spcBef>
                <a:spcPts val="0"/>
              </a:spcBef>
              <a:spcAft>
                <a:spcPts val="0"/>
              </a:spcAft>
              <a:defRPr/>
            </a:pPr>
            <a:endParaRPr lang="ru-RU" sz="2000" dirty="0">
              <a:solidFill>
                <a:schemeClr val="bg1"/>
              </a:solidFill>
              <a:latin typeface="+mn-lt"/>
            </a:endParaRPr>
          </a:p>
          <a:p>
            <a:pPr fontAlgn="auto">
              <a:spcBef>
                <a:spcPts val="0"/>
              </a:spcBef>
              <a:spcAft>
                <a:spcPts val="0"/>
              </a:spcAft>
              <a:defRPr/>
            </a:pPr>
            <a:r>
              <a:rPr lang="ru-RU" sz="2000" dirty="0">
                <a:solidFill>
                  <a:schemeClr val="bg1"/>
                </a:solidFill>
                <a:latin typeface="+mn-lt"/>
              </a:rPr>
              <a:t>Прямые оценки массы могут быть сделаны только на основании закона всемирного тяготения. Такие оценки удалось получить для большого числа звёзд, входящих в двойные системы, измеряя скорости их движения вокруг общего центра масс. Все другие способы вычисления массы считаются косвенными, поскольку они строятся не на законе тяготения, а на анализе тех звёздных характеристик, которые так или иначе связаны с массой. Чаще всего это светимость. Для многих звёзд выполняется простое правило: чем выше светимость, тем больше масса. Эта зависимость </a:t>
            </a:r>
            <a:r>
              <a:rPr lang="ru-RU" sz="2000" dirty="0" err="1">
                <a:solidFill>
                  <a:schemeClr val="bg1"/>
                </a:solidFill>
                <a:latin typeface="+mn-lt"/>
              </a:rPr>
              <a:t>нелинейна</a:t>
            </a:r>
            <a:r>
              <a:rPr lang="ru-RU" sz="2000" dirty="0">
                <a:solidFill>
                  <a:schemeClr val="bg1"/>
                </a:solidFill>
                <a:latin typeface="+mn-lt"/>
              </a:rPr>
              <a:t>: например, с увеличением массы вдвое светимость возрастает более чем в 10 раз.</a:t>
            </a:r>
            <a:endParaRPr lang="ru-RU" sz="2000" dirty="0">
              <a:ln w="18415" cmpd="sng">
                <a:solidFill>
                  <a:srgbClr val="FFFFFF"/>
                </a:solidFill>
                <a:prstDash val="solid"/>
              </a:ln>
              <a:solidFill>
                <a:schemeClr val="bg1"/>
              </a:solidFill>
              <a:effectLst>
                <a:outerShdw blurRad="63500" dir="3600000" algn="tl" rotWithShape="0">
                  <a:srgbClr val="000000">
                    <a:alpha val="70000"/>
                  </a:srgbClr>
                </a:outerShdw>
              </a:effectLst>
              <a:latin typeface="+mn-lt"/>
            </a:endParaRPr>
          </a:p>
        </p:txBody>
      </p:sp>
    </p:spTree>
  </p:cSld>
  <p:clrMapOvr>
    <a:masterClrMapping/>
  </p:clrMapOvr>
  <p:transition advTm="1000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Прямоугольник 6"/>
          <p:cNvSpPr/>
          <p:nvPr/>
        </p:nvSpPr>
        <p:spPr>
          <a:xfrm>
            <a:off x="0" y="6357958"/>
            <a:ext cx="9144000" cy="500042"/>
          </a:xfrm>
          <a:prstGeom prst="rect">
            <a:avLst/>
          </a:prstGeom>
          <a:gradFill flip="none" rotWithShape="1">
            <a:gsLst>
              <a:gs pos="8000">
                <a:schemeClr val="accent1">
                  <a:tint val="44500"/>
                  <a:satMod val="160000"/>
                  <a:alpha val="27000"/>
                </a:schemeClr>
              </a:gs>
              <a:gs pos="10000">
                <a:schemeClr val="accent1">
                  <a:tint val="23500"/>
                  <a:satMod val="160000"/>
                  <a:alpha val="51000"/>
                </a:schemeClr>
              </a:gs>
              <a:gs pos="15000">
                <a:schemeClr val="accent1">
                  <a:tint val="23500"/>
                  <a:satMod val="160000"/>
                  <a:alpha val="46000"/>
                </a:schemeClr>
              </a:gs>
              <a:gs pos="26000">
                <a:schemeClr val="accent1">
                  <a:tint val="23500"/>
                  <a:satMod val="160000"/>
                  <a:alpha val="15000"/>
                </a:schemeClr>
              </a:gs>
              <a:gs pos="29000">
                <a:schemeClr val="bg1">
                  <a:alpha val="13000"/>
                </a:schemeClr>
              </a:gs>
              <a:gs pos="38000">
                <a:schemeClr val="bg1">
                  <a:alpha val="41000"/>
                </a:schemeClr>
              </a:gs>
              <a:gs pos="48000">
                <a:schemeClr val="bg1">
                  <a:alpha val="27000"/>
                </a:schemeClr>
              </a:gs>
              <a:gs pos="50000">
                <a:schemeClr val="bg1">
                  <a:alpha val="17000"/>
                </a:schemeClr>
              </a:gs>
              <a:gs pos="70000">
                <a:schemeClr val="bg1">
                  <a:alpha val="13000"/>
                </a:schemeClr>
              </a:gs>
              <a:gs pos="72000">
                <a:schemeClr val="bg1">
                  <a:alpha val="37000"/>
                </a:schemeClr>
              </a:gs>
            </a:gsLst>
            <a:lin ang="7200000" scaled="0"/>
            <a:tileRect/>
          </a:gradFill>
          <a:ln>
            <a:noFill/>
          </a:ln>
          <a:scene3d>
            <a:camera prst="orthographicFront"/>
            <a:lightRig rig="threePt" dir="t"/>
          </a:scene3d>
          <a:sp3d>
            <a:bevelT w="38100" h="571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5" name="Прямоугольник 14"/>
          <p:cNvSpPr/>
          <p:nvPr/>
        </p:nvSpPr>
        <p:spPr>
          <a:xfrm>
            <a:off x="0" y="0"/>
            <a:ext cx="9144000" cy="500042"/>
          </a:xfrm>
          <a:prstGeom prst="rect">
            <a:avLst/>
          </a:prstGeom>
          <a:gradFill flip="none" rotWithShape="1">
            <a:gsLst>
              <a:gs pos="8000">
                <a:schemeClr val="accent1">
                  <a:tint val="44500"/>
                  <a:satMod val="160000"/>
                  <a:alpha val="27000"/>
                </a:schemeClr>
              </a:gs>
              <a:gs pos="10000">
                <a:schemeClr val="accent1">
                  <a:tint val="23500"/>
                  <a:satMod val="160000"/>
                  <a:alpha val="51000"/>
                </a:schemeClr>
              </a:gs>
              <a:gs pos="15000">
                <a:schemeClr val="accent1">
                  <a:tint val="23500"/>
                  <a:satMod val="160000"/>
                  <a:alpha val="46000"/>
                </a:schemeClr>
              </a:gs>
              <a:gs pos="26000">
                <a:schemeClr val="accent1">
                  <a:tint val="23500"/>
                  <a:satMod val="160000"/>
                  <a:alpha val="15000"/>
                </a:schemeClr>
              </a:gs>
              <a:gs pos="29000">
                <a:schemeClr val="bg1">
                  <a:alpha val="13000"/>
                </a:schemeClr>
              </a:gs>
              <a:gs pos="38000">
                <a:schemeClr val="bg1">
                  <a:alpha val="41000"/>
                </a:schemeClr>
              </a:gs>
              <a:gs pos="48000">
                <a:schemeClr val="bg1">
                  <a:alpha val="27000"/>
                </a:schemeClr>
              </a:gs>
              <a:gs pos="50000">
                <a:schemeClr val="bg1">
                  <a:alpha val="17000"/>
                </a:schemeClr>
              </a:gs>
              <a:gs pos="70000">
                <a:schemeClr val="bg1">
                  <a:alpha val="13000"/>
                </a:schemeClr>
              </a:gs>
              <a:gs pos="72000">
                <a:schemeClr val="bg1">
                  <a:alpha val="37000"/>
                </a:schemeClr>
              </a:gs>
            </a:gsLst>
            <a:lin ang="18000000" scaled="0"/>
            <a:tileRect/>
          </a:gradFill>
          <a:ln>
            <a:noFill/>
          </a:ln>
          <a:scene3d>
            <a:camera prst="orthographicFront"/>
            <a:lightRig rig="threePt" dir="t"/>
          </a:scene3d>
          <a:sp3d>
            <a:bevelT w="38100" h="571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pic>
        <p:nvPicPr>
          <p:cNvPr id="21" name="Заголовок 20"/>
          <p:cNvPicPr>
            <a:picLocks noGrp="1" noChangeArrowheads="1"/>
          </p:cNvPicPr>
          <p:nvPr>
            <p:ph type="title"/>
          </p:nvPr>
        </p:nvPicPr>
        <p:blipFill>
          <a:blip r:embed="rId3"/>
          <a:srcRect/>
          <a:stretch>
            <a:fillRect/>
          </a:stretch>
        </p:blipFill>
        <p:spPr>
          <a:xfrm>
            <a:off x="133350" y="-133350"/>
            <a:ext cx="7358063" cy="1266825"/>
          </a:xfrm>
        </p:spPr>
      </p:pic>
      <p:sp>
        <p:nvSpPr>
          <p:cNvPr id="19464" name="Дата 20"/>
          <p:cNvSpPr>
            <a:spLocks noGrp="1"/>
          </p:cNvSpPr>
          <p:nvPr>
            <p:ph type="dt" sz="quarter" idx="10"/>
          </p:nvPr>
        </p:nvSpPr>
        <p:spPr bwMode="auto">
          <a:xfrm>
            <a:off x="8286750" y="6410325"/>
            <a:ext cx="857250" cy="365125"/>
          </a:xfrm>
          <a:noFill/>
          <a:ln>
            <a:miter lim="800000"/>
            <a:headEnd/>
            <a:tailEnd/>
          </a:ln>
        </p:spPr>
        <p:txBody>
          <a:bodyPr wrap="square" numCol="1" anchorCtr="0" compatLnSpc="1">
            <a:prstTxWarp prst="textNoShape">
              <a:avLst/>
            </a:prstTxWarp>
          </a:bodyPr>
          <a:lstStyle/>
          <a:p>
            <a:pPr fontAlgn="base">
              <a:spcBef>
                <a:spcPct val="0"/>
              </a:spcBef>
              <a:spcAft>
                <a:spcPct val="0"/>
              </a:spcAft>
            </a:pPr>
            <a:fld id="{8F293571-0FE3-46BD-9A99-0B5A9D87FA71}" type="datetime10">
              <a:rPr lang="ru-RU" sz="2000" b="1">
                <a:solidFill>
                  <a:schemeClr val="bg1"/>
                </a:solidFill>
              </a:rPr>
              <a:pPr fontAlgn="base">
                <a:spcBef>
                  <a:spcPct val="0"/>
                </a:spcBef>
                <a:spcAft>
                  <a:spcPct val="0"/>
                </a:spcAft>
              </a:pPr>
              <a:t>13:47</a:t>
            </a:fld>
            <a:endParaRPr lang="ru-RU" sz="2000" b="1">
              <a:solidFill>
                <a:schemeClr val="bg1"/>
              </a:solidFill>
            </a:endParaRPr>
          </a:p>
        </p:txBody>
      </p:sp>
      <p:grpSp>
        <p:nvGrpSpPr>
          <p:cNvPr id="19465" name="Группа 32"/>
          <p:cNvGrpSpPr>
            <a:grpSpLocks/>
          </p:cNvGrpSpPr>
          <p:nvPr/>
        </p:nvGrpSpPr>
        <p:grpSpPr bwMode="auto">
          <a:xfrm>
            <a:off x="7507288" y="60325"/>
            <a:ext cx="1504950" cy="360363"/>
            <a:chOff x="7507577" y="60263"/>
            <a:chExt cx="1505237" cy="360009"/>
          </a:xfrm>
        </p:grpSpPr>
        <p:sp>
          <p:nvSpPr>
            <p:cNvPr id="23" name="Скругленный прямоугольник 22">
              <a:hlinkClick r:id="" action="ppaction://hlinkshowjump?jump=endshow"/>
            </p:cNvPr>
            <p:cNvSpPr/>
            <p:nvPr/>
          </p:nvSpPr>
          <p:spPr>
            <a:xfrm>
              <a:off x="8584218" y="63106"/>
              <a:ext cx="428596" cy="357166"/>
            </a:xfrm>
            <a:prstGeom prst="roundRect">
              <a:avLst/>
            </a:prstGeom>
            <a:gradFill>
              <a:gsLst>
                <a:gs pos="0">
                  <a:schemeClr val="bg1">
                    <a:alpha val="13000"/>
                  </a:schemeClr>
                </a:gs>
                <a:gs pos="100000">
                  <a:schemeClr val="bg1">
                    <a:alpha val="37000"/>
                  </a:schemeClr>
                </a:gs>
              </a:gsLst>
              <a:lin ang="18000000" scaled="0"/>
            </a:gradFill>
            <a:ln w="6350">
              <a:solidFill>
                <a:schemeClr val="bg1"/>
              </a:solidFill>
            </a:ln>
            <a:effectLst>
              <a:outerShdw blurRad="50800" dist="50800" dir="5400000" algn="ctr" rotWithShape="0">
                <a:schemeClr val="bg1">
                  <a:alpha val="37000"/>
                </a:schemeClr>
              </a:outerShdw>
            </a:effectLst>
            <a:scene3d>
              <a:camera prst="orthographicFront"/>
              <a:lightRig rig="threePt" dir="t"/>
            </a:scene3d>
            <a:sp3d>
              <a:bevelT w="1079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24" name="Умножение 23">
              <a:hlinkClick r:id="" action="ppaction://hlinkshowjump?jump=endshow"/>
            </p:cNvPr>
            <p:cNvSpPr/>
            <p:nvPr/>
          </p:nvSpPr>
          <p:spPr>
            <a:xfrm>
              <a:off x="8633329" y="72951"/>
              <a:ext cx="325500" cy="325118"/>
            </a:xfrm>
            <a:prstGeom prst="mathMultiply">
              <a:avLst/>
            </a:prstGeom>
            <a:solidFill>
              <a:schemeClr val="bg1">
                <a:alpha val="57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29" name="Скругленный прямоугольник 28">
              <a:hlinkClick r:id="" action="ppaction://hlinkshowjump?jump=nextslide"/>
            </p:cNvPr>
            <p:cNvSpPr/>
            <p:nvPr/>
          </p:nvSpPr>
          <p:spPr>
            <a:xfrm>
              <a:off x="8045898" y="60263"/>
              <a:ext cx="428596" cy="357166"/>
            </a:xfrm>
            <a:prstGeom prst="roundRect">
              <a:avLst/>
            </a:prstGeom>
            <a:gradFill>
              <a:gsLst>
                <a:gs pos="0">
                  <a:schemeClr val="bg1">
                    <a:alpha val="13000"/>
                  </a:schemeClr>
                </a:gs>
                <a:gs pos="100000">
                  <a:schemeClr val="bg1">
                    <a:alpha val="37000"/>
                  </a:schemeClr>
                </a:gs>
              </a:gsLst>
              <a:lin ang="18000000" scaled="0"/>
            </a:gradFill>
            <a:ln w="6350">
              <a:solidFill>
                <a:schemeClr val="bg1"/>
              </a:solidFill>
            </a:ln>
            <a:effectLst>
              <a:outerShdw blurRad="50800" dist="50800" dir="5400000" algn="ctr" rotWithShape="0">
                <a:schemeClr val="bg1">
                  <a:alpha val="37000"/>
                </a:schemeClr>
              </a:outerShdw>
            </a:effectLst>
            <a:scene3d>
              <a:camera prst="orthographicFront"/>
              <a:lightRig rig="threePt" dir="t"/>
            </a:scene3d>
            <a:sp3d>
              <a:bevelT w="1079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30" name="Скругленный прямоугольник 29">
              <a:hlinkClick r:id="" action="ppaction://hlinkshowjump?jump=previousslide"/>
            </p:cNvPr>
            <p:cNvSpPr/>
            <p:nvPr/>
          </p:nvSpPr>
          <p:spPr>
            <a:xfrm>
              <a:off x="7507577" y="60287"/>
              <a:ext cx="428596" cy="357166"/>
            </a:xfrm>
            <a:prstGeom prst="roundRect">
              <a:avLst/>
            </a:prstGeom>
            <a:gradFill>
              <a:gsLst>
                <a:gs pos="0">
                  <a:schemeClr val="bg1">
                    <a:alpha val="13000"/>
                  </a:schemeClr>
                </a:gs>
                <a:gs pos="100000">
                  <a:schemeClr val="bg1">
                    <a:alpha val="37000"/>
                  </a:schemeClr>
                </a:gs>
              </a:gsLst>
              <a:lin ang="18000000" scaled="0"/>
            </a:gradFill>
            <a:ln w="6350">
              <a:solidFill>
                <a:schemeClr val="bg1"/>
              </a:solidFill>
            </a:ln>
            <a:effectLst>
              <a:outerShdw blurRad="50800" dist="50800" dir="5400000" algn="ctr" rotWithShape="0">
                <a:schemeClr val="bg1">
                  <a:alpha val="37000"/>
                </a:schemeClr>
              </a:outerShdw>
            </a:effectLst>
            <a:scene3d>
              <a:camera prst="orthographicFront"/>
              <a:lightRig rig="threePt" dir="t"/>
            </a:scene3d>
            <a:sp3d>
              <a:bevelT w="1079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31" name="Нашивка 30">
              <a:hlinkClick r:id="" action="ppaction://hlinkshowjump?jump=nextslide"/>
            </p:cNvPr>
            <p:cNvSpPr/>
            <p:nvPr/>
          </p:nvSpPr>
          <p:spPr>
            <a:xfrm>
              <a:off x="8136347" y="125287"/>
              <a:ext cx="214353" cy="182383"/>
            </a:xfrm>
            <a:prstGeom prst="chevron">
              <a:avLst/>
            </a:prstGeom>
            <a:solidFill>
              <a:schemeClr val="bg1">
                <a:alpha val="57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32" name="Нашивка 31">
              <a:hlinkClick r:id="" action="ppaction://hlinkshowjump?jump=previousslide"/>
            </p:cNvPr>
            <p:cNvSpPr/>
            <p:nvPr/>
          </p:nvSpPr>
          <p:spPr>
            <a:xfrm flipH="1">
              <a:off x="7594906" y="125287"/>
              <a:ext cx="214354" cy="182383"/>
            </a:xfrm>
            <a:prstGeom prst="chevron">
              <a:avLst/>
            </a:prstGeom>
            <a:solidFill>
              <a:schemeClr val="bg1">
                <a:alpha val="57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grpSp>
      <p:grpSp>
        <p:nvGrpSpPr>
          <p:cNvPr id="19466" name="Группа 33"/>
          <p:cNvGrpSpPr>
            <a:grpSpLocks/>
          </p:cNvGrpSpPr>
          <p:nvPr/>
        </p:nvGrpSpPr>
        <p:grpSpPr bwMode="auto">
          <a:xfrm>
            <a:off x="103188" y="6357938"/>
            <a:ext cx="500062" cy="500062"/>
            <a:chOff x="102579" y="6357958"/>
            <a:chExt cx="500066" cy="500066"/>
          </a:xfrm>
        </p:grpSpPr>
        <p:sp>
          <p:nvSpPr>
            <p:cNvPr id="35" name="Овал 34"/>
            <p:cNvSpPr/>
            <p:nvPr/>
          </p:nvSpPr>
          <p:spPr>
            <a:xfrm>
              <a:off x="102579" y="6357958"/>
              <a:ext cx="500066" cy="500066"/>
            </a:xfrm>
            <a:prstGeom prst="ellipse">
              <a:avLst/>
            </a:prstGeom>
            <a:gradFill flip="none" rotWithShape="1">
              <a:gsLst>
                <a:gs pos="0">
                  <a:schemeClr val="tx2">
                    <a:lumMod val="75000"/>
                  </a:schemeClr>
                </a:gs>
                <a:gs pos="34000">
                  <a:schemeClr val="tx2">
                    <a:lumMod val="60000"/>
                    <a:lumOff val="40000"/>
                  </a:schemeClr>
                </a:gs>
                <a:gs pos="100000">
                  <a:schemeClr val="tx2">
                    <a:lumMod val="75000"/>
                  </a:schemeClr>
                </a:gs>
              </a:gsLst>
              <a:lin ang="2700000" scaled="1"/>
              <a:tileRect/>
            </a:gradFill>
            <a:ln>
              <a:noFill/>
            </a:ln>
            <a:effectLst>
              <a:outerShdw blurRad="177800" sx="102000" sy="102000" algn="ctr" rotWithShape="0">
                <a:schemeClr val="bg1">
                  <a:alpha val="40000"/>
                </a:schemeClr>
              </a:outerShdw>
            </a:effectLst>
            <a:scene3d>
              <a:camera prst="orthographicFront"/>
              <a:lightRig rig="threePt" dir="t"/>
            </a:scene3d>
            <a:sp3d>
              <a:bevelT w="254000" h="57150"/>
              <a:bevelB/>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grpSp>
          <p:nvGrpSpPr>
            <p:cNvPr id="36" name="Группа 8"/>
            <p:cNvGrpSpPr/>
            <p:nvPr/>
          </p:nvGrpSpPr>
          <p:grpSpPr>
            <a:xfrm>
              <a:off x="162326" y="6411213"/>
              <a:ext cx="367582" cy="357191"/>
              <a:chOff x="1357290" y="1428736"/>
              <a:chExt cx="2489931" cy="2307205"/>
            </a:xfrm>
            <a:effectLst>
              <a:outerShdw blurRad="50800" dist="12700" dir="4440000" algn="ctr" rotWithShape="0">
                <a:schemeClr val="tx1">
                  <a:alpha val="69000"/>
                </a:schemeClr>
              </a:outerShdw>
            </a:effectLst>
          </p:grpSpPr>
          <p:sp>
            <p:nvSpPr>
              <p:cNvPr id="37" name="Полилиния 36"/>
              <p:cNvSpPr/>
              <p:nvPr/>
            </p:nvSpPr>
            <p:spPr>
              <a:xfrm>
                <a:off x="1643042" y="1428736"/>
                <a:ext cx="1132609" cy="1031712"/>
              </a:xfrm>
              <a:custGeom>
                <a:avLst/>
                <a:gdLst>
                  <a:gd name="connsiteX0" fmla="*/ 0 w 1132609"/>
                  <a:gd name="connsiteY0" fmla="*/ 820881 h 883227"/>
                  <a:gd name="connsiteX1" fmla="*/ 207818 w 1132609"/>
                  <a:gd name="connsiteY1" fmla="*/ 0 h 883227"/>
                  <a:gd name="connsiteX2" fmla="*/ 1132609 w 1132609"/>
                  <a:gd name="connsiteY2" fmla="*/ 83127 h 883227"/>
                  <a:gd name="connsiteX3" fmla="*/ 883227 w 1132609"/>
                  <a:gd name="connsiteY3" fmla="*/ 883227 h 883227"/>
                  <a:gd name="connsiteX4" fmla="*/ 0 w 1132609"/>
                  <a:gd name="connsiteY4" fmla="*/ 820881 h 883227"/>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2609" h="1031712">
                    <a:moveTo>
                      <a:pt x="0" y="969366"/>
                    </a:moveTo>
                    <a:lnTo>
                      <a:pt x="207818" y="148485"/>
                    </a:lnTo>
                    <a:cubicBezTo>
                      <a:pt x="491405" y="74902"/>
                      <a:pt x="886690" y="0"/>
                      <a:pt x="1132609" y="231612"/>
                    </a:cubicBezTo>
                    <a:lnTo>
                      <a:pt x="883227" y="1031712"/>
                    </a:lnTo>
                    <a:cubicBezTo>
                      <a:pt x="636877" y="935609"/>
                      <a:pt x="316493" y="862872"/>
                      <a:pt x="0" y="969366"/>
                    </a:cubicBezTo>
                    <a:close/>
                  </a:path>
                </a:pathLst>
              </a:custGeom>
              <a:gradFill flip="none" rotWithShape="1">
                <a:gsLst>
                  <a:gs pos="0">
                    <a:srgbClr val="FF0000"/>
                  </a:gs>
                  <a:gs pos="33000">
                    <a:srgbClr val="FF9933"/>
                  </a:gs>
                  <a:gs pos="73000">
                    <a:srgbClr val="F65050"/>
                  </a:gs>
                </a:gsLst>
                <a:lin ang="900000" scaled="0"/>
                <a:tileRect/>
              </a:gradFill>
              <a:ln>
                <a:noFill/>
              </a:ln>
              <a:effectLst/>
              <a:scene3d>
                <a:camera prst="orthographicFront"/>
                <a:lightRig rig="threePt" dir="t"/>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38" name="Полилиния 37"/>
              <p:cNvSpPr/>
              <p:nvPr/>
            </p:nvSpPr>
            <p:spPr>
              <a:xfrm>
                <a:off x="1357290" y="2428868"/>
                <a:ext cx="1132609" cy="1031712"/>
              </a:xfrm>
              <a:custGeom>
                <a:avLst/>
                <a:gdLst>
                  <a:gd name="connsiteX0" fmla="*/ 0 w 1132609"/>
                  <a:gd name="connsiteY0" fmla="*/ 820881 h 883227"/>
                  <a:gd name="connsiteX1" fmla="*/ 207818 w 1132609"/>
                  <a:gd name="connsiteY1" fmla="*/ 0 h 883227"/>
                  <a:gd name="connsiteX2" fmla="*/ 1132609 w 1132609"/>
                  <a:gd name="connsiteY2" fmla="*/ 83127 h 883227"/>
                  <a:gd name="connsiteX3" fmla="*/ 883227 w 1132609"/>
                  <a:gd name="connsiteY3" fmla="*/ 883227 h 883227"/>
                  <a:gd name="connsiteX4" fmla="*/ 0 w 1132609"/>
                  <a:gd name="connsiteY4" fmla="*/ 820881 h 883227"/>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2609" h="1031712">
                    <a:moveTo>
                      <a:pt x="0" y="969366"/>
                    </a:moveTo>
                    <a:lnTo>
                      <a:pt x="207818" y="148485"/>
                    </a:lnTo>
                    <a:cubicBezTo>
                      <a:pt x="491405" y="74902"/>
                      <a:pt x="886690" y="0"/>
                      <a:pt x="1132609" y="231612"/>
                    </a:cubicBezTo>
                    <a:lnTo>
                      <a:pt x="883227" y="1031712"/>
                    </a:lnTo>
                    <a:cubicBezTo>
                      <a:pt x="636877" y="935609"/>
                      <a:pt x="316493" y="862872"/>
                      <a:pt x="0" y="969366"/>
                    </a:cubicBezTo>
                    <a:close/>
                  </a:path>
                </a:pathLst>
              </a:custGeom>
              <a:gradFill flip="none" rotWithShape="1">
                <a:gsLst>
                  <a:gs pos="0">
                    <a:schemeClr val="tx2">
                      <a:lumMod val="75000"/>
                    </a:schemeClr>
                  </a:gs>
                  <a:gs pos="33000">
                    <a:schemeClr val="accent1">
                      <a:lumMod val="40000"/>
                      <a:lumOff val="60000"/>
                    </a:schemeClr>
                  </a:gs>
                  <a:gs pos="73000">
                    <a:schemeClr val="accent1">
                      <a:lumMod val="75000"/>
                    </a:schemeClr>
                  </a:gs>
                </a:gsLst>
                <a:lin ang="900000" scaled="0"/>
                <a:tileRect/>
              </a:gradFill>
              <a:ln>
                <a:noFill/>
              </a:ln>
              <a:effectLst/>
              <a:scene3d>
                <a:camera prst="orthographicFront"/>
                <a:lightRig rig="threePt" dir="t"/>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39" name="Полилиния 38"/>
              <p:cNvSpPr/>
              <p:nvPr/>
            </p:nvSpPr>
            <p:spPr>
              <a:xfrm flipH="1" flipV="1">
                <a:off x="2418469" y="2704229"/>
                <a:ext cx="1132609" cy="1031712"/>
              </a:xfrm>
              <a:custGeom>
                <a:avLst/>
                <a:gdLst>
                  <a:gd name="connsiteX0" fmla="*/ 0 w 1132609"/>
                  <a:gd name="connsiteY0" fmla="*/ 820881 h 883227"/>
                  <a:gd name="connsiteX1" fmla="*/ 207818 w 1132609"/>
                  <a:gd name="connsiteY1" fmla="*/ 0 h 883227"/>
                  <a:gd name="connsiteX2" fmla="*/ 1132609 w 1132609"/>
                  <a:gd name="connsiteY2" fmla="*/ 83127 h 883227"/>
                  <a:gd name="connsiteX3" fmla="*/ 883227 w 1132609"/>
                  <a:gd name="connsiteY3" fmla="*/ 883227 h 883227"/>
                  <a:gd name="connsiteX4" fmla="*/ 0 w 1132609"/>
                  <a:gd name="connsiteY4" fmla="*/ 820881 h 883227"/>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2609" h="1031712">
                    <a:moveTo>
                      <a:pt x="0" y="969366"/>
                    </a:moveTo>
                    <a:lnTo>
                      <a:pt x="207818" y="148485"/>
                    </a:lnTo>
                    <a:cubicBezTo>
                      <a:pt x="491405" y="74902"/>
                      <a:pt x="886690" y="0"/>
                      <a:pt x="1132609" y="231612"/>
                    </a:cubicBezTo>
                    <a:lnTo>
                      <a:pt x="883227" y="1031712"/>
                    </a:lnTo>
                    <a:cubicBezTo>
                      <a:pt x="636877" y="935609"/>
                      <a:pt x="316493" y="862872"/>
                      <a:pt x="0" y="969366"/>
                    </a:cubicBezTo>
                    <a:close/>
                  </a:path>
                </a:pathLst>
              </a:custGeom>
              <a:gradFill flip="none" rotWithShape="1">
                <a:gsLst>
                  <a:gs pos="0">
                    <a:srgbClr val="FFC000"/>
                  </a:gs>
                  <a:gs pos="38000">
                    <a:srgbClr val="FFFF99"/>
                  </a:gs>
                  <a:gs pos="73000">
                    <a:srgbClr val="FFC000"/>
                  </a:gs>
                </a:gsLst>
                <a:lin ang="900000" scaled="0"/>
                <a:tileRect/>
              </a:gradFill>
              <a:ln>
                <a:noFill/>
              </a:ln>
              <a:effectLst/>
              <a:scene3d>
                <a:camera prst="orthographicFront"/>
                <a:lightRig rig="threePt" dir="t"/>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40" name="Полилиния 39"/>
              <p:cNvSpPr/>
              <p:nvPr/>
            </p:nvSpPr>
            <p:spPr>
              <a:xfrm flipH="1" flipV="1">
                <a:off x="2714612" y="1714488"/>
                <a:ext cx="1132609" cy="1031712"/>
              </a:xfrm>
              <a:custGeom>
                <a:avLst/>
                <a:gdLst>
                  <a:gd name="connsiteX0" fmla="*/ 0 w 1132609"/>
                  <a:gd name="connsiteY0" fmla="*/ 820881 h 883227"/>
                  <a:gd name="connsiteX1" fmla="*/ 207818 w 1132609"/>
                  <a:gd name="connsiteY1" fmla="*/ 0 h 883227"/>
                  <a:gd name="connsiteX2" fmla="*/ 1132609 w 1132609"/>
                  <a:gd name="connsiteY2" fmla="*/ 83127 h 883227"/>
                  <a:gd name="connsiteX3" fmla="*/ 883227 w 1132609"/>
                  <a:gd name="connsiteY3" fmla="*/ 883227 h 883227"/>
                  <a:gd name="connsiteX4" fmla="*/ 0 w 1132609"/>
                  <a:gd name="connsiteY4" fmla="*/ 820881 h 883227"/>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2609" h="1031712">
                    <a:moveTo>
                      <a:pt x="0" y="969366"/>
                    </a:moveTo>
                    <a:lnTo>
                      <a:pt x="207818" y="148485"/>
                    </a:lnTo>
                    <a:cubicBezTo>
                      <a:pt x="491405" y="74902"/>
                      <a:pt x="886690" y="0"/>
                      <a:pt x="1132609" y="231612"/>
                    </a:cubicBezTo>
                    <a:lnTo>
                      <a:pt x="883227" y="1031712"/>
                    </a:lnTo>
                    <a:cubicBezTo>
                      <a:pt x="636877" y="935609"/>
                      <a:pt x="316493" y="862872"/>
                      <a:pt x="0" y="969366"/>
                    </a:cubicBezTo>
                    <a:close/>
                  </a:path>
                </a:pathLst>
              </a:custGeom>
              <a:gradFill flip="none" rotWithShape="1">
                <a:gsLst>
                  <a:gs pos="0">
                    <a:srgbClr val="006600"/>
                  </a:gs>
                  <a:gs pos="38000">
                    <a:schemeClr val="accent3">
                      <a:lumMod val="60000"/>
                      <a:lumOff val="40000"/>
                    </a:schemeClr>
                  </a:gs>
                  <a:gs pos="73000">
                    <a:srgbClr val="008000"/>
                  </a:gs>
                </a:gsLst>
                <a:lin ang="900000" scaled="0"/>
                <a:tileRect/>
              </a:gradFill>
              <a:ln>
                <a:noFill/>
              </a:ln>
              <a:effectLst/>
              <a:scene3d>
                <a:camera prst="orthographicFront"/>
                <a:lightRig rig="threePt" dir="t"/>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grpSp>
      </p:grpSp>
      <p:pic>
        <p:nvPicPr>
          <p:cNvPr id="19467" name="Picture 4" descr="C:\Documents and Settings\Admin\Рабочий стол\paperclip.png"/>
          <p:cNvPicPr>
            <a:picLocks noChangeAspect="1" noChangeArrowheads="1"/>
          </p:cNvPicPr>
          <p:nvPr/>
        </p:nvPicPr>
        <p:blipFill>
          <a:blip r:embed="rId4"/>
          <a:srcRect/>
          <a:stretch>
            <a:fillRect/>
          </a:stretch>
        </p:blipFill>
        <p:spPr bwMode="auto">
          <a:xfrm>
            <a:off x="71438" y="71438"/>
            <a:ext cx="214312" cy="371475"/>
          </a:xfrm>
          <a:prstGeom prst="rect">
            <a:avLst/>
          </a:prstGeom>
          <a:noFill/>
          <a:ln w="9525">
            <a:noFill/>
            <a:miter lim="800000"/>
            <a:headEnd/>
            <a:tailEnd/>
          </a:ln>
        </p:spPr>
      </p:pic>
      <p:sp>
        <p:nvSpPr>
          <p:cNvPr id="43" name="Прямоугольник 42"/>
          <p:cNvSpPr/>
          <p:nvPr/>
        </p:nvSpPr>
        <p:spPr>
          <a:xfrm>
            <a:off x="857224" y="6357958"/>
            <a:ext cx="7358114" cy="500042"/>
          </a:xfrm>
          <a:prstGeom prst="rect">
            <a:avLst/>
          </a:prstGeom>
          <a:solidFill>
            <a:schemeClr val="bg1">
              <a:alpha val="28000"/>
            </a:schemeClr>
          </a:solidFill>
          <a:ln>
            <a:noFill/>
          </a:ln>
          <a:scene3d>
            <a:camera prst="orthographicFront"/>
            <a:lightRig rig="threePt" dir="t"/>
          </a:scene3d>
          <a:sp3d>
            <a:bevelT w="82550" h="571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b="1" dirty="0"/>
              <a:t>Информация с сайта </a:t>
            </a:r>
            <a:r>
              <a:rPr lang="en-US" b="1" dirty="0"/>
              <a:t>http://ru.wikipedia.org/wiki/</a:t>
            </a:r>
            <a:r>
              <a:rPr lang="ru-RU" b="1" dirty="0" err="1"/>
              <a:t>Гипергигант</a:t>
            </a:r>
            <a:endParaRPr lang="ru-RU" b="1" dirty="0"/>
          </a:p>
        </p:txBody>
      </p:sp>
      <p:pic>
        <p:nvPicPr>
          <p:cNvPr id="28" name="Прямоугольник 27"/>
          <p:cNvPicPr>
            <a:picLocks noChangeArrowheads="1"/>
          </p:cNvPicPr>
          <p:nvPr/>
        </p:nvPicPr>
        <p:blipFill>
          <a:blip r:embed="rId5"/>
          <a:srcRect/>
          <a:stretch>
            <a:fillRect/>
          </a:stretch>
        </p:blipFill>
        <p:spPr bwMode="auto">
          <a:xfrm>
            <a:off x="280988" y="1096963"/>
            <a:ext cx="4992687" cy="4511675"/>
          </a:xfrm>
          <a:prstGeom prst="rect">
            <a:avLst/>
          </a:prstGeom>
          <a:noFill/>
        </p:spPr>
      </p:pic>
      <p:pic>
        <p:nvPicPr>
          <p:cNvPr id="19472" name="Picture 2"/>
          <p:cNvPicPr>
            <a:picLocks noChangeAspect="1" noChangeArrowheads="1"/>
          </p:cNvPicPr>
          <p:nvPr/>
        </p:nvPicPr>
        <p:blipFill>
          <a:blip r:embed="rId6"/>
          <a:srcRect/>
          <a:stretch>
            <a:fillRect/>
          </a:stretch>
        </p:blipFill>
        <p:spPr bwMode="auto">
          <a:xfrm>
            <a:off x="6715125" y="3857625"/>
            <a:ext cx="2214563" cy="2409825"/>
          </a:xfrm>
          <a:prstGeom prst="rect">
            <a:avLst/>
          </a:prstGeom>
          <a:noFill/>
          <a:ln w="9525">
            <a:noFill/>
            <a:miter lim="800000"/>
            <a:headEnd/>
            <a:tailEnd/>
          </a:ln>
        </p:spPr>
      </p:pic>
    </p:spTree>
  </p:cSld>
  <p:clrMapOvr>
    <a:masterClrMapping/>
  </p:clrMapOvr>
  <p:transition advTm="1000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Прямоугольник 6"/>
          <p:cNvSpPr/>
          <p:nvPr/>
        </p:nvSpPr>
        <p:spPr>
          <a:xfrm>
            <a:off x="0" y="6357958"/>
            <a:ext cx="9144000" cy="500042"/>
          </a:xfrm>
          <a:prstGeom prst="rect">
            <a:avLst/>
          </a:prstGeom>
          <a:gradFill flip="none" rotWithShape="1">
            <a:gsLst>
              <a:gs pos="8000">
                <a:schemeClr val="accent1">
                  <a:tint val="44500"/>
                  <a:satMod val="160000"/>
                  <a:alpha val="27000"/>
                </a:schemeClr>
              </a:gs>
              <a:gs pos="10000">
                <a:schemeClr val="accent1">
                  <a:tint val="23500"/>
                  <a:satMod val="160000"/>
                  <a:alpha val="51000"/>
                </a:schemeClr>
              </a:gs>
              <a:gs pos="15000">
                <a:schemeClr val="accent1">
                  <a:tint val="23500"/>
                  <a:satMod val="160000"/>
                  <a:alpha val="46000"/>
                </a:schemeClr>
              </a:gs>
              <a:gs pos="26000">
                <a:schemeClr val="accent1">
                  <a:tint val="23500"/>
                  <a:satMod val="160000"/>
                  <a:alpha val="15000"/>
                </a:schemeClr>
              </a:gs>
              <a:gs pos="29000">
                <a:schemeClr val="bg1">
                  <a:alpha val="13000"/>
                </a:schemeClr>
              </a:gs>
              <a:gs pos="38000">
                <a:schemeClr val="bg1">
                  <a:alpha val="41000"/>
                </a:schemeClr>
              </a:gs>
              <a:gs pos="48000">
                <a:schemeClr val="bg1">
                  <a:alpha val="27000"/>
                </a:schemeClr>
              </a:gs>
              <a:gs pos="50000">
                <a:schemeClr val="bg1">
                  <a:alpha val="17000"/>
                </a:schemeClr>
              </a:gs>
              <a:gs pos="70000">
                <a:schemeClr val="bg1">
                  <a:alpha val="13000"/>
                </a:schemeClr>
              </a:gs>
              <a:gs pos="72000">
                <a:schemeClr val="bg1">
                  <a:alpha val="37000"/>
                </a:schemeClr>
              </a:gs>
            </a:gsLst>
            <a:lin ang="7200000" scaled="0"/>
            <a:tileRect/>
          </a:gradFill>
          <a:ln>
            <a:noFill/>
          </a:ln>
          <a:scene3d>
            <a:camera prst="orthographicFront"/>
            <a:lightRig rig="threePt" dir="t"/>
          </a:scene3d>
          <a:sp3d>
            <a:bevelT w="38100" h="571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5" name="Прямоугольник 14"/>
          <p:cNvSpPr/>
          <p:nvPr/>
        </p:nvSpPr>
        <p:spPr>
          <a:xfrm>
            <a:off x="0" y="0"/>
            <a:ext cx="9144000" cy="500042"/>
          </a:xfrm>
          <a:prstGeom prst="rect">
            <a:avLst/>
          </a:prstGeom>
          <a:gradFill flip="none" rotWithShape="1">
            <a:gsLst>
              <a:gs pos="8000">
                <a:schemeClr val="accent1">
                  <a:tint val="44500"/>
                  <a:satMod val="160000"/>
                  <a:alpha val="27000"/>
                </a:schemeClr>
              </a:gs>
              <a:gs pos="10000">
                <a:schemeClr val="accent1">
                  <a:tint val="23500"/>
                  <a:satMod val="160000"/>
                  <a:alpha val="51000"/>
                </a:schemeClr>
              </a:gs>
              <a:gs pos="15000">
                <a:schemeClr val="accent1">
                  <a:tint val="23500"/>
                  <a:satMod val="160000"/>
                  <a:alpha val="46000"/>
                </a:schemeClr>
              </a:gs>
              <a:gs pos="26000">
                <a:schemeClr val="accent1">
                  <a:tint val="23500"/>
                  <a:satMod val="160000"/>
                  <a:alpha val="15000"/>
                </a:schemeClr>
              </a:gs>
              <a:gs pos="29000">
                <a:schemeClr val="bg1">
                  <a:alpha val="13000"/>
                </a:schemeClr>
              </a:gs>
              <a:gs pos="38000">
                <a:schemeClr val="bg1">
                  <a:alpha val="41000"/>
                </a:schemeClr>
              </a:gs>
              <a:gs pos="48000">
                <a:schemeClr val="bg1">
                  <a:alpha val="27000"/>
                </a:schemeClr>
              </a:gs>
              <a:gs pos="50000">
                <a:schemeClr val="bg1">
                  <a:alpha val="17000"/>
                </a:schemeClr>
              </a:gs>
              <a:gs pos="70000">
                <a:schemeClr val="bg1">
                  <a:alpha val="13000"/>
                </a:schemeClr>
              </a:gs>
              <a:gs pos="72000">
                <a:schemeClr val="bg1">
                  <a:alpha val="37000"/>
                </a:schemeClr>
              </a:gs>
            </a:gsLst>
            <a:lin ang="18000000" scaled="0"/>
            <a:tileRect/>
          </a:gradFill>
          <a:ln>
            <a:noFill/>
          </a:ln>
          <a:scene3d>
            <a:camera prst="orthographicFront"/>
            <a:lightRig rig="threePt" dir="t"/>
          </a:scene3d>
          <a:sp3d>
            <a:bevelT w="38100" h="571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20" name="Прямоугольник 19"/>
          <p:cNvSpPr/>
          <p:nvPr/>
        </p:nvSpPr>
        <p:spPr>
          <a:xfrm>
            <a:off x="73025" y="500063"/>
            <a:ext cx="9070975" cy="5786437"/>
          </a:xfrm>
          <a:prstGeom prst="rect">
            <a:avLst/>
          </a:prstGeom>
          <a:solidFill>
            <a:schemeClr val="bg1">
              <a:alpha val="0"/>
            </a:schemeClr>
          </a:solidFill>
          <a:ln w="66675" cap="rnd">
            <a:solidFill>
              <a:schemeClr val="bg1">
                <a:alpha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pic>
        <p:nvPicPr>
          <p:cNvPr id="16" name="Заголовок 15"/>
          <p:cNvPicPr>
            <a:picLocks noGrp="1" noChangeArrowheads="1"/>
          </p:cNvPicPr>
          <p:nvPr>
            <p:ph type="title"/>
          </p:nvPr>
        </p:nvPicPr>
        <p:blipFill>
          <a:blip r:embed="rId2"/>
          <a:srcRect/>
          <a:stretch>
            <a:fillRect/>
          </a:stretch>
        </p:blipFill>
        <p:spPr>
          <a:xfrm>
            <a:off x="188913" y="-128588"/>
            <a:ext cx="7175500" cy="671513"/>
          </a:xfrm>
        </p:spPr>
      </p:pic>
      <p:sp>
        <p:nvSpPr>
          <p:cNvPr id="21513" name="Дата 20"/>
          <p:cNvSpPr>
            <a:spLocks noGrp="1"/>
          </p:cNvSpPr>
          <p:nvPr>
            <p:ph type="dt" sz="quarter" idx="10"/>
          </p:nvPr>
        </p:nvSpPr>
        <p:spPr bwMode="auto">
          <a:xfrm>
            <a:off x="8286750" y="6410325"/>
            <a:ext cx="857250" cy="365125"/>
          </a:xfrm>
          <a:noFill/>
          <a:ln>
            <a:miter lim="800000"/>
            <a:headEnd/>
            <a:tailEnd/>
          </a:ln>
        </p:spPr>
        <p:txBody>
          <a:bodyPr wrap="square" numCol="1" anchorCtr="0" compatLnSpc="1">
            <a:prstTxWarp prst="textNoShape">
              <a:avLst/>
            </a:prstTxWarp>
          </a:bodyPr>
          <a:lstStyle/>
          <a:p>
            <a:pPr fontAlgn="base">
              <a:spcBef>
                <a:spcPct val="0"/>
              </a:spcBef>
              <a:spcAft>
                <a:spcPct val="0"/>
              </a:spcAft>
            </a:pPr>
            <a:fld id="{6D94D285-6D71-4300-8AB1-EF4F2EE6EAE9}" type="datetime10">
              <a:rPr lang="ru-RU" sz="2000" b="1">
                <a:solidFill>
                  <a:schemeClr val="bg1"/>
                </a:solidFill>
              </a:rPr>
              <a:pPr fontAlgn="base">
                <a:spcBef>
                  <a:spcPct val="0"/>
                </a:spcBef>
                <a:spcAft>
                  <a:spcPct val="0"/>
                </a:spcAft>
              </a:pPr>
              <a:t>13:47</a:t>
            </a:fld>
            <a:endParaRPr lang="ru-RU" sz="2000" b="1">
              <a:solidFill>
                <a:schemeClr val="bg1"/>
              </a:solidFill>
            </a:endParaRPr>
          </a:p>
        </p:txBody>
      </p:sp>
      <p:grpSp>
        <p:nvGrpSpPr>
          <p:cNvPr id="21514" name="Группа 32"/>
          <p:cNvGrpSpPr>
            <a:grpSpLocks/>
          </p:cNvGrpSpPr>
          <p:nvPr/>
        </p:nvGrpSpPr>
        <p:grpSpPr bwMode="auto">
          <a:xfrm>
            <a:off x="7507288" y="60325"/>
            <a:ext cx="1504950" cy="360363"/>
            <a:chOff x="7507577" y="60263"/>
            <a:chExt cx="1505237" cy="360009"/>
          </a:xfrm>
        </p:grpSpPr>
        <p:sp>
          <p:nvSpPr>
            <p:cNvPr id="34" name="Скругленный прямоугольник 33">
              <a:hlinkClick r:id="" action="ppaction://hlinkshowjump?jump=endshow"/>
            </p:cNvPr>
            <p:cNvSpPr/>
            <p:nvPr/>
          </p:nvSpPr>
          <p:spPr>
            <a:xfrm>
              <a:off x="8584218" y="63106"/>
              <a:ext cx="428596" cy="357166"/>
            </a:xfrm>
            <a:prstGeom prst="roundRect">
              <a:avLst/>
            </a:prstGeom>
            <a:gradFill>
              <a:gsLst>
                <a:gs pos="0">
                  <a:schemeClr val="bg1">
                    <a:alpha val="13000"/>
                  </a:schemeClr>
                </a:gs>
                <a:gs pos="100000">
                  <a:schemeClr val="bg1">
                    <a:alpha val="37000"/>
                  </a:schemeClr>
                </a:gs>
              </a:gsLst>
              <a:lin ang="18000000" scaled="0"/>
            </a:gradFill>
            <a:ln w="6350">
              <a:solidFill>
                <a:schemeClr val="bg1"/>
              </a:solidFill>
            </a:ln>
            <a:effectLst>
              <a:outerShdw blurRad="50800" dist="50800" dir="5400000" algn="ctr" rotWithShape="0">
                <a:schemeClr val="bg1">
                  <a:alpha val="37000"/>
                </a:schemeClr>
              </a:outerShdw>
            </a:effectLst>
            <a:scene3d>
              <a:camera prst="orthographicFront"/>
              <a:lightRig rig="threePt" dir="t"/>
            </a:scene3d>
            <a:sp3d>
              <a:bevelT w="1079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35" name="Умножение 34">
              <a:hlinkClick r:id="" action="ppaction://hlinkshowjump?jump=endshow"/>
            </p:cNvPr>
            <p:cNvSpPr/>
            <p:nvPr/>
          </p:nvSpPr>
          <p:spPr>
            <a:xfrm>
              <a:off x="8633329" y="72951"/>
              <a:ext cx="325500" cy="325118"/>
            </a:xfrm>
            <a:prstGeom prst="mathMultiply">
              <a:avLst/>
            </a:prstGeom>
            <a:solidFill>
              <a:schemeClr val="bg1">
                <a:alpha val="57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36" name="Скругленный прямоугольник 35">
              <a:hlinkClick r:id="" action="ppaction://hlinkshowjump?jump=nextslide"/>
            </p:cNvPr>
            <p:cNvSpPr/>
            <p:nvPr/>
          </p:nvSpPr>
          <p:spPr>
            <a:xfrm>
              <a:off x="8045898" y="60263"/>
              <a:ext cx="428596" cy="357166"/>
            </a:xfrm>
            <a:prstGeom prst="roundRect">
              <a:avLst/>
            </a:prstGeom>
            <a:gradFill>
              <a:gsLst>
                <a:gs pos="0">
                  <a:schemeClr val="bg1">
                    <a:alpha val="13000"/>
                  </a:schemeClr>
                </a:gs>
                <a:gs pos="100000">
                  <a:schemeClr val="bg1">
                    <a:alpha val="37000"/>
                  </a:schemeClr>
                </a:gs>
              </a:gsLst>
              <a:lin ang="18000000" scaled="0"/>
            </a:gradFill>
            <a:ln w="6350">
              <a:solidFill>
                <a:schemeClr val="bg1"/>
              </a:solidFill>
            </a:ln>
            <a:effectLst>
              <a:outerShdw blurRad="50800" dist="50800" dir="5400000" algn="ctr" rotWithShape="0">
                <a:schemeClr val="bg1">
                  <a:alpha val="37000"/>
                </a:schemeClr>
              </a:outerShdw>
            </a:effectLst>
            <a:scene3d>
              <a:camera prst="orthographicFront"/>
              <a:lightRig rig="threePt" dir="t"/>
            </a:scene3d>
            <a:sp3d>
              <a:bevelT w="1079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37" name="Скругленный прямоугольник 36">
              <a:hlinkClick r:id="" action="ppaction://hlinkshowjump?jump=previousslide"/>
            </p:cNvPr>
            <p:cNvSpPr/>
            <p:nvPr/>
          </p:nvSpPr>
          <p:spPr>
            <a:xfrm>
              <a:off x="7507577" y="60287"/>
              <a:ext cx="428596" cy="357166"/>
            </a:xfrm>
            <a:prstGeom prst="roundRect">
              <a:avLst/>
            </a:prstGeom>
            <a:gradFill>
              <a:gsLst>
                <a:gs pos="0">
                  <a:schemeClr val="bg1">
                    <a:alpha val="13000"/>
                  </a:schemeClr>
                </a:gs>
                <a:gs pos="100000">
                  <a:schemeClr val="bg1">
                    <a:alpha val="37000"/>
                  </a:schemeClr>
                </a:gs>
              </a:gsLst>
              <a:lin ang="18000000" scaled="0"/>
            </a:gradFill>
            <a:ln w="6350">
              <a:solidFill>
                <a:schemeClr val="bg1"/>
              </a:solidFill>
            </a:ln>
            <a:effectLst>
              <a:outerShdw blurRad="50800" dist="50800" dir="5400000" algn="ctr" rotWithShape="0">
                <a:schemeClr val="bg1">
                  <a:alpha val="37000"/>
                </a:schemeClr>
              </a:outerShdw>
            </a:effectLst>
            <a:scene3d>
              <a:camera prst="orthographicFront"/>
              <a:lightRig rig="threePt" dir="t"/>
            </a:scene3d>
            <a:sp3d>
              <a:bevelT w="1079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38" name="Нашивка 37">
              <a:hlinkClick r:id="" action="ppaction://hlinkshowjump?jump=nextslide"/>
            </p:cNvPr>
            <p:cNvSpPr/>
            <p:nvPr/>
          </p:nvSpPr>
          <p:spPr>
            <a:xfrm>
              <a:off x="8136347" y="125287"/>
              <a:ext cx="214353" cy="182383"/>
            </a:xfrm>
            <a:prstGeom prst="chevron">
              <a:avLst/>
            </a:prstGeom>
            <a:solidFill>
              <a:schemeClr val="bg1">
                <a:alpha val="57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39" name="Нашивка 38">
              <a:hlinkClick r:id="" action="ppaction://hlinkshowjump?jump=previousslide"/>
            </p:cNvPr>
            <p:cNvSpPr/>
            <p:nvPr/>
          </p:nvSpPr>
          <p:spPr>
            <a:xfrm flipH="1">
              <a:off x="7594906" y="125287"/>
              <a:ext cx="214354" cy="182383"/>
            </a:xfrm>
            <a:prstGeom prst="chevron">
              <a:avLst/>
            </a:prstGeom>
            <a:solidFill>
              <a:schemeClr val="bg1">
                <a:alpha val="57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grpSp>
      <p:grpSp>
        <p:nvGrpSpPr>
          <p:cNvPr id="21515" name="Группа 39"/>
          <p:cNvGrpSpPr>
            <a:grpSpLocks/>
          </p:cNvGrpSpPr>
          <p:nvPr/>
        </p:nvGrpSpPr>
        <p:grpSpPr bwMode="auto">
          <a:xfrm>
            <a:off x="103188" y="6357938"/>
            <a:ext cx="500062" cy="500062"/>
            <a:chOff x="102579" y="6357958"/>
            <a:chExt cx="500066" cy="500066"/>
          </a:xfrm>
        </p:grpSpPr>
        <p:sp>
          <p:nvSpPr>
            <p:cNvPr id="41" name="Овал 40"/>
            <p:cNvSpPr/>
            <p:nvPr/>
          </p:nvSpPr>
          <p:spPr>
            <a:xfrm>
              <a:off x="102579" y="6357958"/>
              <a:ext cx="500066" cy="500066"/>
            </a:xfrm>
            <a:prstGeom prst="ellipse">
              <a:avLst/>
            </a:prstGeom>
            <a:gradFill flip="none" rotWithShape="1">
              <a:gsLst>
                <a:gs pos="0">
                  <a:schemeClr val="tx2">
                    <a:lumMod val="75000"/>
                  </a:schemeClr>
                </a:gs>
                <a:gs pos="34000">
                  <a:schemeClr val="tx2">
                    <a:lumMod val="60000"/>
                    <a:lumOff val="40000"/>
                  </a:schemeClr>
                </a:gs>
                <a:gs pos="100000">
                  <a:schemeClr val="tx2">
                    <a:lumMod val="75000"/>
                  </a:schemeClr>
                </a:gs>
              </a:gsLst>
              <a:lin ang="2700000" scaled="1"/>
              <a:tileRect/>
            </a:gradFill>
            <a:ln>
              <a:noFill/>
            </a:ln>
            <a:effectLst>
              <a:outerShdw blurRad="177800" sx="102000" sy="102000" algn="ctr" rotWithShape="0">
                <a:schemeClr val="bg1">
                  <a:alpha val="40000"/>
                </a:schemeClr>
              </a:outerShdw>
            </a:effectLst>
            <a:scene3d>
              <a:camera prst="orthographicFront"/>
              <a:lightRig rig="threePt" dir="t"/>
            </a:scene3d>
            <a:sp3d>
              <a:bevelT w="254000" h="57150"/>
              <a:bevelB/>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grpSp>
          <p:nvGrpSpPr>
            <p:cNvPr id="42" name="Группа 8"/>
            <p:cNvGrpSpPr/>
            <p:nvPr/>
          </p:nvGrpSpPr>
          <p:grpSpPr>
            <a:xfrm>
              <a:off x="162326" y="6411213"/>
              <a:ext cx="367582" cy="357191"/>
              <a:chOff x="1357290" y="1428736"/>
              <a:chExt cx="2489931" cy="2307205"/>
            </a:xfrm>
            <a:effectLst>
              <a:outerShdw blurRad="50800" dist="12700" dir="4440000" algn="ctr" rotWithShape="0">
                <a:schemeClr val="tx1">
                  <a:alpha val="69000"/>
                </a:schemeClr>
              </a:outerShdw>
            </a:effectLst>
          </p:grpSpPr>
          <p:sp>
            <p:nvSpPr>
              <p:cNvPr id="43" name="Полилиния 42"/>
              <p:cNvSpPr/>
              <p:nvPr/>
            </p:nvSpPr>
            <p:spPr>
              <a:xfrm>
                <a:off x="1643042" y="1428736"/>
                <a:ext cx="1132609" cy="1031712"/>
              </a:xfrm>
              <a:custGeom>
                <a:avLst/>
                <a:gdLst>
                  <a:gd name="connsiteX0" fmla="*/ 0 w 1132609"/>
                  <a:gd name="connsiteY0" fmla="*/ 820881 h 883227"/>
                  <a:gd name="connsiteX1" fmla="*/ 207818 w 1132609"/>
                  <a:gd name="connsiteY1" fmla="*/ 0 h 883227"/>
                  <a:gd name="connsiteX2" fmla="*/ 1132609 w 1132609"/>
                  <a:gd name="connsiteY2" fmla="*/ 83127 h 883227"/>
                  <a:gd name="connsiteX3" fmla="*/ 883227 w 1132609"/>
                  <a:gd name="connsiteY3" fmla="*/ 883227 h 883227"/>
                  <a:gd name="connsiteX4" fmla="*/ 0 w 1132609"/>
                  <a:gd name="connsiteY4" fmla="*/ 820881 h 883227"/>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2609" h="1031712">
                    <a:moveTo>
                      <a:pt x="0" y="969366"/>
                    </a:moveTo>
                    <a:lnTo>
                      <a:pt x="207818" y="148485"/>
                    </a:lnTo>
                    <a:cubicBezTo>
                      <a:pt x="491405" y="74902"/>
                      <a:pt x="886690" y="0"/>
                      <a:pt x="1132609" y="231612"/>
                    </a:cubicBezTo>
                    <a:lnTo>
                      <a:pt x="883227" y="1031712"/>
                    </a:lnTo>
                    <a:cubicBezTo>
                      <a:pt x="636877" y="935609"/>
                      <a:pt x="316493" y="862872"/>
                      <a:pt x="0" y="969366"/>
                    </a:cubicBezTo>
                    <a:close/>
                  </a:path>
                </a:pathLst>
              </a:custGeom>
              <a:gradFill flip="none" rotWithShape="1">
                <a:gsLst>
                  <a:gs pos="0">
                    <a:srgbClr val="FF0000"/>
                  </a:gs>
                  <a:gs pos="33000">
                    <a:srgbClr val="FF9933"/>
                  </a:gs>
                  <a:gs pos="73000">
                    <a:srgbClr val="F65050"/>
                  </a:gs>
                </a:gsLst>
                <a:lin ang="900000" scaled="0"/>
                <a:tileRect/>
              </a:gradFill>
              <a:ln>
                <a:noFill/>
              </a:ln>
              <a:effectLst/>
              <a:scene3d>
                <a:camera prst="orthographicFront"/>
                <a:lightRig rig="threePt" dir="t"/>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44" name="Полилиния 43"/>
              <p:cNvSpPr/>
              <p:nvPr/>
            </p:nvSpPr>
            <p:spPr>
              <a:xfrm>
                <a:off x="1357290" y="2428868"/>
                <a:ext cx="1132609" cy="1031712"/>
              </a:xfrm>
              <a:custGeom>
                <a:avLst/>
                <a:gdLst>
                  <a:gd name="connsiteX0" fmla="*/ 0 w 1132609"/>
                  <a:gd name="connsiteY0" fmla="*/ 820881 h 883227"/>
                  <a:gd name="connsiteX1" fmla="*/ 207818 w 1132609"/>
                  <a:gd name="connsiteY1" fmla="*/ 0 h 883227"/>
                  <a:gd name="connsiteX2" fmla="*/ 1132609 w 1132609"/>
                  <a:gd name="connsiteY2" fmla="*/ 83127 h 883227"/>
                  <a:gd name="connsiteX3" fmla="*/ 883227 w 1132609"/>
                  <a:gd name="connsiteY3" fmla="*/ 883227 h 883227"/>
                  <a:gd name="connsiteX4" fmla="*/ 0 w 1132609"/>
                  <a:gd name="connsiteY4" fmla="*/ 820881 h 883227"/>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2609" h="1031712">
                    <a:moveTo>
                      <a:pt x="0" y="969366"/>
                    </a:moveTo>
                    <a:lnTo>
                      <a:pt x="207818" y="148485"/>
                    </a:lnTo>
                    <a:cubicBezTo>
                      <a:pt x="491405" y="74902"/>
                      <a:pt x="886690" y="0"/>
                      <a:pt x="1132609" y="231612"/>
                    </a:cubicBezTo>
                    <a:lnTo>
                      <a:pt x="883227" y="1031712"/>
                    </a:lnTo>
                    <a:cubicBezTo>
                      <a:pt x="636877" y="935609"/>
                      <a:pt x="316493" y="862872"/>
                      <a:pt x="0" y="969366"/>
                    </a:cubicBezTo>
                    <a:close/>
                  </a:path>
                </a:pathLst>
              </a:custGeom>
              <a:gradFill flip="none" rotWithShape="1">
                <a:gsLst>
                  <a:gs pos="0">
                    <a:schemeClr val="tx2">
                      <a:lumMod val="75000"/>
                    </a:schemeClr>
                  </a:gs>
                  <a:gs pos="33000">
                    <a:schemeClr val="accent1">
                      <a:lumMod val="40000"/>
                      <a:lumOff val="60000"/>
                    </a:schemeClr>
                  </a:gs>
                  <a:gs pos="73000">
                    <a:schemeClr val="accent1">
                      <a:lumMod val="75000"/>
                    </a:schemeClr>
                  </a:gs>
                </a:gsLst>
                <a:lin ang="900000" scaled="0"/>
                <a:tileRect/>
              </a:gradFill>
              <a:ln>
                <a:noFill/>
              </a:ln>
              <a:effectLst/>
              <a:scene3d>
                <a:camera prst="orthographicFront"/>
                <a:lightRig rig="threePt" dir="t"/>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45" name="Полилиния 44"/>
              <p:cNvSpPr/>
              <p:nvPr/>
            </p:nvSpPr>
            <p:spPr>
              <a:xfrm flipH="1" flipV="1">
                <a:off x="2418469" y="2704229"/>
                <a:ext cx="1132609" cy="1031712"/>
              </a:xfrm>
              <a:custGeom>
                <a:avLst/>
                <a:gdLst>
                  <a:gd name="connsiteX0" fmla="*/ 0 w 1132609"/>
                  <a:gd name="connsiteY0" fmla="*/ 820881 h 883227"/>
                  <a:gd name="connsiteX1" fmla="*/ 207818 w 1132609"/>
                  <a:gd name="connsiteY1" fmla="*/ 0 h 883227"/>
                  <a:gd name="connsiteX2" fmla="*/ 1132609 w 1132609"/>
                  <a:gd name="connsiteY2" fmla="*/ 83127 h 883227"/>
                  <a:gd name="connsiteX3" fmla="*/ 883227 w 1132609"/>
                  <a:gd name="connsiteY3" fmla="*/ 883227 h 883227"/>
                  <a:gd name="connsiteX4" fmla="*/ 0 w 1132609"/>
                  <a:gd name="connsiteY4" fmla="*/ 820881 h 883227"/>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2609" h="1031712">
                    <a:moveTo>
                      <a:pt x="0" y="969366"/>
                    </a:moveTo>
                    <a:lnTo>
                      <a:pt x="207818" y="148485"/>
                    </a:lnTo>
                    <a:cubicBezTo>
                      <a:pt x="491405" y="74902"/>
                      <a:pt x="886690" y="0"/>
                      <a:pt x="1132609" y="231612"/>
                    </a:cubicBezTo>
                    <a:lnTo>
                      <a:pt x="883227" y="1031712"/>
                    </a:lnTo>
                    <a:cubicBezTo>
                      <a:pt x="636877" y="935609"/>
                      <a:pt x="316493" y="862872"/>
                      <a:pt x="0" y="969366"/>
                    </a:cubicBezTo>
                    <a:close/>
                  </a:path>
                </a:pathLst>
              </a:custGeom>
              <a:gradFill flip="none" rotWithShape="1">
                <a:gsLst>
                  <a:gs pos="0">
                    <a:srgbClr val="FFC000"/>
                  </a:gs>
                  <a:gs pos="38000">
                    <a:srgbClr val="FFFF99"/>
                  </a:gs>
                  <a:gs pos="73000">
                    <a:srgbClr val="FFC000"/>
                  </a:gs>
                </a:gsLst>
                <a:lin ang="900000" scaled="0"/>
                <a:tileRect/>
              </a:gradFill>
              <a:ln>
                <a:noFill/>
              </a:ln>
              <a:effectLst/>
              <a:scene3d>
                <a:camera prst="orthographicFront"/>
                <a:lightRig rig="threePt" dir="t"/>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46" name="Полилиния 45"/>
              <p:cNvSpPr/>
              <p:nvPr/>
            </p:nvSpPr>
            <p:spPr>
              <a:xfrm flipH="1" flipV="1">
                <a:off x="2714612" y="1714488"/>
                <a:ext cx="1132609" cy="1031712"/>
              </a:xfrm>
              <a:custGeom>
                <a:avLst/>
                <a:gdLst>
                  <a:gd name="connsiteX0" fmla="*/ 0 w 1132609"/>
                  <a:gd name="connsiteY0" fmla="*/ 820881 h 883227"/>
                  <a:gd name="connsiteX1" fmla="*/ 207818 w 1132609"/>
                  <a:gd name="connsiteY1" fmla="*/ 0 h 883227"/>
                  <a:gd name="connsiteX2" fmla="*/ 1132609 w 1132609"/>
                  <a:gd name="connsiteY2" fmla="*/ 83127 h 883227"/>
                  <a:gd name="connsiteX3" fmla="*/ 883227 w 1132609"/>
                  <a:gd name="connsiteY3" fmla="*/ 883227 h 883227"/>
                  <a:gd name="connsiteX4" fmla="*/ 0 w 1132609"/>
                  <a:gd name="connsiteY4" fmla="*/ 820881 h 883227"/>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2609" h="1031712">
                    <a:moveTo>
                      <a:pt x="0" y="969366"/>
                    </a:moveTo>
                    <a:lnTo>
                      <a:pt x="207818" y="148485"/>
                    </a:lnTo>
                    <a:cubicBezTo>
                      <a:pt x="491405" y="74902"/>
                      <a:pt x="886690" y="0"/>
                      <a:pt x="1132609" y="231612"/>
                    </a:cubicBezTo>
                    <a:lnTo>
                      <a:pt x="883227" y="1031712"/>
                    </a:lnTo>
                    <a:cubicBezTo>
                      <a:pt x="636877" y="935609"/>
                      <a:pt x="316493" y="862872"/>
                      <a:pt x="0" y="969366"/>
                    </a:cubicBezTo>
                    <a:close/>
                  </a:path>
                </a:pathLst>
              </a:custGeom>
              <a:gradFill flip="none" rotWithShape="1">
                <a:gsLst>
                  <a:gs pos="0">
                    <a:srgbClr val="006600"/>
                  </a:gs>
                  <a:gs pos="38000">
                    <a:schemeClr val="accent3">
                      <a:lumMod val="60000"/>
                      <a:lumOff val="40000"/>
                    </a:schemeClr>
                  </a:gs>
                  <a:gs pos="73000">
                    <a:srgbClr val="008000"/>
                  </a:gs>
                </a:gsLst>
                <a:lin ang="900000" scaled="0"/>
                <a:tileRect/>
              </a:gradFill>
              <a:ln>
                <a:noFill/>
              </a:ln>
              <a:effectLst/>
              <a:scene3d>
                <a:camera prst="orthographicFront"/>
                <a:lightRig rig="threePt" dir="t"/>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grpSp>
      </p:grpSp>
      <p:pic>
        <p:nvPicPr>
          <p:cNvPr id="21516" name="Picture 4" descr="C:\Documents and Settings\Admin\Рабочий стол\paperclip.png"/>
          <p:cNvPicPr>
            <a:picLocks noChangeAspect="1" noChangeArrowheads="1"/>
          </p:cNvPicPr>
          <p:nvPr/>
        </p:nvPicPr>
        <p:blipFill>
          <a:blip r:embed="rId3"/>
          <a:srcRect/>
          <a:stretch>
            <a:fillRect/>
          </a:stretch>
        </p:blipFill>
        <p:spPr bwMode="auto">
          <a:xfrm>
            <a:off x="71438" y="71438"/>
            <a:ext cx="214312" cy="371475"/>
          </a:xfrm>
          <a:prstGeom prst="rect">
            <a:avLst/>
          </a:prstGeom>
          <a:noFill/>
          <a:ln w="9525">
            <a:noFill/>
            <a:miter lim="800000"/>
            <a:headEnd/>
            <a:tailEnd/>
          </a:ln>
        </p:spPr>
      </p:pic>
      <p:sp>
        <p:nvSpPr>
          <p:cNvPr id="47" name="Прямоугольник 46"/>
          <p:cNvSpPr/>
          <p:nvPr/>
        </p:nvSpPr>
        <p:spPr>
          <a:xfrm>
            <a:off x="857224" y="6357958"/>
            <a:ext cx="7358114" cy="500042"/>
          </a:xfrm>
          <a:prstGeom prst="rect">
            <a:avLst/>
          </a:prstGeom>
          <a:solidFill>
            <a:schemeClr val="bg1">
              <a:alpha val="28000"/>
            </a:schemeClr>
          </a:solidFill>
          <a:ln>
            <a:noFill/>
          </a:ln>
          <a:scene3d>
            <a:camera prst="orthographicFront"/>
            <a:lightRig rig="threePt" dir="t"/>
          </a:scene3d>
          <a:sp3d>
            <a:bevelT w="82550" h="571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1600" b="1" dirty="0"/>
              <a:t>Информация с </a:t>
            </a:r>
            <a:r>
              <a:rPr lang="ru-RU" sz="1600" b="1" dirty="0" err="1"/>
              <a:t>саита</a:t>
            </a:r>
            <a:r>
              <a:rPr lang="ru-RU" sz="1600" b="1" dirty="0"/>
              <a:t> </a:t>
            </a:r>
            <a:r>
              <a:rPr lang="en-US" sz="1600" b="1" dirty="0"/>
              <a:t>http://ru.wikipedia.org/wiki/</a:t>
            </a:r>
            <a:r>
              <a:rPr lang="ru-RU" sz="1600" b="1" dirty="0" err="1"/>
              <a:t>Герцшпрунга</a:t>
            </a:r>
            <a:r>
              <a:rPr lang="ru-RU" sz="1600" b="1" dirty="0"/>
              <a:t>–</a:t>
            </a:r>
            <a:r>
              <a:rPr lang="ru-RU" sz="1600" b="1" dirty="0" err="1"/>
              <a:t>Рессела_диаграмма</a:t>
            </a:r>
            <a:endParaRPr lang="ru-RU" sz="1600" b="1" dirty="0"/>
          </a:p>
        </p:txBody>
      </p:sp>
      <p:pic>
        <p:nvPicPr>
          <p:cNvPr id="25" name="Рисунок 24"/>
          <p:cNvPicPr>
            <a:picLocks noChangeArrowheads="1"/>
          </p:cNvPicPr>
          <p:nvPr/>
        </p:nvPicPr>
        <p:blipFill>
          <a:blip r:embed="rId4"/>
          <a:srcRect/>
          <a:stretch>
            <a:fillRect/>
          </a:stretch>
        </p:blipFill>
        <p:spPr bwMode="auto">
          <a:xfrm>
            <a:off x="371475" y="596900"/>
            <a:ext cx="5078413" cy="5492750"/>
          </a:xfrm>
          <a:prstGeom prst="rect">
            <a:avLst/>
          </a:prstGeom>
          <a:noFill/>
        </p:spPr>
      </p:pic>
      <p:pic>
        <p:nvPicPr>
          <p:cNvPr id="26" name="Рисунок 25"/>
          <p:cNvPicPr>
            <a:picLocks noChangeArrowheads="1"/>
          </p:cNvPicPr>
          <p:nvPr/>
        </p:nvPicPr>
        <p:blipFill>
          <a:blip r:embed="rId5"/>
          <a:srcRect/>
          <a:stretch>
            <a:fillRect/>
          </a:stretch>
        </p:blipFill>
        <p:spPr bwMode="auto">
          <a:xfrm>
            <a:off x="5370513" y="3243263"/>
            <a:ext cx="3608387" cy="2871787"/>
          </a:xfrm>
          <a:prstGeom prst="rect">
            <a:avLst/>
          </a:prstGeom>
          <a:noFill/>
        </p:spPr>
      </p:pic>
      <p:pic>
        <p:nvPicPr>
          <p:cNvPr id="28" name="Прямая со стрелкой 27"/>
          <p:cNvPicPr>
            <a:picLocks noChangeArrowheads="1"/>
          </p:cNvPicPr>
          <p:nvPr/>
        </p:nvPicPr>
        <p:blipFill>
          <a:blip r:embed="rId6"/>
          <a:srcRect/>
          <a:stretch>
            <a:fillRect/>
          </a:stretch>
        </p:blipFill>
        <p:spPr bwMode="auto">
          <a:xfrm>
            <a:off x="2444750" y="1384300"/>
            <a:ext cx="4462463" cy="3175000"/>
          </a:xfrm>
          <a:prstGeom prst="rect">
            <a:avLst/>
          </a:prstGeom>
          <a:noFill/>
        </p:spPr>
      </p:pic>
      <p:grpSp>
        <p:nvGrpSpPr>
          <p:cNvPr id="29" name="Прямоугольник 28"/>
          <p:cNvGrpSpPr>
            <a:grpSpLocks/>
          </p:cNvGrpSpPr>
          <p:nvPr/>
        </p:nvGrpSpPr>
        <p:grpSpPr bwMode="auto">
          <a:xfrm>
            <a:off x="5364163" y="512763"/>
            <a:ext cx="3633787" cy="2925762"/>
            <a:chOff x="3379" y="323"/>
            <a:chExt cx="2289" cy="1843"/>
          </a:xfrm>
        </p:grpSpPr>
        <p:pic>
          <p:nvPicPr>
            <p:cNvPr id="21523" name="Прямоугольник 28"/>
            <p:cNvPicPr>
              <a:picLocks noChangeArrowheads="1"/>
            </p:cNvPicPr>
            <p:nvPr/>
          </p:nvPicPr>
          <p:blipFill>
            <a:blip r:embed="rId7"/>
            <a:srcRect/>
            <a:stretch>
              <a:fillRect/>
            </a:stretch>
          </p:blipFill>
          <p:spPr bwMode="auto">
            <a:xfrm>
              <a:off x="3379" y="323"/>
              <a:ext cx="2289" cy="1843"/>
            </a:xfrm>
            <a:prstGeom prst="rect">
              <a:avLst/>
            </a:prstGeom>
            <a:noFill/>
          </p:spPr>
        </p:pic>
        <p:sp>
          <p:nvSpPr>
            <p:cNvPr id="21524" name="Text Box 20"/>
            <p:cNvSpPr txBox="1">
              <a:spLocks noChangeArrowheads="1"/>
            </p:cNvSpPr>
            <p:nvPr/>
          </p:nvSpPr>
          <p:spPr bwMode="auto">
            <a:xfrm>
              <a:off x="3465" y="396"/>
              <a:ext cx="2115" cy="1687"/>
            </a:xfrm>
            <a:prstGeom prst="rect">
              <a:avLst/>
            </a:prstGeom>
            <a:noFill/>
            <a:ln w="9525">
              <a:noFill/>
              <a:miter lim="800000"/>
              <a:headEnd/>
              <a:tailEnd/>
            </a:ln>
          </p:spPr>
          <p:txBody>
            <a:bodyPr anchor="ctr">
              <a:spAutoFit/>
            </a:bodyPr>
            <a:lstStyle/>
            <a:p>
              <a:pPr algn="just"/>
              <a:r>
                <a:rPr lang="ru-RU" sz="1400">
                  <a:solidFill>
                    <a:srgbClr val="FFFFFF"/>
                  </a:solidFill>
                  <a:latin typeface="Calibri" pitchFamily="34" charset="0"/>
                </a:rPr>
                <a:t>Диаграмма Герцшпрунга — Рассела (варианты транслитерации: диаграмма Герцшпрунга — Рессела, Расселла, или просто диаграмма Г-Р или диаграмма цвет — звездная величина) показывает зависимость между абсолютной звёздной величиной, светимостью, спектральным классом и температурой поверхности звезды</a:t>
              </a:r>
            </a:p>
            <a:p>
              <a:pPr algn="just"/>
              <a:r>
                <a:rPr lang="ru-RU" sz="1400">
                  <a:solidFill>
                    <a:srgbClr val="FFFFFF"/>
                  </a:solidFill>
                  <a:latin typeface="Calibri" pitchFamily="34" charset="0"/>
                </a:rPr>
                <a:t>Была предложена в 1910 году независимо Эйнаром Герцшпрунгом (Дания) и Генри Расселом (США).</a:t>
              </a:r>
            </a:p>
          </p:txBody>
        </p:sp>
      </p:grpSp>
      <p:sp>
        <p:nvSpPr>
          <p:cNvPr id="21526" name="TextBox 29"/>
          <p:cNvSpPr txBox="1">
            <a:spLocks noChangeArrowheads="1"/>
          </p:cNvSpPr>
          <p:nvPr/>
        </p:nvSpPr>
        <p:spPr bwMode="auto">
          <a:xfrm>
            <a:off x="5715000" y="5500688"/>
            <a:ext cx="2928938" cy="369887"/>
          </a:xfrm>
          <a:prstGeom prst="rect">
            <a:avLst/>
          </a:prstGeom>
          <a:noFill/>
          <a:ln w="9525">
            <a:noFill/>
            <a:miter lim="800000"/>
            <a:headEnd/>
            <a:tailEnd/>
          </a:ln>
        </p:spPr>
        <p:txBody>
          <a:bodyPr>
            <a:spAutoFit/>
          </a:bodyPr>
          <a:lstStyle/>
          <a:p>
            <a:pPr algn="r"/>
            <a:r>
              <a:rPr lang="ru-RU">
                <a:solidFill>
                  <a:srgbClr val="FFFF00"/>
                </a:solidFill>
                <a:latin typeface="Calibri" pitchFamily="34" charset="0"/>
              </a:rPr>
              <a:t>Эта Киля </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Прямоугольник 6"/>
          <p:cNvSpPr/>
          <p:nvPr/>
        </p:nvSpPr>
        <p:spPr>
          <a:xfrm>
            <a:off x="0" y="6357958"/>
            <a:ext cx="9144000" cy="500042"/>
          </a:xfrm>
          <a:prstGeom prst="rect">
            <a:avLst/>
          </a:prstGeom>
          <a:gradFill flip="none" rotWithShape="1">
            <a:gsLst>
              <a:gs pos="8000">
                <a:schemeClr val="accent1">
                  <a:tint val="44500"/>
                  <a:satMod val="160000"/>
                  <a:alpha val="27000"/>
                </a:schemeClr>
              </a:gs>
              <a:gs pos="10000">
                <a:schemeClr val="accent1">
                  <a:tint val="23500"/>
                  <a:satMod val="160000"/>
                  <a:alpha val="51000"/>
                </a:schemeClr>
              </a:gs>
              <a:gs pos="15000">
                <a:schemeClr val="accent1">
                  <a:tint val="23500"/>
                  <a:satMod val="160000"/>
                  <a:alpha val="46000"/>
                </a:schemeClr>
              </a:gs>
              <a:gs pos="26000">
                <a:schemeClr val="accent1">
                  <a:tint val="23500"/>
                  <a:satMod val="160000"/>
                  <a:alpha val="15000"/>
                </a:schemeClr>
              </a:gs>
              <a:gs pos="29000">
                <a:schemeClr val="bg1">
                  <a:alpha val="13000"/>
                </a:schemeClr>
              </a:gs>
              <a:gs pos="38000">
                <a:schemeClr val="bg1">
                  <a:alpha val="41000"/>
                </a:schemeClr>
              </a:gs>
              <a:gs pos="48000">
                <a:schemeClr val="bg1">
                  <a:alpha val="27000"/>
                </a:schemeClr>
              </a:gs>
              <a:gs pos="50000">
                <a:schemeClr val="bg1">
                  <a:alpha val="17000"/>
                </a:schemeClr>
              </a:gs>
              <a:gs pos="70000">
                <a:schemeClr val="bg1">
                  <a:alpha val="13000"/>
                </a:schemeClr>
              </a:gs>
              <a:gs pos="72000">
                <a:schemeClr val="bg1">
                  <a:alpha val="37000"/>
                </a:schemeClr>
              </a:gs>
            </a:gsLst>
            <a:lin ang="7200000" scaled="0"/>
            <a:tileRect/>
          </a:gradFill>
          <a:ln>
            <a:noFill/>
          </a:ln>
          <a:scene3d>
            <a:camera prst="orthographicFront"/>
            <a:lightRig rig="threePt" dir="t"/>
          </a:scene3d>
          <a:sp3d>
            <a:bevelT w="38100" h="571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5" name="Прямоугольник 14"/>
          <p:cNvSpPr/>
          <p:nvPr/>
        </p:nvSpPr>
        <p:spPr>
          <a:xfrm>
            <a:off x="0" y="0"/>
            <a:ext cx="9144000" cy="500042"/>
          </a:xfrm>
          <a:prstGeom prst="rect">
            <a:avLst/>
          </a:prstGeom>
          <a:gradFill flip="none" rotWithShape="1">
            <a:gsLst>
              <a:gs pos="8000">
                <a:schemeClr val="accent1">
                  <a:tint val="44500"/>
                  <a:satMod val="160000"/>
                  <a:alpha val="27000"/>
                </a:schemeClr>
              </a:gs>
              <a:gs pos="10000">
                <a:schemeClr val="accent1">
                  <a:tint val="23500"/>
                  <a:satMod val="160000"/>
                  <a:alpha val="51000"/>
                </a:schemeClr>
              </a:gs>
              <a:gs pos="15000">
                <a:schemeClr val="accent1">
                  <a:tint val="23500"/>
                  <a:satMod val="160000"/>
                  <a:alpha val="46000"/>
                </a:schemeClr>
              </a:gs>
              <a:gs pos="26000">
                <a:schemeClr val="accent1">
                  <a:tint val="23500"/>
                  <a:satMod val="160000"/>
                  <a:alpha val="15000"/>
                </a:schemeClr>
              </a:gs>
              <a:gs pos="29000">
                <a:schemeClr val="bg1">
                  <a:alpha val="13000"/>
                </a:schemeClr>
              </a:gs>
              <a:gs pos="38000">
                <a:schemeClr val="bg1">
                  <a:alpha val="41000"/>
                </a:schemeClr>
              </a:gs>
              <a:gs pos="48000">
                <a:schemeClr val="bg1">
                  <a:alpha val="27000"/>
                </a:schemeClr>
              </a:gs>
              <a:gs pos="50000">
                <a:schemeClr val="bg1">
                  <a:alpha val="17000"/>
                </a:schemeClr>
              </a:gs>
              <a:gs pos="70000">
                <a:schemeClr val="bg1">
                  <a:alpha val="13000"/>
                </a:schemeClr>
              </a:gs>
              <a:gs pos="72000">
                <a:schemeClr val="bg1">
                  <a:alpha val="37000"/>
                </a:schemeClr>
              </a:gs>
            </a:gsLst>
            <a:lin ang="18000000" scaled="0"/>
            <a:tileRect/>
          </a:gradFill>
          <a:ln>
            <a:noFill/>
          </a:ln>
          <a:scene3d>
            <a:camera prst="orthographicFront"/>
            <a:lightRig rig="threePt" dir="t"/>
          </a:scene3d>
          <a:sp3d>
            <a:bevelT w="38100" h="571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21" name="Заголовок 20"/>
          <p:cNvSpPr>
            <a:spLocks noGrp="1"/>
          </p:cNvSpPr>
          <p:nvPr>
            <p:ph type="title"/>
          </p:nvPr>
        </p:nvSpPr>
        <p:spPr>
          <a:xfrm>
            <a:off x="357158" y="0"/>
            <a:ext cx="7072362" cy="500042"/>
          </a:xfrm>
          <a:effectLst>
            <a:outerShdw blurRad="50800" dist="50800" dir="5400000" algn="ctr" rotWithShape="0">
              <a:srgbClr val="002060"/>
            </a:outerShdw>
          </a:effectLst>
        </p:spPr>
        <p:txBody>
          <a:bodyPr rtlCol="0">
            <a:noAutofit/>
          </a:bodyPr>
          <a:lstStyle/>
          <a:p>
            <a:pPr algn="l" fontAlgn="auto">
              <a:spcAft>
                <a:spcPts val="0"/>
              </a:spcAft>
              <a:defRPr/>
            </a:pPr>
            <a:r>
              <a:rPr lang="ru-RU" sz="3200" dirty="0" smtClean="0">
                <a:ln w="18415" cmpd="sng">
                  <a:solidFill>
                    <a:srgbClr val="FFFFFF"/>
                  </a:solidFill>
                  <a:prstDash val="solid"/>
                </a:ln>
                <a:solidFill>
                  <a:srgbClr val="FFFFFF"/>
                </a:solidFill>
                <a:effectLst>
                  <a:outerShdw blurRad="38100" dist="38100" dir="2700000" algn="tl">
                    <a:srgbClr val="000000">
                      <a:alpha val="43137"/>
                    </a:srgbClr>
                  </a:outerShdw>
                </a:effectLst>
              </a:rPr>
              <a:t>Открытие самых массивных звезд</a:t>
            </a:r>
            <a:endParaRPr lang="ru-RU" sz="3200" dirty="0">
              <a:ln w="18415" cmpd="sng">
                <a:solidFill>
                  <a:srgbClr val="FFFFFF"/>
                </a:solidFill>
                <a:prstDash val="solid"/>
              </a:ln>
              <a:solidFill>
                <a:srgbClr val="FFFFFF"/>
              </a:solidFill>
              <a:effectLst>
                <a:outerShdw blurRad="38100" dist="38100" dir="2700000" algn="tl">
                  <a:srgbClr val="000000">
                    <a:alpha val="43137"/>
                  </a:srgbClr>
                </a:outerShdw>
              </a:effectLst>
            </a:endParaRPr>
          </a:p>
        </p:txBody>
      </p:sp>
      <p:sp>
        <p:nvSpPr>
          <p:cNvPr id="22536" name="Дата 20"/>
          <p:cNvSpPr>
            <a:spLocks noGrp="1"/>
          </p:cNvSpPr>
          <p:nvPr>
            <p:ph type="dt" sz="quarter" idx="10"/>
          </p:nvPr>
        </p:nvSpPr>
        <p:spPr bwMode="auto">
          <a:xfrm>
            <a:off x="8286750" y="6410325"/>
            <a:ext cx="857250" cy="365125"/>
          </a:xfrm>
          <a:noFill/>
          <a:ln>
            <a:miter lim="800000"/>
            <a:headEnd/>
            <a:tailEnd/>
          </a:ln>
        </p:spPr>
        <p:txBody>
          <a:bodyPr wrap="square" numCol="1" anchorCtr="0" compatLnSpc="1">
            <a:prstTxWarp prst="textNoShape">
              <a:avLst/>
            </a:prstTxWarp>
          </a:bodyPr>
          <a:lstStyle/>
          <a:p>
            <a:pPr fontAlgn="base">
              <a:spcBef>
                <a:spcPct val="0"/>
              </a:spcBef>
              <a:spcAft>
                <a:spcPct val="0"/>
              </a:spcAft>
            </a:pPr>
            <a:fld id="{3DBF7AD7-B371-4B76-A8E2-94C25A71F02B}" type="datetime10">
              <a:rPr lang="ru-RU" sz="2000" b="1">
                <a:solidFill>
                  <a:schemeClr val="bg1"/>
                </a:solidFill>
              </a:rPr>
              <a:pPr fontAlgn="base">
                <a:spcBef>
                  <a:spcPct val="0"/>
                </a:spcBef>
                <a:spcAft>
                  <a:spcPct val="0"/>
                </a:spcAft>
              </a:pPr>
              <a:t>13:47</a:t>
            </a:fld>
            <a:endParaRPr lang="ru-RU" sz="2000" b="1">
              <a:solidFill>
                <a:schemeClr val="bg1"/>
              </a:solidFill>
            </a:endParaRPr>
          </a:p>
        </p:txBody>
      </p:sp>
      <p:grpSp>
        <p:nvGrpSpPr>
          <p:cNvPr id="22537" name="Группа 32"/>
          <p:cNvGrpSpPr>
            <a:grpSpLocks/>
          </p:cNvGrpSpPr>
          <p:nvPr/>
        </p:nvGrpSpPr>
        <p:grpSpPr bwMode="auto">
          <a:xfrm>
            <a:off x="7507288" y="60325"/>
            <a:ext cx="1504950" cy="360363"/>
            <a:chOff x="7507577" y="60263"/>
            <a:chExt cx="1505237" cy="360009"/>
          </a:xfrm>
        </p:grpSpPr>
        <p:sp>
          <p:nvSpPr>
            <p:cNvPr id="23" name="Скругленный прямоугольник 22">
              <a:hlinkClick r:id="" action="ppaction://hlinkshowjump?jump=endshow"/>
            </p:cNvPr>
            <p:cNvSpPr/>
            <p:nvPr/>
          </p:nvSpPr>
          <p:spPr>
            <a:xfrm>
              <a:off x="8584218" y="63106"/>
              <a:ext cx="428596" cy="357166"/>
            </a:xfrm>
            <a:prstGeom prst="roundRect">
              <a:avLst/>
            </a:prstGeom>
            <a:gradFill>
              <a:gsLst>
                <a:gs pos="0">
                  <a:schemeClr val="bg1">
                    <a:alpha val="13000"/>
                  </a:schemeClr>
                </a:gs>
                <a:gs pos="100000">
                  <a:schemeClr val="bg1">
                    <a:alpha val="37000"/>
                  </a:schemeClr>
                </a:gs>
              </a:gsLst>
              <a:lin ang="18000000" scaled="0"/>
            </a:gradFill>
            <a:ln w="6350">
              <a:solidFill>
                <a:schemeClr val="bg1"/>
              </a:solidFill>
            </a:ln>
            <a:effectLst>
              <a:outerShdw blurRad="50800" dist="50800" dir="5400000" algn="ctr" rotWithShape="0">
                <a:schemeClr val="bg1">
                  <a:alpha val="37000"/>
                </a:schemeClr>
              </a:outerShdw>
            </a:effectLst>
            <a:scene3d>
              <a:camera prst="orthographicFront"/>
              <a:lightRig rig="threePt" dir="t"/>
            </a:scene3d>
            <a:sp3d>
              <a:bevelT w="1079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24" name="Умножение 23">
              <a:hlinkClick r:id="" action="ppaction://hlinkshowjump?jump=endshow"/>
            </p:cNvPr>
            <p:cNvSpPr/>
            <p:nvPr/>
          </p:nvSpPr>
          <p:spPr>
            <a:xfrm>
              <a:off x="8633329" y="72951"/>
              <a:ext cx="325500" cy="325118"/>
            </a:xfrm>
            <a:prstGeom prst="mathMultiply">
              <a:avLst/>
            </a:prstGeom>
            <a:solidFill>
              <a:schemeClr val="bg1">
                <a:alpha val="57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29" name="Скругленный прямоугольник 28">
              <a:hlinkClick r:id="" action="ppaction://hlinkshowjump?jump=nextslide"/>
            </p:cNvPr>
            <p:cNvSpPr/>
            <p:nvPr/>
          </p:nvSpPr>
          <p:spPr>
            <a:xfrm>
              <a:off x="8045898" y="60263"/>
              <a:ext cx="428596" cy="357166"/>
            </a:xfrm>
            <a:prstGeom prst="roundRect">
              <a:avLst/>
            </a:prstGeom>
            <a:gradFill>
              <a:gsLst>
                <a:gs pos="0">
                  <a:schemeClr val="bg1">
                    <a:alpha val="13000"/>
                  </a:schemeClr>
                </a:gs>
                <a:gs pos="100000">
                  <a:schemeClr val="bg1">
                    <a:alpha val="37000"/>
                  </a:schemeClr>
                </a:gs>
              </a:gsLst>
              <a:lin ang="18000000" scaled="0"/>
            </a:gradFill>
            <a:ln w="6350">
              <a:solidFill>
                <a:schemeClr val="bg1"/>
              </a:solidFill>
            </a:ln>
            <a:effectLst>
              <a:outerShdw blurRad="50800" dist="50800" dir="5400000" algn="ctr" rotWithShape="0">
                <a:schemeClr val="bg1">
                  <a:alpha val="37000"/>
                </a:schemeClr>
              </a:outerShdw>
            </a:effectLst>
            <a:scene3d>
              <a:camera prst="orthographicFront"/>
              <a:lightRig rig="threePt" dir="t"/>
            </a:scene3d>
            <a:sp3d>
              <a:bevelT w="1079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30" name="Скругленный прямоугольник 29">
              <a:hlinkClick r:id="" action="ppaction://hlinkshowjump?jump=previousslide"/>
            </p:cNvPr>
            <p:cNvSpPr/>
            <p:nvPr/>
          </p:nvSpPr>
          <p:spPr>
            <a:xfrm>
              <a:off x="7507577" y="60287"/>
              <a:ext cx="428596" cy="357166"/>
            </a:xfrm>
            <a:prstGeom prst="roundRect">
              <a:avLst/>
            </a:prstGeom>
            <a:gradFill>
              <a:gsLst>
                <a:gs pos="0">
                  <a:schemeClr val="bg1">
                    <a:alpha val="13000"/>
                  </a:schemeClr>
                </a:gs>
                <a:gs pos="100000">
                  <a:schemeClr val="bg1">
                    <a:alpha val="37000"/>
                  </a:schemeClr>
                </a:gs>
              </a:gsLst>
              <a:lin ang="18000000" scaled="0"/>
            </a:gradFill>
            <a:ln w="6350">
              <a:solidFill>
                <a:schemeClr val="bg1"/>
              </a:solidFill>
            </a:ln>
            <a:effectLst>
              <a:outerShdw blurRad="50800" dist="50800" dir="5400000" algn="ctr" rotWithShape="0">
                <a:schemeClr val="bg1">
                  <a:alpha val="37000"/>
                </a:schemeClr>
              </a:outerShdw>
            </a:effectLst>
            <a:scene3d>
              <a:camera prst="orthographicFront"/>
              <a:lightRig rig="threePt" dir="t"/>
            </a:scene3d>
            <a:sp3d>
              <a:bevelT w="1079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31" name="Нашивка 30">
              <a:hlinkClick r:id="" action="ppaction://hlinkshowjump?jump=nextslide"/>
            </p:cNvPr>
            <p:cNvSpPr/>
            <p:nvPr/>
          </p:nvSpPr>
          <p:spPr>
            <a:xfrm>
              <a:off x="8136347" y="125287"/>
              <a:ext cx="214353" cy="182383"/>
            </a:xfrm>
            <a:prstGeom prst="chevron">
              <a:avLst/>
            </a:prstGeom>
            <a:solidFill>
              <a:schemeClr val="bg1">
                <a:alpha val="57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32" name="Нашивка 31">
              <a:hlinkClick r:id="" action="ppaction://hlinkshowjump?jump=previousslide"/>
            </p:cNvPr>
            <p:cNvSpPr/>
            <p:nvPr/>
          </p:nvSpPr>
          <p:spPr>
            <a:xfrm flipH="1">
              <a:off x="7594906" y="125287"/>
              <a:ext cx="214354" cy="182383"/>
            </a:xfrm>
            <a:prstGeom prst="chevron">
              <a:avLst/>
            </a:prstGeom>
            <a:solidFill>
              <a:schemeClr val="bg1">
                <a:alpha val="57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grpSp>
      <p:grpSp>
        <p:nvGrpSpPr>
          <p:cNvPr id="22538" name="Группа 33"/>
          <p:cNvGrpSpPr>
            <a:grpSpLocks/>
          </p:cNvGrpSpPr>
          <p:nvPr/>
        </p:nvGrpSpPr>
        <p:grpSpPr bwMode="auto">
          <a:xfrm>
            <a:off x="103188" y="6357938"/>
            <a:ext cx="500062" cy="500062"/>
            <a:chOff x="102579" y="6357958"/>
            <a:chExt cx="500066" cy="500066"/>
          </a:xfrm>
        </p:grpSpPr>
        <p:sp>
          <p:nvSpPr>
            <p:cNvPr id="35" name="Овал 34"/>
            <p:cNvSpPr/>
            <p:nvPr/>
          </p:nvSpPr>
          <p:spPr>
            <a:xfrm>
              <a:off x="102579" y="6357958"/>
              <a:ext cx="500066" cy="500066"/>
            </a:xfrm>
            <a:prstGeom prst="ellipse">
              <a:avLst/>
            </a:prstGeom>
            <a:gradFill flip="none" rotWithShape="1">
              <a:gsLst>
                <a:gs pos="0">
                  <a:schemeClr val="tx2">
                    <a:lumMod val="75000"/>
                  </a:schemeClr>
                </a:gs>
                <a:gs pos="34000">
                  <a:schemeClr val="tx2">
                    <a:lumMod val="60000"/>
                    <a:lumOff val="40000"/>
                  </a:schemeClr>
                </a:gs>
                <a:gs pos="100000">
                  <a:schemeClr val="tx2">
                    <a:lumMod val="75000"/>
                  </a:schemeClr>
                </a:gs>
              </a:gsLst>
              <a:lin ang="2700000" scaled="1"/>
              <a:tileRect/>
            </a:gradFill>
            <a:ln>
              <a:noFill/>
            </a:ln>
            <a:effectLst>
              <a:outerShdw blurRad="177800" sx="102000" sy="102000" algn="ctr" rotWithShape="0">
                <a:schemeClr val="bg1">
                  <a:alpha val="40000"/>
                </a:schemeClr>
              </a:outerShdw>
            </a:effectLst>
            <a:scene3d>
              <a:camera prst="orthographicFront"/>
              <a:lightRig rig="threePt" dir="t"/>
            </a:scene3d>
            <a:sp3d>
              <a:bevelT w="254000" h="57150"/>
              <a:bevelB/>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grpSp>
          <p:nvGrpSpPr>
            <p:cNvPr id="4" name="Группа 8"/>
            <p:cNvGrpSpPr/>
            <p:nvPr/>
          </p:nvGrpSpPr>
          <p:grpSpPr>
            <a:xfrm>
              <a:off x="162326" y="6411213"/>
              <a:ext cx="367582" cy="357191"/>
              <a:chOff x="1357290" y="1428736"/>
              <a:chExt cx="2489931" cy="2307205"/>
            </a:xfrm>
            <a:effectLst>
              <a:outerShdw blurRad="50800" dist="12700" dir="4440000" algn="ctr" rotWithShape="0">
                <a:schemeClr val="tx1">
                  <a:alpha val="69000"/>
                </a:schemeClr>
              </a:outerShdw>
            </a:effectLst>
          </p:grpSpPr>
          <p:sp>
            <p:nvSpPr>
              <p:cNvPr id="37" name="Полилиния 36"/>
              <p:cNvSpPr/>
              <p:nvPr/>
            </p:nvSpPr>
            <p:spPr>
              <a:xfrm>
                <a:off x="1643042" y="1428736"/>
                <a:ext cx="1132609" cy="1031712"/>
              </a:xfrm>
              <a:custGeom>
                <a:avLst/>
                <a:gdLst>
                  <a:gd name="connsiteX0" fmla="*/ 0 w 1132609"/>
                  <a:gd name="connsiteY0" fmla="*/ 820881 h 883227"/>
                  <a:gd name="connsiteX1" fmla="*/ 207818 w 1132609"/>
                  <a:gd name="connsiteY1" fmla="*/ 0 h 883227"/>
                  <a:gd name="connsiteX2" fmla="*/ 1132609 w 1132609"/>
                  <a:gd name="connsiteY2" fmla="*/ 83127 h 883227"/>
                  <a:gd name="connsiteX3" fmla="*/ 883227 w 1132609"/>
                  <a:gd name="connsiteY3" fmla="*/ 883227 h 883227"/>
                  <a:gd name="connsiteX4" fmla="*/ 0 w 1132609"/>
                  <a:gd name="connsiteY4" fmla="*/ 820881 h 883227"/>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2609" h="1031712">
                    <a:moveTo>
                      <a:pt x="0" y="969366"/>
                    </a:moveTo>
                    <a:lnTo>
                      <a:pt x="207818" y="148485"/>
                    </a:lnTo>
                    <a:cubicBezTo>
                      <a:pt x="491405" y="74902"/>
                      <a:pt x="886690" y="0"/>
                      <a:pt x="1132609" y="231612"/>
                    </a:cubicBezTo>
                    <a:lnTo>
                      <a:pt x="883227" y="1031712"/>
                    </a:lnTo>
                    <a:cubicBezTo>
                      <a:pt x="636877" y="935609"/>
                      <a:pt x="316493" y="862872"/>
                      <a:pt x="0" y="969366"/>
                    </a:cubicBezTo>
                    <a:close/>
                  </a:path>
                </a:pathLst>
              </a:custGeom>
              <a:gradFill flip="none" rotWithShape="1">
                <a:gsLst>
                  <a:gs pos="0">
                    <a:srgbClr val="FF0000"/>
                  </a:gs>
                  <a:gs pos="33000">
                    <a:srgbClr val="FF9933"/>
                  </a:gs>
                  <a:gs pos="73000">
                    <a:srgbClr val="F65050"/>
                  </a:gs>
                </a:gsLst>
                <a:lin ang="900000" scaled="0"/>
                <a:tileRect/>
              </a:gradFill>
              <a:ln>
                <a:noFill/>
              </a:ln>
              <a:effectLst/>
              <a:scene3d>
                <a:camera prst="orthographicFront"/>
                <a:lightRig rig="threePt" dir="t"/>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38" name="Полилиния 37"/>
              <p:cNvSpPr/>
              <p:nvPr/>
            </p:nvSpPr>
            <p:spPr>
              <a:xfrm>
                <a:off x="1357290" y="2428868"/>
                <a:ext cx="1132609" cy="1031712"/>
              </a:xfrm>
              <a:custGeom>
                <a:avLst/>
                <a:gdLst>
                  <a:gd name="connsiteX0" fmla="*/ 0 w 1132609"/>
                  <a:gd name="connsiteY0" fmla="*/ 820881 h 883227"/>
                  <a:gd name="connsiteX1" fmla="*/ 207818 w 1132609"/>
                  <a:gd name="connsiteY1" fmla="*/ 0 h 883227"/>
                  <a:gd name="connsiteX2" fmla="*/ 1132609 w 1132609"/>
                  <a:gd name="connsiteY2" fmla="*/ 83127 h 883227"/>
                  <a:gd name="connsiteX3" fmla="*/ 883227 w 1132609"/>
                  <a:gd name="connsiteY3" fmla="*/ 883227 h 883227"/>
                  <a:gd name="connsiteX4" fmla="*/ 0 w 1132609"/>
                  <a:gd name="connsiteY4" fmla="*/ 820881 h 883227"/>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2609" h="1031712">
                    <a:moveTo>
                      <a:pt x="0" y="969366"/>
                    </a:moveTo>
                    <a:lnTo>
                      <a:pt x="207818" y="148485"/>
                    </a:lnTo>
                    <a:cubicBezTo>
                      <a:pt x="491405" y="74902"/>
                      <a:pt x="886690" y="0"/>
                      <a:pt x="1132609" y="231612"/>
                    </a:cubicBezTo>
                    <a:lnTo>
                      <a:pt x="883227" y="1031712"/>
                    </a:lnTo>
                    <a:cubicBezTo>
                      <a:pt x="636877" y="935609"/>
                      <a:pt x="316493" y="862872"/>
                      <a:pt x="0" y="969366"/>
                    </a:cubicBezTo>
                    <a:close/>
                  </a:path>
                </a:pathLst>
              </a:custGeom>
              <a:gradFill flip="none" rotWithShape="1">
                <a:gsLst>
                  <a:gs pos="0">
                    <a:schemeClr val="tx2">
                      <a:lumMod val="75000"/>
                    </a:schemeClr>
                  </a:gs>
                  <a:gs pos="33000">
                    <a:schemeClr val="accent1">
                      <a:lumMod val="40000"/>
                      <a:lumOff val="60000"/>
                    </a:schemeClr>
                  </a:gs>
                  <a:gs pos="73000">
                    <a:schemeClr val="accent1">
                      <a:lumMod val="75000"/>
                    </a:schemeClr>
                  </a:gs>
                </a:gsLst>
                <a:lin ang="900000" scaled="0"/>
                <a:tileRect/>
              </a:gradFill>
              <a:ln>
                <a:noFill/>
              </a:ln>
              <a:effectLst/>
              <a:scene3d>
                <a:camera prst="orthographicFront"/>
                <a:lightRig rig="threePt" dir="t"/>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39" name="Полилиния 38"/>
              <p:cNvSpPr/>
              <p:nvPr/>
            </p:nvSpPr>
            <p:spPr>
              <a:xfrm flipH="1" flipV="1">
                <a:off x="2418469" y="2704229"/>
                <a:ext cx="1132609" cy="1031712"/>
              </a:xfrm>
              <a:custGeom>
                <a:avLst/>
                <a:gdLst>
                  <a:gd name="connsiteX0" fmla="*/ 0 w 1132609"/>
                  <a:gd name="connsiteY0" fmla="*/ 820881 h 883227"/>
                  <a:gd name="connsiteX1" fmla="*/ 207818 w 1132609"/>
                  <a:gd name="connsiteY1" fmla="*/ 0 h 883227"/>
                  <a:gd name="connsiteX2" fmla="*/ 1132609 w 1132609"/>
                  <a:gd name="connsiteY2" fmla="*/ 83127 h 883227"/>
                  <a:gd name="connsiteX3" fmla="*/ 883227 w 1132609"/>
                  <a:gd name="connsiteY3" fmla="*/ 883227 h 883227"/>
                  <a:gd name="connsiteX4" fmla="*/ 0 w 1132609"/>
                  <a:gd name="connsiteY4" fmla="*/ 820881 h 883227"/>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2609" h="1031712">
                    <a:moveTo>
                      <a:pt x="0" y="969366"/>
                    </a:moveTo>
                    <a:lnTo>
                      <a:pt x="207818" y="148485"/>
                    </a:lnTo>
                    <a:cubicBezTo>
                      <a:pt x="491405" y="74902"/>
                      <a:pt x="886690" y="0"/>
                      <a:pt x="1132609" y="231612"/>
                    </a:cubicBezTo>
                    <a:lnTo>
                      <a:pt x="883227" y="1031712"/>
                    </a:lnTo>
                    <a:cubicBezTo>
                      <a:pt x="636877" y="935609"/>
                      <a:pt x="316493" y="862872"/>
                      <a:pt x="0" y="969366"/>
                    </a:cubicBezTo>
                    <a:close/>
                  </a:path>
                </a:pathLst>
              </a:custGeom>
              <a:gradFill flip="none" rotWithShape="1">
                <a:gsLst>
                  <a:gs pos="0">
                    <a:srgbClr val="FFC000"/>
                  </a:gs>
                  <a:gs pos="38000">
                    <a:srgbClr val="FFFF99"/>
                  </a:gs>
                  <a:gs pos="73000">
                    <a:srgbClr val="FFC000"/>
                  </a:gs>
                </a:gsLst>
                <a:lin ang="900000" scaled="0"/>
                <a:tileRect/>
              </a:gradFill>
              <a:ln>
                <a:noFill/>
              </a:ln>
              <a:effectLst/>
              <a:scene3d>
                <a:camera prst="orthographicFront"/>
                <a:lightRig rig="threePt" dir="t"/>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40" name="Полилиния 39"/>
              <p:cNvSpPr/>
              <p:nvPr/>
            </p:nvSpPr>
            <p:spPr>
              <a:xfrm flipH="1" flipV="1">
                <a:off x="2714612" y="1714488"/>
                <a:ext cx="1132609" cy="1031712"/>
              </a:xfrm>
              <a:custGeom>
                <a:avLst/>
                <a:gdLst>
                  <a:gd name="connsiteX0" fmla="*/ 0 w 1132609"/>
                  <a:gd name="connsiteY0" fmla="*/ 820881 h 883227"/>
                  <a:gd name="connsiteX1" fmla="*/ 207818 w 1132609"/>
                  <a:gd name="connsiteY1" fmla="*/ 0 h 883227"/>
                  <a:gd name="connsiteX2" fmla="*/ 1132609 w 1132609"/>
                  <a:gd name="connsiteY2" fmla="*/ 83127 h 883227"/>
                  <a:gd name="connsiteX3" fmla="*/ 883227 w 1132609"/>
                  <a:gd name="connsiteY3" fmla="*/ 883227 h 883227"/>
                  <a:gd name="connsiteX4" fmla="*/ 0 w 1132609"/>
                  <a:gd name="connsiteY4" fmla="*/ 820881 h 883227"/>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2609" h="1031712">
                    <a:moveTo>
                      <a:pt x="0" y="969366"/>
                    </a:moveTo>
                    <a:lnTo>
                      <a:pt x="207818" y="148485"/>
                    </a:lnTo>
                    <a:cubicBezTo>
                      <a:pt x="491405" y="74902"/>
                      <a:pt x="886690" y="0"/>
                      <a:pt x="1132609" y="231612"/>
                    </a:cubicBezTo>
                    <a:lnTo>
                      <a:pt x="883227" y="1031712"/>
                    </a:lnTo>
                    <a:cubicBezTo>
                      <a:pt x="636877" y="935609"/>
                      <a:pt x="316493" y="862872"/>
                      <a:pt x="0" y="969366"/>
                    </a:cubicBezTo>
                    <a:close/>
                  </a:path>
                </a:pathLst>
              </a:custGeom>
              <a:gradFill flip="none" rotWithShape="1">
                <a:gsLst>
                  <a:gs pos="0">
                    <a:srgbClr val="006600"/>
                  </a:gs>
                  <a:gs pos="38000">
                    <a:schemeClr val="accent3">
                      <a:lumMod val="60000"/>
                      <a:lumOff val="40000"/>
                    </a:schemeClr>
                  </a:gs>
                  <a:gs pos="73000">
                    <a:srgbClr val="008000"/>
                  </a:gs>
                </a:gsLst>
                <a:lin ang="900000" scaled="0"/>
                <a:tileRect/>
              </a:gradFill>
              <a:ln>
                <a:noFill/>
              </a:ln>
              <a:effectLst/>
              <a:scene3d>
                <a:camera prst="orthographicFront"/>
                <a:lightRig rig="threePt" dir="t"/>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grpSp>
      </p:grpSp>
      <p:pic>
        <p:nvPicPr>
          <p:cNvPr id="22539" name="Picture 4" descr="C:\Documents and Settings\Admin\Рабочий стол\paperclip.png"/>
          <p:cNvPicPr>
            <a:picLocks noChangeAspect="1" noChangeArrowheads="1"/>
          </p:cNvPicPr>
          <p:nvPr/>
        </p:nvPicPr>
        <p:blipFill>
          <a:blip r:embed="rId3"/>
          <a:srcRect/>
          <a:stretch>
            <a:fillRect/>
          </a:stretch>
        </p:blipFill>
        <p:spPr bwMode="auto">
          <a:xfrm>
            <a:off x="71438" y="71438"/>
            <a:ext cx="214312" cy="371475"/>
          </a:xfrm>
          <a:prstGeom prst="rect">
            <a:avLst/>
          </a:prstGeom>
          <a:noFill/>
          <a:ln w="9525">
            <a:noFill/>
            <a:miter lim="800000"/>
            <a:headEnd/>
            <a:tailEnd/>
          </a:ln>
        </p:spPr>
      </p:pic>
      <p:grpSp>
        <p:nvGrpSpPr>
          <p:cNvPr id="43" name="Прямоугольник 42"/>
          <p:cNvGrpSpPr>
            <a:grpSpLocks/>
          </p:cNvGrpSpPr>
          <p:nvPr/>
        </p:nvGrpSpPr>
        <p:grpSpPr bwMode="auto">
          <a:xfrm>
            <a:off x="695325" y="6199188"/>
            <a:ext cx="7600950" cy="671512"/>
            <a:chOff x="438" y="3905"/>
            <a:chExt cx="4788" cy="423"/>
          </a:xfrm>
        </p:grpSpPr>
        <p:pic>
          <p:nvPicPr>
            <p:cNvPr id="22540" name="Прямоугольник 42"/>
            <p:cNvPicPr>
              <a:picLocks noChangeArrowheads="1"/>
            </p:cNvPicPr>
            <p:nvPr/>
          </p:nvPicPr>
          <p:blipFill>
            <a:blip r:embed="rId4"/>
            <a:srcRect/>
            <a:stretch>
              <a:fillRect/>
            </a:stretch>
          </p:blipFill>
          <p:spPr bwMode="auto">
            <a:xfrm>
              <a:off x="438" y="3905"/>
              <a:ext cx="4788" cy="423"/>
            </a:xfrm>
            <a:prstGeom prst="rect">
              <a:avLst/>
            </a:prstGeom>
            <a:noFill/>
          </p:spPr>
        </p:pic>
        <p:sp>
          <p:nvSpPr>
            <p:cNvPr id="22541" name="Text Box 13"/>
            <p:cNvSpPr txBox="1">
              <a:spLocks noChangeArrowheads="1"/>
            </p:cNvSpPr>
            <p:nvPr/>
          </p:nvSpPr>
          <p:spPr bwMode="auto">
            <a:xfrm>
              <a:off x="450" y="3915"/>
              <a:ext cx="4770" cy="405"/>
            </a:xfrm>
            <a:prstGeom prst="rect">
              <a:avLst/>
            </a:prstGeom>
            <a:noFill/>
            <a:ln w="9525">
              <a:noFill/>
              <a:miter lim="800000"/>
              <a:headEnd/>
              <a:tailEnd/>
            </a:ln>
          </p:spPr>
          <p:txBody>
            <a:bodyPr anchor="ctr"/>
            <a:lstStyle/>
            <a:p>
              <a:pPr algn="ctr"/>
              <a:r>
                <a:rPr lang="ru-RU" sz="1400" b="1">
                  <a:solidFill>
                    <a:srgbClr val="FFFFFF"/>
                  </a:solidFill>
                  <a:latin typeface="Calibri" pitchFamily="34" charset="0"/>
                </a:rPr>
                <a:t>Информация с сайта  </a:t>
              </a:r>
              <a:r>
                <a:rPr lang="arn-CL" sz="1400" b="1">
                  <a:solidFill>
                    <a:srgbClr val="FFFFFF"/>
                  </a:solidFill>
                  <a:latin typeface="Calibri" pitchFamily="34" charset="0"/>
                </a:rPr>
                <a:t>http://kosmos</a:t>
              </a:r>
              <a:r>
                <a:rPr lang="ru-RU" sz="1400" b="1">
                  <a:solidFill>
                    <a:srgbClr val="FFFFFF"/>
                  </a:solidFill>
                  <a:latin typeface="Calibri" pitchFamily="34" charset="0"/>
                </a:rPr>
                <a:t>-</a:t>
              </a:r>
              <a:r>
                <a:rPr lang="arn-CL" sz="1400" b="1">
                  <a:solidFill>
                    <a:srgbClr val="FFFFFF"/>
                  </a:solidFill>
                  <a:latin typeface="Calibri" pitchFamily="34" charset="0"/>
                </a:rPr>
                <a:t>x.net.ru/news/obnaruzhena_samaja_massivnaja_zvezda/2010-07-21-837</a:t>
              </a:r>
              <a:r>
                <a:rPr lang="ru-RU" sz="1400" b="1">
                  <a:solidFill>
                    <a:srgbClr val="FFFFFF"/>
                  </a:solidFill>
                  <a:latin typeface="Calibri" pitchFamily="34" charset="0"/>
                </a:rPr>
                <a:t>слайд</a:t>
              </a:r>
            </a:p>
          </p:txBody>
        </p:sp>
      </p:grpSp>
      <p:pic>
        <p:nvPicPr>
          <p:cNvPr id="22543" name="Picture 2"/>
          <p:cNvPicPr>
            <a:picLocks noChangeAspect="1" noChangeArrowheads="1"/>
          </p:cNvPicPr>
          <p:nvPr/>
        </p:nvPicPr>
        <p:blipFill>
          <a:blip r:embed="rId5"/>
          <a:srcRect/>
          <a:stretch>
            <a:fillRect/>
          </a:stretch>
        </p:blipFill>
        <p:spPr bwMode="auto">
          <a:xfrm>
            <a:off x="928688" y="571500"/>
            <a:ext cx="7429500" cy="5572125"/>
          </a:xfrm>
          <a:prstGeom prst="rect">
            <a:avLst/>
          </a:prstGeom>
          <a:noFill/>
          <a:ln w="9525">
            <a:noFill/>
            <a:miter lim="800000"/>
            <a:headEnd/>
            <a:tailEnd/>
          </a:ln>
        </p:spPr>
      </p:pic>
      <p:sp>
        <p:nvSpPr>
          <p:cNvPr id="28" name="Прямоугольник 27"/>
          <p:cNvSpPr/>
          <p:nvPr/>
        </p:nvSpPr>
        <p:spPr>
          <a:xfrm>
            <a:off x="357158" y="4286256"/>
            <a:ext cx="8501122" cy="1857388"/>
          </a:xfrm>
          <a:prstGeom prst="rect">
            <a:avLst/>
          </a:prstGeom>
          <a:solidFill>
            <a:schemeClr val="tx1">
              <a:alpha val="76000"/>
            </a:schemeClr>
          </a:solidFill>
          <a:effectLst>
            <a:glow rad="139700">
              <a:schemeClr val="accent5">
                <a:satMod val="175000"/>
                <a:alpha val="40000"/>
              </a:schemeClr>
            </a:glow>
          </a:effectLst>
          <a:scene3d>
            <a:camera prst="orthographicFront"/>
            <a:lightRig rig="sunrise" dir="t"/>
          </a:scene3d>
          <a:sp3d prstMaterial="metal">
            <a:bevelT w="228600" h="114300" prst="slop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auto">
              <a:spcBef>
                <a:spcPts val="0"/>
              </a:spcBef>
              <a:spcAft>
                <a:spcPts val="0"/>
              </a:spcAft>
              <a:defRPr/>
            </a:pPr>
            <a:r>
              <a:rPr lang="ru-RU" dirty="0">
                <a:solidFill>
                  <a:schemeClr val="bg1"/>
                </a:solidFill>
              </a:rPr>
              <a:t>21 Июля 2010 года на сайте </a:t>
            </a:r>
            <a:r>
              <a:rPr lang="en-NZ" dirty="0" err="1">
                <a:solidFill>
                  <a:schemeClr val="bg1"/>
                </a:solidFill>
              </a:rPr>
              <a:t>Pulsap</a:t>
            </a:r>
            <a:r>
              <a:rPr lang="ru-RU" dirty="0">
                <a:solidFill>
                  <a:schemeClr val="bg1"/>
                </a:solidFill>
              </a:rPr>
              <a:t> была опубликована статья «Обнаружена самая массивная звезда», в которой написано, что астрономы обнаружили целый "заповедник" самых массивных из известных на сегодняшний день звезд. Одна из них при рождении имела массу более 300 масс Солнца, что вдвое превышает теоретический предел на массу звезд в 150 солнечных масс, принятый в настоящее </a:t>
            </a:r>
            <a:r>
              <a:rPr lang="ru-RU" dirty="0"/>
              <a:t>время. </a:t>
            </a:r>
          </a:p>
        </p:txBody>
      </p:sp>
    </p:spTree>
  </p:cSld>
  <p:clrMapOvr>
    <a:masterClrMapping/>
  </p:clrMapOvr>
  <p:transition advTm="1000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Прямоугольник 6"/>
          <p:cNvSpPr/>
          <p:nvPr/>
        </p:nvSpPr>
        <p:spPr>
          <a:xfrm>
            <a:off x="0" y="6357958"/>
            <a:ext cx="9144000" cy="500042"/>
          </a:xfrm>
          <a:prstGeom prst="rect">
            <a:avLst/>
          </a:prstGeom>
          <a:gradFill flip="none" rotWithShape="1">
            <a:gsLst>
              <a:gs pos="8000">
                <a:schemeClr val="accent1">
                  <a:tint val="44500"/>
                  <a:satMod val="160000"/>
                  <a:alpha val="27000"/>
                </a:schemeClr>
              </a:gs>
              <a:gs pos="10000">
                <a:schemeClr val="accent1">
                  <a:tint val="23500"/>
                  <a:satMod val="160000"/>
                  <a:alpha val="51000"/>
                </a:schemeClr>
              </a:gs>
              <a:gs pos="15000">
                <a:schemeClr val="accent1">
                  <a:tint val="23500"/>
                  <a:satMod val="160000"/>
                  <a:alpha val="46000"/>
                </a:schemeClr>
              </a:gs>
              <a:gs pos="26000">
                <a:schemeClr val="accent1">
                  <a:tint val="23500"/>
                  <a:satMod val="160000"/>
                  <a:alpha val="15000"/>
                </a:schemeClr>
              </a:gs>
              <a:gs pos="29000">
                <a:schemeClr val="bg1">
                  <a:alpha val="13000"/>
                </a:schemeClr>
              </a:gs>
              <a:gs pos="38000">
                <a:schemeClr val="bg1">
                  <a:alpha val="41000"/>
                </a:schemeClr>
              </a:gs>
              <a:gs pos="48000">
                <a:schemeClr val="bg1">
                  <a:alpha val="27000"/>
                </a:schemeClr>
              </a:gs>
              <a:gs pos="50000">
                <a:schemeClr val="bg1">
                  <a:alpha val="17000"/>
                </a:schemeClr>
              </a:gs>
              <a:gs pos="70000">
                <a:schemeClr val="bg1">
                  <a:alpha val="13000"/>
                </a:schemeClr>
              </a:gs>
              <a:gs pos="72000">
                <a:schemeClr val="bg1">
                  <a:alpha val="37000"/>
                </a:schemeClr>
              </a:gs>
            </a:gsLst>
            <a:lin ang="7200000" scaled="0"/>
            <a:tileRect/>
          </a:gradFill>
          <a:ln>
            <a:noFill/>
          </a:ln>
          <a:scene3d>
            <a:camera prst="orthographicFront"/>
            <a:lightRig rig="threePt" dir="t"/>
          </a:scene3d>
          <a:sp3d>
            <a:bevelT w="38100" h="571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5" name="Прямоугольник 14"/>
          <p:cNvSpPr/>
          <p:nvPr/>
        </p:nvSpPr>
        <p:spPr>
          <a:xfrm>
            <a:off x="0" y="0"/>
            <a:ext cx="9144000" cy="500042"/>
          </a:xfrm>
          <a:prstGeom prst="rect">
            <a:avLst/>
          </a:prstGeom>
          <a:gradFill flip="none" rotWithShape="1">
            <a:gsLst>
              <a:gs pos="8000">
                <a:schemeClr val="accent1">
                  <a:tint val="44500"/>
                  <a:satMod val="160000"/>
                  <a:alpha val="27000"/>
                </a:schemeClr>
              </a:gs>
              <a:gs pos="10000">
                <a:schemeClr val="accent1">
                  <a:tint val="23500"/>
                  <a:satMod val="160000"/>
                  <a:alpha val="51000"/>
                </a:schemeClr>
              </a:gs>
              <a:gs pos="15000">
                <a:schemeClr val="accent1">
                  <a:tint val="23500"/>
                  <a:satMod val="160000"/>
                  <a:alpha val="46000"/>
                </a:schemeClr>
              </a:gs>
              <a:gs pos="26000">
                <a:schemeClr val="accent1">
                  <a:tint val="23500"/>
                  <a:satMod val="160000"/>
                  <a:alpha val="15000"/>
                </a:schemeClr>
              </a:gs>
              <a:gs pos="29000">
                <a:schemeClr val="bg1">
                  <a:alpha val="13000"/>
                </a:schemeClr>
              </a:gs>
              <a:gs pos="38000">
                <a:schemeClr val="bg1">
                  <a:alpha val="41000"/>
                </a:schemeClr>
              </a:gs>
              <a:gs pos="48000">
                <a:schemeClr val="bg1">
                  <a:alpha val="27000"/>
                </a:schemeClr>
              </a:gs>
              <a:gs pos="50000">
                <a:schemeClr val="bg1">
                  <a:alpha val="17000"/>
                </a:schemeClr>
              </a:gs>
              <a:gs pos="70000">
                <a:schemeClr val="bg1">
                  <a:alpha val="13000"/>
                </a:schemeClr>
              </a:gs>
              <a:gs pos="72000">
                <a:schemeClr val="bg1">
                  <a:alpha val="37000"/>
                </a:schemeClr>
              </a:gs>
            </a:gsLst>
            <a:lin ang="18000000" scaled="0"/>
            <a:tileRect/>
          </a:gradFill>
          <a:ln>
            <a:noFill/>
          </a:ln>
          <a:scene3d>
            <a:camera prst="orthographicFront"/>
            <a:lightRig rig="threePt" dir="t"/>
          </a:scene3d>
          <a:sp3d>
            <a:bevelT w="38100" h="571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21" name="Заголовок 20"/>
          <p:cNvSpPr>
            <a:spLocks noGrp="1"/>
          </p:cNvSpPr>
          <p:nvPr>
            <p:ph type="title"/>
          </p:nvPr>
        </p:nvSpPr>
        <p:spPr>
          <a:xfrm>
            <a:off x="357158" y="0"/>
            <a:ext cx="7072362" cy="500042"/>
          </a:xfrm>
          <a:effectLst>
            <a:outerShdw blurRad="50800" dist="50800" dir="5400000" algn="ctr" rotWithShape="0">
              <a:srgbClr val="002060"/>
            </a:outerShdw>
          </a:effectLst>
        </p:spPr>
        <p:txBody>
          <a:bodyPr rtlCol="0">
            <a:noAutofit/>
          </a:bodyPr>
          <a:lstStyle/>
          <a:p>
            <a:pPr algn="l" fontAlgn="auto">
              <a:spcAft>
                <a:spcPts val="0"/>
              </a:spcAft>
              <a:defRPr/>
            </a:pPr>
            <a:r>
              <a:rPr lang="ru-RU" sz="3200" dirty="0" smtClean="0">
                <a:ln w="18415" cmpd="sng">
                  <a:solidFill>
                    <a:srgbClr val="FFFFFF"/>
                  </a:solidFill>
                  <a:prstDash val="solid"/>
                </a:ln>
                <a:solidFill>
                  <a:srgbClr val="FFFFFF"/>
                </a:solidFill>
                <a:effectLst>
                  <a:outerShdw blurRad="38100" dist="38100" dir="2700000" algn="tl">
                    <a:srgbClr val="000000">
                      <a:alpha val="43137"/>
                    </a:srgbClr>
                  </a:outerShdw>
                </a:effectLst>
              </a:rPr>
              <a:t>Открытие самых массивных звезд</a:t>
            </a:r>
            <a:endParaRPr lang="ru-RU" sz="3200" dirty="0">
              <a:ln w="18415" cmpd="sng">
                <a:solidFill>
                  <a:srgbClr val="FFFFFF"/>
                </a:solidFill>
                <a:prstDash val="solid"/>
              </a:ln>
              <a:solidFill>
                <a:srgbClr val="FFFFFF"/>
              </a:solidFill>
              <a:effectLst>
                <a:outerShdw blurRad="38100" dist="38100" dir="2700000" algn="tl">
                  <a:srgbClr val="000000">
                    <a:alpha val="43137"/>
                  </a:srgbClr>
                </a:outerShdw>
              </a:effectLst>
            </a:endParaRPr>
          </a:p>
        </p:txBody>
      </p:sp>
      <p:sp>
        <p:nvSpPr>
          <p:cNvPr id="24584" name="Дата 20"/>
          <p:cNvSpPr>
            <a:spLocks noGrp="1"/>
          </p:cNvSpPr>
          <p:nvPr>
            <p:ph type="dt" sz="quarter" idx="10"/>
          </p:nvPr>
        </p:nvSpPr>
        <p:spPr bwMode="auto">
          <a:xfrm>
            <a:off x="8286750" y="6410325"/>
            <a:ext cx="857250" cy="365125"/>
          </a:xfrm>
          <a:noFill/>
          <a:ln>
            <a:miter lim="800000"/>
            <a:headEnd/>
            <a:tailEnd/>
          </a:ln>
        </p:spPr>
        <p:txBody>
          <a:bodyPr wrap="square" numCol="1" anchorCtr="0" compatLnSpc="1">
            <a:prstTxWarp prst="textNoShape">
              <a:avLst/>
            </a:prstTxWarp>
          </a:bodyPr>
          <a:lstStyle/>
          <a:p>
            <a:pPr fontAlgn="base">
              <a:spcBef>
                <a:spcPct val="0"/>
              </a:spcBef>
              <a:spcAft>
                <a:spcPct val="0"/>
              </a:spcAft>
            </a:pPr>
            <a:fld id="{6BDEAC31-8944-48F2-91CD-F931AD035660}" type="datetime10">
              <a:rPr lang="ru-RU" sz="2000" b="1">
                <a:solidFill>
                  <a:schemeClr val="bg1"/>
                </a:solidFill>
              </a:rPr>
              <a:pPr fontAlgn="base">
                <a:spcBef>
                  <a:spcPct val="0"/>
                </a:spcBef>
                <a:spcAft>
                  <a:spcPct val="0"/>
                </a:spcAft>
              </a:pPr>
              <a:t>13:47</a:t>
            </a:fld>
            <a:endParaRPr lang="ru-RU" sz="2000" b="1">
              <a:solidFill>
                <a:schemeClr val="bg1"/>
              </a:solidFill>
            </a:endParaRPr>
          </a:p>
        </p:txBody>
      </p:sp>
      <p:grpSp>
        <p:nvGrpSpPr>
          <p:cNvPr id="24585" name="Группа 32"/>
          <p:cNvGrpSpPr>
            <a:grpSpLocks/>
          </p:cNvGrpSpPr>
          <p:nvPr/>
        </p:nvGrpSpPr>
        <p:grpSpPr bwMode="auto">
          <a:xfrm>
            <a:off x="7507288" y="60325"/>
            <a:ext cx="1504950" cy="360363"/>
            <a:chOff x="7507577" y="60263"/>
            <a:chExt cx="1505237" cy="360009"/>
          </a:xfrm>
        </p:grpSpPr>
        <p:sp>
          <p:nvSpPr>
            <p:cNvPr id="23" name="Скругленный прямоугольник 22">
              <a:hlinkClick r:id="" action="ppaction://hlinkshowjump?jump=endshow"/>
            </p:cNvPr>
            <p:cNvSpPr/>
            <p:nvPr/>
          </p:nvSpPr>
          <p:spPr>
            <a:xfrm>
              <a:off x="8584218" y="63106"/>
              <a:ext cx="428596" cy="357166"/>
            </a:xfrm>
            <a:prstGeom prst="roundRect">
              <a:avLst/>
            </a:prstGeom>
            <a:gradFill>
              <a:gsLst>
                <a:gs pos="0">
                  <a:schemeClr val="bg1">
                    <a:alpha val="13000"/>
                  </a:schemeClr>
                </a:gs>
                <a:gs pos="100000">
                  <a:schemeClr val="bg1">
                    <a:alpha val="37000"/>
                  </a:schemeClr>
                </a:gs>
              </a:gsLst>
              <a:lin ang="18000000" scaled="0"/>
            </a:gradFill>
            <a:ln w="6350">
              <a:solidFill>
                <a:schemeClr val="bg1"/>
              </a:solidFill>
            </a:ln>
            <a:effectLst>
              <a:outerShdw blurRad="50800" dist="50800" dir="5400000" algn="ctr" rotWithShape="0">
                <a:schemeClr val="bg1">
                  <a:alpha val="37000"/>
                </a:schemeClr>
              </a:outerShdw>
            </a:effectLst>
            <a:scene3d>
              <a:camera prst="orthographicFront"/>
              <a:lightRig rig="threePt" dir="t"/>
            </a:scene3d>
            <a:sp3d>
              <a:bevelT w="1079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24" name="Умножение 23">
              <a:hlinkClick r:id="" action="ppaction://hlinkshowjump?jump=endshow"/>
            </p:cNvPr>
            <p:cNvSpPr/>
            <p:nvPr/>
          </p:nvSpPr>
          <p:spPr>
            <a:xfrm>
              <a:off x="8633329" y="72951"/>
              <a:ext cx="325500" cy="325118"/>
            </a:xfrm>
            <a:prstGeom prst="mathMultiply">
              <a:avLst/>
            </a:prstGeom>
            <a:solidFill>
              <a:schemeClr val="bg1">
                <a:alpha val="57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29" name="Скругленный прямоугольник 28">
              <a:hlinkClick r:id="" action="ppaction://hlinkshowjump?jump=nextslide"/>
            </p:cNvPr>
            <p:cNvSpPr/>
            <p:nvPr/>
          </p:nvSpPr>
          <p:spPr>
            <a:xfrm>
              <a:off x="8045898" y="60263"/>
              <a:ext cx="428596" cy="357166"/>
            </a:xfrm>
            <a:prstGeom prst="roundRect">
              <a:avLst/>
            </a:prstGeom>
            <a:gradFill>
              <a:gsLst>
                <a:gs pos="0">
                  <a:schemeClr val="bg1">
                    <a:alpha val="13000"/>
                  </a:schemeClr>
                </a:gs>
                <a:gs pos="100000">
                  <a:schemeClr val="bg1">
                    <a:alpha val="37000"/>
                  </a:schemeClr>
                </a:gs>
              </a:gsLst>
              <a:lin ang="18000000" scaled="0"/>
            </a:gradFill>
            <a:ln w="6350">
              <a:solidFill>
                <a:schemeClr val="bg1"/>
              </a:solidFill>
            </a:ln>
            <a:effectLst>
              <a:outerShdw blurRad="50800" dist="50800" dir="5400000" algn="ctr" rotWithShape="0">
                <a:schemeClr val="bg1">
                  <a:alpha val="37000"/>
                </a:schemeClr>
              </a:outerShdw>
            </a:effectLst>
            <a:scene3d>
              <a:camera prst="orthographicFront"/>
              <a:lightRig rig="threePt" dir="t"/>
            </a:scene3d>
            <a:sp3d>
              <a:bevelT w="1079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30" name="Скругленный прямоугольник 29">
              <a:hlinkClick r:id="" action="ppaction://hlinkshowjump?jump=previousslide"/>
            </p:cNvPr>
            <p:cNvSpPr/>
            <p:nvPr/>
          </p:nvSpPr>
          <p:spPr>
            <a:xfrm>
              <a:off x="7507577" y="60287"/>
              <a:ext cx="428596" cy="357166"/>
            </a:xfrm>
            <a:prstGeom prst="roundRect">
              <a:avLst/>
            </a:prstGeom>
            <a:gradFill>
              <a:gsLst>
                <a:gs pos="0">
                  <a:schemeClr val="bg1">
                    <a:alpha val="13000"/>
                  </a:schemeClr>
                </a:gs>
                <a:gs pos="100000">
                  <a:schemeClr val="bg1">
                    <a:alpha val="37000"/>
                  </a:schemeClr>
                </a:gs>
              </a:gsLst>
              <a:lin ang="18000000" scaled="0"/>
            </a:gradFill>
            <a:ln w="6350">
              <a:solidFill>
                <a:schemeClr val="bg1"/>
              </a:solidFill>
            </a:ln>
            <a:effectLst>
              <a:outerShdw blurRad="50800" dist="50800" dir="5400000" algn="ctr" rotWithShape="0">
                <a:schemeClr val="bg1">
                  <a:alpha val="37000"/>
                </a:schemeClr>
              </a:outerShdw>
            </a:effectLst>
            <a:scene3d>
              <a:camera prst="orthographicFront"/>
              <a:lightRig rig="threePt" dir="t"/>
            </a:scene3d>
            <a:sp3d>
              <a:bevelT w="1079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31" name="Нашивка 30">
              <a:hlinkClick r:id="" action="ppaction://hlinkshowjump?jump=nextslide"/>
            </p:cNvPr>
            <p:cNvSpPr/>
            <p:nvPr/>
          </p:nvSpPr>
          <p:spPr>
            <a:xfrm>
              <a:off x="8136347" y="125287"/>
              <a:ext cx="214353" cy="182383"/>
            </a:xfrm>
            <a:prstGeom prst="chevron">
              <a:avLst/>
            </a:prstGeom>
            <a:solidFill>
              <a:schemeClr val="bg1">
                <a:alpha val="57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32" name="Нашивка 31">
              <a:hlinkClick r:id="" action="ppaction://hlinkshowjump?jump=previousslide"/>
            </p:cNvPr>
            <p:cNvSpPr/>
            <p:nvPr/>
          </p:nvSpPr>
          <p:spPr>
            <a:xfrm flipH="1">
              <a:off x="7594906" y="125287"/>
              <a:ext cx="214354" cy="182383"/>
            </a:xfrm>
            <a:prstGeom prst="chevron">
              <a:avLst/>
            </a:prstGeom>
            <a:solidFill>
              <a:schemeClr val="bg1">
                <a:alpha val="57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grpSp>
      <p:grpSp>
        <p:nvGrpSpPr>
          <p:cNvPr id="24586" name="Группа 33"/>
          <p:cNvGrpSpPr>
            <a:grpSpLocks/>
          </p:cNvGrpSpPr>
          <p:nvPr/>
        </p:nvGrpSpPr>
        <p:grpSpPr bwMode="auto">
          <a:xfrm>
            <a:off x="103188" y="6357938"/>
            <a:ext cx="500062" cy="500062"/>
            <a:chOff x="102579" y="6357958"/>
            <a:chExt cx="500066" cy="500066"/>
          </a:xfrm>
        </p:grpSpPr>
        <p:sp>
          <p:nvSpPr>
            <p:cNvPr id="35" name="Овал 34"/>
            <p:cNvSpPr/>
            <p:nvPr/>
          </p:nvSpPr>
          <p:spPr>
            <a:xfrm>
              <a:off x="102579" y="6357958"/>
              <a:ext cx="500066" cy="500066"/>
            </a:xfrm>
            <a:prstGeom prst="ellipse">
              <a:avLst/>
            </a:prstGeom>
            <a:gradFill flip="none" rotWithShape="1">
              <a:gsLst>
                <a:gs pos="0">
                  <a:schemeClr val="tx2">
                    <a:lumMod val="75000"/>
                  </a:schemeClr>
                </a:gs>
                <a:gs pos="34000">
                  <a:schemeClr val="tx2">
                    <a:lumMod val="60000"/>
                    <a:lumOff val="40000"/>
                  </a:schemeClr>
                </a:gs>
                <a:gs pos="100000">
                  <a:schemeClr val="tx2">
                    <a:lumMod val="75000"/>
                  </a:schemeClr>
                </a:gs>
              </a:gsLst>
              <a:lin ang="2700000" scaled="1"/>
              <a:tileRect/>
            </a:gradFill>
            <a:ln>
              <a:noFill/>
            </a:ln>
            <a:effectLst>
              <a:outerShdw blurRad="177800" sx="102000" sy="102000" algn="ctr" rotWithShape="0">
                <a:schemeClr val="bg1">
                  <a:alpha val="40000"/>
                </a:schemeClr>
              </a:outerShdw>
            </a:effectLst>
            <a:scene3d>
              <a:camera prst="orthographicFront"/>
              <a:lightRig rig="threePt" dir="t"/>
            </a:scene3d>
            <a:sp3d>
              <a:bevelT w="254000" h="57150"/>
              <a:bevelB/>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grpSp>
          <p:nvGrpSpPr>
            <p:cNvPr id="4" name="Группа 8"/>
            <p:cNvGrpSpPr/>
            <p:nvPr/>
          </p:nvGrpSpPr>
          <p:grpSpPr>
            <a:xfrm>
              <a:off x="162326" y="6411213"/>
              <a:ext cx="367582" cy="357191"/>
              <a:chOff x="1357290" y="1428736"/>
              <a:chExt cx="2489931" cy="2307205"/>
            </a:xfrm>
            <a:effectLst>
              <a:outerShdw blurRad="50800" dist="12700" dir="4440000" algn="ctr" rotWithShape="0">
                <a:schemeClr val="tx1">
                  <a:alpha val="69000"/>
                </a:schemeClr>
              </a:outerShdw>
            </a:effectLst>
          </p:grpSpPr>
          <p:sp>
            <p:nvSpPr>
              <p:cNvPr id="37" name="Полилиния 36"/>
              <p:cNvSpPr/>
              <p:nvPr/>
            </p:nvSpPr>
            <p:spPr>
              <a:xfrm>
                <a:off x="1643042" y="1428736"/>
                <a:ext cx="1132609" cy="1031712"/>
              </a:xfrm>
              <a:custGeom>
                <a:avLst/>
                <a:gdLst>
                  <a:gd name="connsiteX0" fmla="*/ 0 w 1132609"/>
                  <a:gd name="connsiteY0" fmla="*/ 820881 h 883227"/>
                  <a:gd name="connsiteX1" fmla="*/ 207818 w 1132609"/>
                  <a:gd name="connsiteY1" fmla="*/ 0 h 883227"/>
                  <a:gd name="connsiteX2" fmla="*/ 1132609 w 1132609"/>
                  <a:gd name="connsiteY2" fmla="*/ 83127 h 883227"/>
                  <a:gd name="connsiteX3" fmla="*/ 883227 w 1132609"/>
                  <a:gd name="connsiteY3" fmla="*/ 883227 h 883227"/>
                  <a:gd name="connsiteX4" fmla="*/ 0 w 1132609"/>
                  <a:gd name="connsiteY4" fmla="*/ 820881 h 883227"/>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2609" h="1031712">
                    <a:moveTo>
                      <a:pt x="0" y="969366"/>
                    </a:moveTo>
                    <a:lnTo>
                      <a:pt x="207818" y="148485"/>
                    </a:lnTo>
                    <a:cubicBezTo>
                      <a:pt x="491405" y="74902"/>
                      <a:pt x="886690" y="0"/>
                      <a:pt x="1132609" y="231612"/>
                    </a:cubicBezTo>
                    <a:lnTo>
                      <a:pt x="883227" y="1031712"/>
                    </a:lnTo>
                    <a:cubicBezTo>
                      <a:pt x="636877" y="935609"/>
                      <a:pt x="316493" y="862872"/>
                      <a:pt x="0" y="969366"/>
                    </a:cubicBezTo>
                    <a:close/>
                  </a:path>
                </a:pathLst>
              </a:custGeom>
              <a:gradFill flip="none" rotWithShape="1">
                <a:gsLst>
                  <a:gs pos="0">
                    <a:srgbClr val="FF0000"/>
                  </a:gs>
                  <a:gs pos="33000">
                    <a:srgbClr val="FF9933"/>
                  </a:gs>
                  <a:gs pos="73000">
                    <a:srgbClr val="F65050"/>
                  </a:gs>
                </a:gsLst>
                <a:lin ang="900000" scaled="0"/>
                <a:tileRect/>
              </a:gradFill>
              <a:ln>
                <a:noFill/>
              </a:ln>
              <a:effectLst/>
              <a:scene3d>
                <a:camera prst="orthographicFront"/>
                <a:lightRig rig="threePt" dir="t"/>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38" name="Полилиния 37"/>
              <p:cNvSpPr/>
              <p:nvPr/>
            </p:nvSpPr>
            <p:spPr>
              <a:xfrm>
                <a:off x="1357290" y="2428868"/>
                <a:ext cx="1132609" cy="1031712"/>
              </a:xfrm>
              <a:custGeom>
                <a:avLst/>
                <a:gdLst>
                  <a:gd name="connsiteX0" fmla="*/ 0 w 1132609"/>
                  <a:gd name="connsiteY0" fmla="*/ 820881 h 883227"/>
                  <a:gd name="connsiteX1" fmla="*/ 207818 w 1132609"/>
                  <a:gd name="connsiteY1" fmla="*/ 0 h 883227"/>
                  <a:gd name="connsiteX2" fmla="*/ 1132609 w 1132609"/>
                  <a:gd name="connsiteY2" fmla="*/ 83127 h 883227"/>
                  <a:gd name="connsiteX3" fmla="*/ 883227 w 1132609"/>
                  <a:gd name="connsiteY3" fmla="*/ 883227 h 883227"/>
                  <a:gd name="connsiteX4" fmla="*/ 0 w 1132609"/>
                  <a:gd name="connsiteY4" fmla="*/ 820881 h 883227"/>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2609" h="1031712">
                    <a:moveTo>
                      <a:pt x="0" y="969366"/>
                    </a:moveTo>
                    <a:lnTo>
                      <a:pt x="207818" y="148485"/>
                    </a:lnTo>
                    <a:cubicBezTo>
                      <a:pt x="491405" y="74902"/>
                      <a:pt x="886690" y="0"/>
                      <a:pt x="1132609" y="231612"/>
                    </a:cubicBezTo>
                    <a:lnTo>
                      <a:pt x="883227" y="1031712"/>
                    </a:lnTo>
                    <a:cubicBezTo>
                      <a:pt x="636877" y="935609"/>
                      <a:pt x="316493" y="862872"/>
                      <a:pt x="0" y="969366"/>
                    </a:cubicBezTo>
                    <a:close/>
                  </a:path>
                </a:pathLst>
              </a:custGeom>
              <a:gradFill flip="none" rotWithShape="1">
                <a:gsLst>
                  <a:gs pos="0">
                    <a:schemeClr val="tx2">
                      <a:lumMod val="75000"/>
                    </a:schemeClr>
                  </a:gs>
                  <a:gs pos="33000">
                    <a:schemeClr val="accent1">
                      <a:lumMod val="40000"/>
                      <a:lumOff val="60000"/>
                    </a:schemeClr>
                  </a:gs>
                  <a:gs pos="73000">
                    <a:schemeClr val="accent1">
                      <a:lumMod val="75000"/>
                    </a:schemeClr>
                  </a:gs>
                </a:gsLst>
                <a:lin ang="900000" scaled="0"/>
                <a:tileRect/>
              </a:gradFill>
              <a:ln>
                <a:noFill/>
              </a:ln>
              <a:effectLst/>
              <a:scene3d>
                <a:camera prst="orthographicFront"/>
                <a:lightRig rig="threePt" dir="t"/>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39" name="Полилиния 38"/>
              <p:cNvSpPr/>
              <p:nvPr/>
            </p:nvSpPr>
            <p:spPr>
              <a:xfrm flipH="1" flipV="1">
                <a:off x="2418469" y="2704229"/>
                <a:ext cx="1132609" cy="1031712"/>
              </a:xfrm>
              <a:custGeom>
                <a:avLst/>
                <a:gdLst>
                  <a:gd name="connsiteX0" fmla="*/ 0 w 1132609"/>
                  <a:gd name="connsiteY0" fmla="*/ 820881 h 883227"/>
                  <a:gd name="connsiteX1" fmla="*/ 207818 w 1132609"/>
                  <a:gd name="connsiteY1" fmla="*/ 0 h 883227"/>
                  <a:gd name="connsiteX2" fmla="*/ 1132609 w 1132609"/>
                  <a:gd name="connsiteY2" fmla="*/ 83127 h 883227"/>
                  <a:gd name="connsiteX3" fmla="*/ 883227 w 1132609"/>
                  <a:gd name="connsiteY3" fmla="*/ 883227 h 883227"/>
                  <a:gd name="connsiteX4" fmla="*/ 0 w 1132609"/>
                  <a:gd name="connsiteY4" fmla="*/ 820881 h 883227"/>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2609" h="1031712">
                    <a:moveTo>
                      <a:pt x="0" y="969366"/>
                    </a:moveTo>
                    <a:lnTo>
                      <a:pt x="207818" y="148485"/>
                    </a:lnTo>
                    <a:cubicBezTo>
                      <a:pt x="491405" y="74902"/>
                      <a:pt x="886690" y="0"/>
                      <a:pt x="1132609" y="231612"/>
                    </a:cubicBezTo>
                    <a:lnTo>
                      <a:pt x="883227" y="1031712"/>
                    </a:lnTo>
                    <a:cubicBezTo>
                      <a:pt x="636877" y="935609"/>
                      <a:pt x="316493" y="862872"/>
                      <a:pt x="0" y="969366"/>
                    </a:cubicBezTo>
                    <a:close/>
                  </a:path>
                </a:pathLst>
              </a:custGeom>
              <a:gradFill flip="none" rotWithShape="1">
                <a:gsLst>
                  <a:gs pos="0">
                    <a:srgbClr val="FFC000"/>
                  </a:gs>
                  <a:gs pos="38000">
                    <a:srgbClr val="FFFF99"/>
                  </a:gs>
                  <a:gs pos="73000">
                    <a:srgbClr val="FFC000"/>
                  </a:gs>
                </a:gsLst>
                <a:lin ang="900000" scaled="0"/>
                <a:tileRect/>
              </a:gradFill>
              <a:ln>
                <a:noFill/>
              </a:ln>
              <a:effectLst/>
              <a:scene3d>
                <a:camera prst="orthographicFront"/>
                <a:lightRig rig="threePt" dir="t"/>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40" name="Полилиния 39"/>
              <p:cNvSpPr/>
              <p:nvPr/>
            </p:nvSpPr>
            <p:spPr>
              <a:xfrm flipH="1" flipV="1">
                <a:off x="2714612" y="1714488"/>
                <a:ext cx="1132609" cy="1031712"/>
              </a:xfrm>
              <a:custGeom>
                <a:avLst/>
                <a:gdLst>
                  <a:gd name="connsiteX0" fmla="*/ 0 w 1132609"/>
                  <a:gd name="connsiteY0" fmla="*/ 820881 h 883227"/>
                  <a:gd name="connsiteX1" fmla="*/ 207818 w 1132609"/>
                  <a:gd name="connsiteY1" fmla="*/ 0 h 883227"/>
                  <a:gd name="connsiteX2" fmla="*/ 1132609 w 1132609"/>
                  <a:gd name="connsiteY2" fmla="*/ 83127 h 883227"/>
                  <a:gd name="connsiteX3" fmla="*/ 883227 w 1132609"/>
                  <a:gd name="connsiteY3" fmla="*/ 883227 h 883227"/>
                  <a:gd name="connsiteX4" fmla="*/ 0 w 1132609"/>
                  <a:gd name="connsiteY4" fmla="*/ 820881 h 883227"/>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2609" h="1031712">
                    <a:moveTo>
                      <a:pt x="0" y="969366"/>
                    </a:moveTo>
                    <a:lnTo>
                      <a:pt x="207818" y="148485"/>
                    </a:lnTo>
                    <a:cubicBezTo>
                      <a:pt x="491405" y="74902"/>
                      <a:pt x="886690" y="0"/>
                      <a:pt x="1132609" y="231612"/>
                    </a:cubicBezTo>
                    <a:lnTo>
                      <a:pt x="883227" y="1031712"/>
                    </a:lnTo>
                    <a:cubicBezTo>
                      <a:pt x="636877" y="935609"/>
                      <a:pt x="316493" y="862872"/>
                      <a:pt x="0" y="969366"/>
                    </a:cubicBezTo>
                    <a:close/>
                  </a:path>
                </a:pathLst>
              </a:custGeom>
              <a:gradFill flip="none" rotWithShape="1">
                <a:gsLst>
                  <a:gs pos="0">
                    <a:srgbClr val="006600"/>
                  </a:gs>
                  <a:gs pos="38000">
                    <a:schemeClr val="accent3">
                      <a:lumMod val="60000"/>
                      <a:lumOff val="40000"/>
                    </a:schemeClr>
                  </a:gs>
                  <a:gs pos="73000">
                    <a:srgbClr val="008000"/>
                  </a:gs>
                </a:gsLst>
                <a:lin ang="900000" scaled="0"/>
                <a:tileRect/>
              </a:gradFill>
              <a:ln>
                <a:noFill/>
              </a:ln>
              <a:effectLst/>
              <a:scene3d>
                <a:camera prst="orthographicFront"/>
                <a:lightRig rig="threePt" dir="t"/>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grpSp>
      </p:grpSp>
      <p:pic>
        <p:nvPicPr>
          <p:cNvPr id="24587" name="Picture 4" descr="C:\Documents and Settings\Admin\Рабочий стол\paperclip.png"/>
          <p:cNvPicPr>
            <a:picLocks noChangeAspect="1" noChangeArrowheads="1"/>
          </p:cNvPicPr>
          <p:nvPr/>
        </p:nvPicPr>
        <p:blipFill>
          <a:blip r:embed="rId3"/>
          <a:srcRect/>
          <a:stretch>
            <a:fillRect/>
          </a:stretch>
        </p:blipFill>
        <p:spPr bwMode="auto">
          <a:xfrm>
            <a:off x="71438" y="71438"/>
            <a:ext cx="214312" cy="371475"/>
          </a:xfrm>
          <a:prstGeom prst="rect">
            <a:avLst/>
          </a:prstGeom>
          <a:noFill/>
          <a:ln w="9525">
            <a:noFill/>
            <a:miter lim="800000"/>
            <a:headEnd/>
            <a:tailEnd/>
          </a:ln>
        </p:spPr>
      </p:pic>
      <p:grpSp>
        <p:nvGrpSpPr>
          <p:cNvPr id="43" name="Прямоугольник 42"/>
          <p:cNvGrpSpPr>
            <a:grpSpLocks/>
          </p:cNvGrpSpPr>
          <p:nvPr/>
        </p:nvGrpSpPr>
        <p:grpSpPr bwMode="auto">
          <a:xfrm>
            <a:off x="768350" y="6340475"/>
            <a:ext cx="7527925" cy="530225"/>
            <a:chOff x="484" y="3994"/>
            <a:chExt cx="4742" cy="334"/>
          </a:xfrm>
        </p:grpSpPr>
        <p:pic>
          <p:nvPicPr>
            <p:cNvPr id="24588" name="Прямоугольник 42"/>
            <p:cNvPicPr>
              <a:picLocks noChangeArrowheads="1"/>
            </p:cNvPicPr>
            <p:nvPr/>
          </p:nvPicPr>
          <p:blipFill>
            <a:blip r:embed="rId4"/>
            <a:srcRect/>
            <a:stretch>
              <a:fillRect/>
            </a:stretch>
          </p:blipFill>
          <p:spPr bwMode="auto">
            <a:xfrm>
              <a:off x="484" y="3994"/>
              <a:ext cx="4742" cy="334"/>
            </a:xfrm>
            <a:prstGeom prst="rect">
              <a:avLst/>
            </a:prstGeom>
            <a:noFill/>
          </p:spPr>
        </p:pic>
        <p:sp>
          <p:nvSpPr>
            <p:cNvPr id="24589" name="Text Box 13"/>
            <p:cNvSpPr txBox="1">
              <a:spLocks noChangeArrowheads="1"/>
            </p:cNvSpPr>
            <p:nvPr/>
          </p:nvSpPr>
          <p:spPr bwMode="auto">
            <a:xfrm>
              <a:off x="495" y="4005"/>
              <a:ext cx="4725" cy="315"/>
            </a:xfrm>
            <a:prstGeom prst="rect">
              <a:avLst/>
            </a:prstGeom>
            <a:noFill/>
            <a:ln w="9525">
              <a:noFill/>
              <a:miter lim="800000"/>
              <a:headEnd/>
              <a:tailEnd/>
            </a:ln>
          </p:spPr>
          <p:txBody>
            <a:bodyPr anchor="ctr"/>
            <a:lstStyle/>
            <a:p>
              <a:pPr algn="ctr"/>
              <a:r>
                <a:rPr lang="ru-RU" sz="1600" b="1">
                  <a:solidFill>
                    <a:srgbClr val="FFFFFF"/>
                  </a:solidFill>
                  <a:latin typeface="Calibri" pitchFamily="34" charset="0"/>
                </a:rPr>
                <a:t>Информация с сайта  </a:t>
              </a:r>
              <a:r>
                <a:rPr lang="arn-CL" sz="1600" b="1">
                  <a:solidFill>
                    <a:srgbClr val="FFFFFF"/>
                  </a:solidFill>
                  <a:latin typeface="Calibri" pitchFamily="34" charset="0"/>
                </a:rPr>
                <a:t>http://kosmos-x.net.ru/news/obnaruzhena_samaja_massivnaja_zvezda/2010-07-21-837</a:t>
              </a:r>
              <a:r>
                <a:rPr lang="ru-RU" sz="1600" b="1">
                  <a:solidFill>
                    <a:srgbClr val="FFFFFF"/>
                  </a:solidFill>
                  <a:latin typeface="Calibri" pitchFamily="34" charset="0"/>
                </a:rPr>
                <a:t>ой слайд</a:t>
              </a:r>
            </a:p>
          </p:txBody>
        </p:sp>
      </p:grpSp>
      <p:pic>
        <p:nvPicPr>
          <p:cNvPr id="24591" name="Picture 2"/>
          <p:cNvPicPr>
            <a:picLocks noChangeAspect="1" noChangeArrowheads="1"/>
          </p:cNvPicPr>
          <p:nvPr/>
        </p:nvPicPr>
        <p:blipFill>
          <a:blip r:embed="rId5"/>
          <a:srcRect/>
          <a:stretch>
            <a:fillRect/>
          </a:stretch>
        </p:blipFill>
        <p:spPr bwMode="auto">
          <a:xfrm>
            <a:off x="1000125" y="571500"/>
            <a:ext cx="6853238" cy="5140325"/>
          </a:xfrm>
          <a:prstGeom prst="rect">
            <a:avLst/>
          </a:prstGeom>
          <a:noFill/>
          <a:ln w="9525">
            <a:noFill/>
            <a:miter lim="800000"/>
            <a:headEnd/>
            <a:tailEnd/>
          </a:ln>
        </p:spPr>
      </p:pic>
      <p:sp>
        <p:nvSpPr>
          <p:cNvPr id="28" name="Прямоугольник 27"/>
          <p:cNvSpPr/>
          <p:nvPr/>
        </p:nvSpPr>
        <p:spPr>
          <a:xfrm>
            <a:off x="285720" y="3929066"/>
            <a:ext cx="8572560" cy="2214578"/>
          </a:xfrm>
          <a:prstGeom prst="rect">
            <a:avLst/>
          </a:prstGeom>
          <a:solidFill>
            <a:schemeClr val="tx1">
              <a:alpha val="76000"/>
            </a:schemeClr>
          </a:solidFill>
          <a:effectLst>
            <a:glow rad="139700">
              <a:schemeClr val="accent5">
                <a:satMod val="175000"/>
                <a:alpha val="40000"/>
              </a:schemeClr>
            </a:glow>
          </a:effectLst>
          <a:scene3d>
            <a:camera prst="orthographicFront"/>
            <a:lightRig rig="sunrise" dir="t"/>
          </a:scene3d>
          <a:sp3d prstMaterial="metal">
            <a:bevelT w="228600" h="114300" prst="slop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auto">
              <a:spcBef>
                <a:spcPts val="0"/>
              </a:spcBef>
              <a:spcAft>
                <a:spcPts val="0"/>
              </a:spcAft>
              <a:defRPr/>
            </a:pPr>
            <a:r>
              <a:rPr lang="ru-RU" dirty="0"/>
              <a:t>Существование этих монстров (в миллионы раз ярче Солнца!) может ответить на вопрос: насколько массивными могут быть звезды? Группа астрономов под руководством Пола </a:t>
            </a:r>
            <a:r>
              <a:rPr lang="ru-RU" dirty="0" err="1"/>
              <a:t>Кроутера</a:t>
            </a:r>
            <a:r>
              <a:rPr lang="ru-RU" dirty="0"/>
              <a:t> (</a:t>
            </a:r>
            <a:r>
              <a:rPr lang="ru-RU" dirty="0" err="1"/>
              <a:t>Paul</a:t>
            </a:r>
            <a:r>
              <a:rPr lang="ru-RU" dirty="0"/>
              <a:t> </a:t>
            </a:r>
            <a:r>
              <a:rPr lang="ru-RU" dirty="0" err="1"/>
              <a:t>Crowther</a:t>
            </a:r>
            <a:r>
              <a:rPr lang="ru-RU" dirty="0"/>
              <a:t>), профессора астрофизики из Университета Шеффилда, использовала для наблюдений инфракрасную аппаратуру 8-метрового телескопа VLT ESO, а также архивные данные космического телескопа Хаббл, для изучения двух молодых звездных скоплений NGC 3603 и RMC 136.</a:t>
            </a:r>
          </a:p>
        </p:txBody>
      </p:sp>
    </p:spTree>
  </p:cSld>
  <p:clrMapOvr>
    <a:masterClrMapping/>
  </p:clrMapOvr>
  <p:transition advTm="1000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Прямоугольник 6"/>
          <p:cNvSpPr/>
          <p:nvPr/>
        </p:nvSpPr>
        <p:spPr>
          <a:xfrm>
            <a:off x="0" y="6357958"/>
            <a:ext cx="9144000" cy="500042"/>
          </a:xfrm>
          <a:prstGeom prst="rect">
            <a:avLst/>
          </a:prstGeom>
          <a:gradFill flip="none" rotWithShape="1">
            <a:gsLst>
              <a:gs pos="8000">
                <a:schemeClr val="accent1">
                  <a:tint val="44500"/>
                  <a:satMod val="160000"/>
                  <a:alpha val="27000"/>
                </a:schemeClr>
              </a:gs>
              <a:gs pos="10000">
                <a:schemeClr val="accent1">
                  <a:tint val="23500"/>
                  <a:satMod val="160000"/>
                  <a:alpha val="51000"/>
                </a:schemeClr>
              </a:gs>
              <a:gs pos="15000">
                <a:schemeClr val="accent1">
                  <a:tint val="23500"/>
                  <a:satMod val="160000"/>
                  <a:alpha val="46000"/>
                </a:schemeClr>
              </a:gs>
              <a:gs pos="26000">
                <a:schemeClr val="accent1">
                  <a:tint val="23500"/>
                  <a:satMod val="160000"/>
                  <a:alpha val="15000"/>
                </a:schemeClr>
              </a:gs>
              <a:gs pos="29000">
                <a:schemeClr val="bg1">
                  <a:alpha val="13000"/>
                </a:schemeClr>
              </a:gs>
              <a:gs pos="38000">
                <a:schemeClr val="bg1">
                  <a:alpha val="41000"/>
                </a:schemeClr>
              </a:gs>
              <a:gs pos="48000">
                <a:schemeClr val="bg1">
                  <a:alpha val="27000"/>
                </a:schemeClr>
              </a:gs>
              <a:gs pos="50000">
                <a:schemeClr val="bg1">
                  <a:alpha val="17000"/>
                </a:schemeClr>
              </a:gs>
              <a:gs pos="70000">
                <a:schemeClr val="bg1">
                  <a:alpha val="13000"/>
                </a:schemeClr>
              </a:gs>
              <a:gs pos="72000">
                <a:schemeClr val="bg1">
                  <a:alpha val="37000"/>
                </a:schemeClr>
              </a:gs>
            </a:gsLst>
            <a:lin ang="7200000" scaled="0"/>
            <a:tileRect/>
          </a:gradFill>
          <a:ln>
            <a:noFill/>
          </a:ln>
          <a:scene3d>
            <a:camera prst="orthographicFront"/>
            <a:lightRig rig="threePt" dir="t"/>
          </a:scene3d>
          <a:sp3d>
            <a:bevelT w="38100" h="571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grpSp>
        <p:nvGrpSpPr>
          <p:cNvPr id="15" name="Прямоугольник 14"/>
          <p:cNvGrpSpPr>
            <a:grpSpLocks/>
          </p:cNvGrpSpPr>
          <p:nvPr/>
        </p:nvGrpSpPr>
        <p:grpSpPr bwMode="auto">
          <a:xfrm>
            <a:off x="-19050" y="-19050"/>
            <a:ext cx="9175750" cy="1457325"/>
            <a:chOff x="-12" y="-12"/>
            <a:chExt cx="5780" cy="918"/>
          </a:xfrm>
        </p:grpSpPr>
        <p:pic>
          <p:nvPicPr>
            <p:cNvPr id="26628" name="Прямоугольник 14"/>
            <p:cNvPicPr>
              <a:picLocks noChangeArrowheads="1"/>
            </p:cNvPicPr>
            <p:nvPr/>
          </p:nvPicPr>
          <p:blipFill>
            <a:blip r:embed="rId3"/>
            <a:srcRect/>
            <a:stretch>
              <a:fillRect/>
            </a:stretch>
          </p:blipFill>
          <p:spPr bwMode="auto">
            <a:xfrm>
              <a:off x="-12" y="-12"/>
              <a:ext cx="5780" cy="918"/>
            </a:xfrm>
            <a:prstGeom prst="rect">
              <a:avLst/>
            </a:prstGeom>
            <a:noFill/>
          </p:spPr>
        </p:pic>
        <p:sp>
          <p:nvSpPr>
            <p:cNvPr id="26629" name="Text Box 5"/>
            <p:cNvSpPr txBox="1">
              <a:spLocks noChangeArrowheads="1"/>
            </p:cNvSpPr>
            <p:nvPr/>
          </p:nvSpPr>
          <p:spPr bwMode="auto">
            <a:xfrm>
              <a:off x="0" y="0"/>
              <a:ext cx="5760" cy="900"/>
            </a:xfrm>
            <a:prstGeom prst="rect">
              <a:avLst/>
            </a:prstGeom>
            <a:noFill/>
            <a:ln w="9525">
              <a:noFill/>
              <a:miter lim="800000"/>
              <a:headEnd/>
              <a:tailEnd/>
            </a:ln>
          </p:spPr>
          <p:txBody>
            <a:bodyPr anchor="ctr"/>
            <a:lstStyle/>
            <a:p>
              <a:pPr algn="ctr"/>
              <a:endParaRPr lang="ru-RU">
                <a:solidFill>
                  <a:srgbClr val="FFFFFF"/>
                </a:solidFill>
                <a:latin typeface="Calibri" pitchFamily="34" charset="0"/>
              </a:endParaRPr>
            </a:p>
          </p:txBody>
        </p:sp>
      </p:grpSp>
      <p:pic>
        <p:nvPicPr>
          <p:cNvPr id="21" name="Заголовок 20"/>
          <p:cNvPicPr>
            <a:picLocks noGrp="1" noChangeArrowheads="1"/>
          </p:cNvPicPr>
          <p:nvPr>
            <p:ph type="title"/>
          </p:nvPr>
        </p:nvPicPr>
        <p:blipFill>
          <a:blip r:embed="rId4"/>
          <a:srcRect/>
          <a:stretch>
            <a:fillRect/>
          </a:stretch>
        </p:blipFill>
        <p:spPr>
          <a:xfrm>
            <a:off x="133350" y="-122238"/>
            <a:ext cx="7358063" cy="1755776"/>
          </a:xfrm>
        </p:spPr>
      </p:pic>
      <p:sp>
        <p:nvSpPr>
          <p:cNvPr id="26632" name="Дата 20"/>
          <p:cNvSpPr>
            <a:spLocks noGrp="1"/>
          </p:cNvSpPr>
          <p:nvPr>
            <p:ph type="dt" sz="quarter" idx="10"/>
          </p:nvPr>
        </p:nvSpPr>
        <p:spPr bwMode="auto">
          <a:xfrm>
            <a:off x="8286750" y="6410325"/>
            <a:ext cx="857250" cy="365125"/>
          </a:xfrm>
          <a:noFill/>
          <a:ln>
            <a:miter lim="800000"/>
            <a:headEnd/>
            <a:tailEnd/>
          </a:ln>
        </p:spPr>
        <p:txBody>
          <a:bodyPr wrap="square" numCol="1" anchorCtr="0" compatLnSpc="1">
            <a:prstTxWarp prst="textNoShape">
              <a:avLst/>
            </a:prstTxWarp>
          </a:bodyPr>
          <a:lstStyle/>
          <a:p>
            <a:pPr fontAlgn="base">
              <a:spcBef>
                <a:spcPct val="0"/>
              </a:spcBef>
              <a:spcAft>
                <a:spcPct val="0"/>
              </a:spcAft>
            </a:pPr>
            <a:fld id="{6E68819A-8EE3-4A6D-8882-A9C45A0113C1}" type="datetime10">
              <a:rPr lang="ru-RU" sz="2000" b="1">
                <a:solidFill>
                  <a:schemeClr val="bg1"/>
                </a:solidFill>
              </a:rPr>
              <a:pPr fontAlgn="base">
                <a:spcBef>
                  <a:spcPct val="0"/>
                </a:spcBef>
                <a:spcAft>
                  <a:spcPct val="0"/>
                </a:spcAft>
              </a:pPr>
              <a:t>13:47</a:t>
            </a:fld>
            <a:endParaRPr lang="ru-RU" sz="2000" b="1">
              <a:solidFill>
                <a:schemeClr val="bg1"/>
              </a:solidFill>
            </a:endParaRPr>
          </a:p>
        </p:txBody>
      </p:sp>
      <p:grpSp>
        <p:nvGrpSpPr>
          <p:cNvPr id="26633" name="Группа 32"/>
          <p:cNvGrpSpPr>
            <a:grpSpLocks/>
          </p:cNvGrpSpPr>
          <p:nvPr/>
        </p:nvGrpSpPr>
        <p:grpSpPr bwMode="auto">
          <a:xfrm>
            <a:off x="7507288" y="60325"/>
            <a:ext cx="1504950" cy="360363"/>
            <a:chOff x="7507577" y="60263"/>
            <a:chExt cx="1505237" cy="360009"/>
          </a:xfrm>
        </p:grpSpPr>
        <p:sp>
          <p:nvSpPr>
            <p:cNvPr id="23" name="Скругленный прямоугольник 22">
              <a:hlinkClick r:id="" action="ppaction://hlinkshowjump?jump=endshow"/>
            </p:cNvPr>
            <p:cNvSpPr/>
            <p:nvPr/>
          </p:nvSpPr>
          <p:spPr>
            <a:xfrm>
              <a:off x="8584218" y="63106"/>
              <a:ext cx="428596" cy="357166"/>
            </a:xfrm>
            <a:prstGeom prst="roundRect">
              <a:avLst/>
            </a:prstGeom>
            <a:gradFill>
              <a:gsLst>
                <a:gs pos="0">
                  <a:schemeClr val="bg1">
                    <a:alpha val="13000"/>
                  </a:schemeClr>
                </a:gs>
                <a:gs pos="100000">
                  <a:schemeClr val="bg1">
                    <a:alpha val="37000"/>
                  </a:schemeClr>
                </a:gs>
              </a:gsLst>
              <a:lin ang="18000000" scaled="0"/>
            </a:gradFill>
            <a:ln w="6350">
              <a:solidFill>
                <a:schemeClr val="bg1"/>
              </a:solidFill>
            </a:ln>
            <a:effectLst>
              <a:outerShdw blurRad="50800" dist="50800" dir="5400000" algn="ctr" rotWithShape="0">
                <a:schemeClr val="bg1">
                  <a:alpha val="37000"/>
                </a:schemeClr>
              </a:outerShdw>
            </a:effectLst>
            <a:scene3d>
              <a:camera prst="orthographicFront"/>
              <a:lightRig rig="threePt" dir="t"/>
            </a:scene3d>
            <a:sp3d>
              <a:bevelT w="1079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24" name="Умножение 23">
              <a:hlinkClick r:id="" action="ppaction://hlinkshowjump?jump=endshow"/>
            </p:cNvPr>
            <p:cNvSpPr/>
            <p:nvPr/>
          </p:nvSpPr>
          <p:spPr>
            <a:xfrm>
              <a:off x="8633329" y="72951"/>
              <a:ext cx="325500" cy="325118"/>
            </a:xfrm>
            <a:prstGeom prst="mathMultiply">
              <a:avLst/>
            </a:prstGeom>
            <a:solidFill>
              <a:schemeClr val="bg1">
                <a:alpha val="57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29" name="Скругленный прямоугольник 28">
              <a:hlinkClick r:id="" action="ppaction://hlinkshowjump?jump=nextslide"/>
            </p:cNvPr>
            <p:cNvSpPr/>
            <p:nvPr/>
          </p:nvSpPr>
          <p:spPr>
            <a:xfrm>
              <a:off x="8045898" y="60263"/>
              <a:ext cx="428596" cy="357166"/>
            </a:xfrm>
            <a:prstGeom prst="roundRect">
              <a:avLst/>
            </a:prstGeom>
            <a:gradFill>
              <a:gsLst>
                <a:gs pos="0">
                  <a:schemeClr val="bg1">
                    <a:alpha val="13000"/>
                  </a:schemeClr>
                </a:gs>
                <a:gs pos="100000">
                  <a:schemeClr val="bg1">
                    <a:alpha val="37000"/>
                  </a:schemeClr>
                </a:gs>
              </a:gsLst>
              <a:lin ang="18000000" scaled="0"/>
            </a:gradFill>
            <a:ln w="6350">
              <a:solidFill>
                <a:schemeClr val="bg1"/>
              </a:solidFill>
            </a:ln>
            <a:effectLst>
              <a:outerShdw blurRad="50800" dist="50800" dir="5400000" algn="ctr" rotWithShape="0">
                <a:schemeClr val="bg1">
                  <a:alpha val="37000"/>
                </a:schemeClr>
              </a:outerShdw>
            </a:effectLst>
            <a:scene3d>
              <a:camera prst="orthographicFront"/>
              <a:lightRig rig="threePt" dir="t"/>
            </a:scene3d>
            <a:sp3d>
              <a:bevelT w="1079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30" name="Скругленный прямоугольник 29">
              <a:hlinkClick r:id="" action="ppaction://hlinkshowjump?jump=previousslide"/>
            </p:cNvPr>
            <p:cNvSpPr/>
            <p:nvPr/>
          </p:nvSpPr>
          <p:spPr>
            <a:xfrm>
              <a:off x="7507577" y="60287"/>
              <a:ext cx="428596" cy="357166"/>
            </a:xfrm>
            <a:prstGeom prst="roundRect">
              <a:avLst/>
            </a:prstGeom>
            <a:gradFill>
              <a:gsLst>
                <a:gs pos="0">
                  <a:schemeClr val="bg1">
                    <a:alpha val="13000"/>
                  </a:schemeClr>
                </a:gs>
                <a:gs pos="100000">
                  <a:schemeClr val="bg1">
                    <a:alpha val="37000"/>
                  </a:schemeClr>
                </a:gs>
              </a:gsLst>
              <a:lin ang="18000000" scaled="0"/>
            </a:gradFill>
            <a:ln w="6350">
              <a:solidFill>
                <a:schemeClr val="bg1"/>
              </a:solidFill>
            </a:ln>
            <a:effectLst>
              <a:outerShdw blurRad="50800" dist="50800" dir="5400000" algn="ctr" rotWithShape="0">
                <a:schemeClr val="bg1">
                  <a:alpha val="37000"/>
                </a:schemeClr>
              </a:outerShdw>
            </a:effectLst>
            <a:scene3d>
              <a:camera prst="orthographicFront"/>
              <a:lightRig rig="threePt" dir="t"/>
            </a:scene3d>
            <a:sp3d>
              <a:bevelT w="1079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31" name="Нашивка 30">
              <a:hlinkClick r:id="" action="ppaction://hlinkshowjump?jump=nextslide"/>
            </p:cNvPr>
            <p:cNvSpPr/>
            <p:nvPr/>
          </p:nvSpPr>
          <p:spPr>
            <a:xfrm>
              <a:off x="8136347" y="125287"/>
              <a:ext cx="214353" cy="182383"/>
            </a:xfrm>
            <a:prstGeom prst="chevron">
              <a:avLst/>
            </a:prstGeom>
            <a:solidFill>
              <a:schemeClr val="bg1">
                <a:alpha val="57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32" name="Нашивка 31">
              <a:hlinkClick r:id="" action="ppaction://hlinkshowjump?jump=previousslide"/>
            </p:cNvPr>
            <p:cNvSpPr/>
            <p:nvPr/>
          </p:nvSpPr>
          <p:spPr>
            <a:xfrm flipH="1">
              <a:off x="7594906" y="125287"/>
              <a:ext cx="214354" cy="182383"/>
            </a:xfrm>
            <a:prstGeom prst="chevron">
              <a:avLst/>
            </a:prstGeom>
            <a:solidFill>
              <a:schemeClr val="bg1">
                <a:alpha val="57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grpSp>
      <p:grpSp>
        <p:nvGrpSpPr>
          <p:cNvPr id="26634" name="Группа 33"/>
          <p:cNvGrpSpPr>
            <a:grpSpLocks/>
          </p:cNvGrpSpPr>
          <p:nvPr/>
        </p:nvGrpSpPr>
        <p:grpSpPr bwMode="auto">
          <a:xfrm>
            <a:off x="103188" y="6357938"/>
            <a:ext cx="500062" cy="500062"/>
            <a:chOff x="102579" y="6357958"/>
            <a:chExt cx="500066" cy="500066"/>
          </a:xfrm>
        </p:grpSpPr>
        <p:sp>
          <p:nvSpPr>
            <p:cNvPr id="35" name="Овал 34"/>
            <p:cNvSpPr/>
            <p:nvPr/>
          </p:nvSpPr>
          <p:spPr>
            <a:xfrm>
              <a:off x="102579" y="6357958"/>
              <a:ext cx="500066" cy="500066"/>
            </a:xfrm>
            <a:prstGeom prst="ellipse">
              <a:avLst/>
            </a:prstGeom>
            <a:gradFill flip="none" rotWithShape="1">
              <a:gsLst>
                <a:gs pos="0">
                  <a:schemeClr val="tx2">
                    <a:lumMod val="75000"/>
                  </a:schemeClr>
                </a:gs>
                <a:gs pos="34000">
                  <a:schemeClr val="tx2">
                    <a:lumMod val="60000"/>
                    <a:lumOff val="40000"/>
                  </a:schemeClr>
                </a:gs>
                <a:gs pos="100000">
                  <a:schemeClr val="tx2">
                    <a:lumMod val="75000"/>
                  </a:schemeClr>
                </a:gs>
              </a:gsLst>
              <a:lin ang="2700000" scaled="1"/>
              <a:tileRect/>
            </a:gradFill>
            <a:ln>
              <a:noFill/>
            </a:ln>
            <a:effectLst>
              <a:outerShdw blurRad="177800" sx="102000" sy="102000" algn="ctr" rotWithShape="0">
                <a:schemeClr val="bg1">
                  <a:alpha val="40000"/>
                </a:schemeClr>
              </a:outerShdw>
            </a:effectLst>
            <a:scene3d>
              <a:camera prst="orthographicFront"/>
              <a:lightRig rig="threePt" dir="t"/>
            </a:scene3d>
            <a:sp3d>
              <a:bevelT w="254000" h="57150"/>
              <a:bevelB/>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grpSp>
          <p:nvGrpSpPr>
            <p:cNvPr id="4" name="Группа 8"/>
            <p:cNvGrpSpPr/>
            <p:nvPr/>
          </p:nvGrpSpPr>
          <p:grpSpPr>
            <a:xfrm>
              <a:off x="162326" y="6411213"/>
              <a:ext cx="367582" cy="357191"/>
              <a:chOff x="1357290" y="1428736"/>
              <a:chExt cx="2489931" cy="2307205"/>
            </a:xfrm>
            <a:effectLst>
              <a:outerShdw blurRad="50800" dist="12700" dir="4440000" algn="ctr" rotWithShape="0">
                <a:schemeClr val="tx1">
                  <a:alpha val="69000"/>
                </a:schemeClr>
              </a:outerShdw>
            </a:effectLst>
          </p:grpSpPr>
          <p:sp>
            <p:nvSpPr>
              <p:cNvPr id="37" name="Полилиния 36"/>
              <p:cNvSpPr/>
              <p:nvPr/>
            </p:nvSpPr>
            <p:spPr>
              <a:xfrm>
                <a:off x="1643042" y="1428736"/>
                <a:ext cx="1132609" cy="1031712"/>
              </a:xfrm>
              <a:custGeom>
                <a:avLst/>
                <a:gdLst>
                  <a:gd name="connsiteX0" fmla="*/ 0 w 1132609"/>
                  <a:gd name="connsiteY0" fmla="*/ 820881 h 883227"/>
                  <a:gd name="connsiteX1" fmla="*/ 207818 w 1132609"/>
                  <a:gd name="connsiteY1" fmla="*/ 0 h 883227"/>
                  <a:gd name="connsiteX2" fmla="*/ 1132609 w 1132609"/>
                  <a:gd name="connsiteY2" fmla="*/ 83127 h 883227"/>
                  <a:gd name="connsiteX3" fmla="*/ 883227 w 1132609"/>
                  <a:gd name="connsiteY3" fmla="*/ 883227 h 883227"/>
                  <a:gd name="connsiteX4" fmla="*/ 0 w 1132609"/>
                  <a:gd name="connsiteY4" fmla="*/ 820881 h 883227"/>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2609" h="1031712">
                    <a:moveTo>
                      <a:pt x="0" y="969366"/>
                    </a:moveTo>
                    <a:lnTo>
                      <a:pt x="207818" y="148485"/>
                    </a:lnTo>
                    <a:cubicBezTo>
                      <a:pt x="491405" y="74902"/>
                      <a:pt x="886690" y="0"/>
                      <a:pt x="1132609" y="231612"/>
                    </a:cubicBezTo>
                    <a:lnTo>
                      <a:pt x="883227" y="1031712"/>
                    </a:lnTo>
                    <a:cubicBezTo>
                      <a:pt x="636877" y="935609"/>
                      <a:pt x="316493" y="862872"/>
                      <a:pt x="0" y="969366"/>
                    </a:cubicBezTo>
                    <a:close/>
                  </a:path>
                </a:pathLst>
              </a:custGeom>
              <a:gradFill flip="none" rotWithShape="1">
                <a:gsLst>
                  <a:gs pos="0">
                    <a:srgbClr val="FF0000"/>
                  </a:gs>
                  <a:gs pos="33000">
                    <a:srgbClr val="FF9933"/>
                  </a:gs>
                  <a:gs pos="73000">
                    <a:srgbClr val="F65050"/>
                  </a:gs>
                </a:gsLst>
                <a:lin ang="900000" scaled="0"/>
                <a:tileRect/>
              </a:gradFill>
              <a:ln>
                <a:noFill/>
              </a:ln>
              <a:effectLst/>
              <a:scene3d>
                <a:camera prst="orthographicFront"/>
                <a:lightRig rig="threePt" dir="t"/>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38" name="Полилиния 37"/>
              <p:cNvSpPr/>
              <p:nvPr/>
            </p:nvSpPr>
            <p:spPr>
              <a:xfrm>
                <a:off x="1357290" y="2428868"/>
                <a:ext cx="1132609" cy="1031712"/>
              </a:xfrm>
              <a:custGeom>
                <a:avLst/>
                <a:gdLst>
                  <a:gd name="connsiteX0" fmla="*/ 0 w 1132609"/>
                  <a:gd name="connsiteY0" fmla="*/ 820881 h 883227"/>
                  <a:gd name="connsiteX1" fmla="*/ 207818 w 1132609"/>
                  <a:gd name="connsiteY1" fmla="*/ 0 h 883227"/>
                  <a:gd name="connsiteX2" fmla="*/ 1132609 w 1132609"/>
                  <a:gd name="connsiteY2" fmla="*/ 83127 h 883227"/>
                  <a:gd name="connsiteX3" fmla="*/ 883227 w 1132609"/>
                  <a:gd name="connsiteY3" fmla="*/ 883227 h 883227"/>
                  <a:gd name="connsiteX4" fmla="*/ 0 w 1132609"/>
                  <a:gd name="connsiteY4" fmla="*/ 820881 h 883227"/>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2609" h="1031712">
                    <a:moveTo>
                      <a:pt x="0" y="969366"/>
                    </a:moveTo>
                    <a:lnTo>
                      <a:pt x="207818" y="148485"/>
                    </a:lnTo>
                    <a:cubicBezTo>
                      <a:pt x="491405" y="74902"/>
                      <a:pt x="886690" y="0"/>
                      <a:pt x="1132609" y="231612"/>
                    </a:cubicBezTo>
                    <a:lnTo>
                      <a:pt x="883227" y="1031712"/>
                    </a:lnTo>
                    <a:cubicBezTo>
                      <a:pt x="636877" y="935609"/>
                      <a:pt x="316493" y="862872"/>
                      <a:pt x="0" y="969366"/>
                    </a:cubicBezTo>
                    <a:close/>
                  </a:path>
                </a:pathLst>
              </a:custGeom>
              <a:gradFill flip="none" rotWithShape="1">
                <a:gsLst>
                  <a:gs pos="0">
                    <a:schemeClr val="tx2">
                      <a:lumMod val="75000"/>
                    </a:schemeClr>
                  </a:gs>
                  <a:gs pos="33000">
                    <a:schemeClr val="accent1">
                      <a:lumMod val="40000"/>
                      <a:lumOff val="60000"/>
                    </a:schemeClr>
                  </a:gs>
                  <a:gs pos="73000">
                    <a:schemeClr val="accent1">
                      <a:lumMod val="75000"/>
                    </a:schemeClr>
                  </a:gs>
                </a:gsLst>
                <a:lin ang="900000" scaled="0"/>
                <a:tileRect/>
              </a:gradFill>
              <a:ln>
                <a:noFill/>
              </a:ln>
              <a:effectLst/>
              <a:scene3d>
                <a:camera prst="orthographicFront"/>
                <a:lightRig rig="threePt" dir="t"/>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39" name="Полилиния 38"/>
              <p:cNvSpPr/>
              <p:nvPr/>
            </p:nvSpPr>
            <p:spPr>
              <a:xfrm flipH="1" flipV="1">
                <a:off x="2418469" y="2704229"/>
                <a:ext cx="1132609" cy="1031712"/>
              </a:xfrm>
              <a:custGeom>
                <a:avLst/>
                <a:gdLst>
                  <a:gd name="connsiteX0" fmla="*/ 0 w 1132609"/>
                  <a:gd name="connsiteY0" fmla="*/ 820881 h 883227"/>
                  <a:gd name="connsiteX1" fmla="*/ 207818 w 1132609"/>
                  <a:gd name="connsiteY1" fmla="*/ 0 h 883227"/>
                  <a:gd name="connsiteX2" fmla="*/ 1132609 w 1132609"/>
                  <a:gd name="connsiteY2" fmla="*/ 83127 h 883227"/>
                  <a:gd name="connsiteX3" fmla="*/ 883227 w 1132609"/>
                  <a:gd name="connsiteY3" fmla="*/ 883227 h 883227"/>
                  <a:gd name="connsiteX4" fmla="*/ 0 w 1132609"/>
                  <a:gd name="connsiteY4" fmla="*/ 820881 h 883227"/>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2609" h="1031712">
                    <a:moveTo>
                      <a:pt x="0" y="969366"/>
                    </a:moveTo>
                    <a:lnTo>
                      <a:pt x="207818" y="148485"/>
                    </a:lnTo>
                    <a:cubicBezTo>
                      <a:pt x="491405" y="74902"/>
                      <a:pt x="886690" y="0"/>
                      <a:pt x="1132609" y="231612"/>
                    </a:cubicBezTo>
                    <a:lnTo>
                      <a:pt x="883227" y="1031712"/>
                    </a:lnTo>
                    <a:cubicBezTo>
                      <a:pt x="636877" y="935609"/>
                      <a:pt x="316493" y="862872"/>
                      <a:pt x="0" y="969366"/>
                    </a:cubicBezTo>
                    <a:close/>
                  </a:path>
                </a:pathLst>
              </a:custGeom>
              <a:gradFill flip="none" rotWithShape="1">
                <a:gsLst>
                  <a:gs pos="0">
                    <a:srgbClr val="FFC000"/>
                  </a:gs>
                  <a:gs pos="38000">
                    <a:srgbClr val="FFFF99"/>
                  </a:gs>
                  <a:gs pos="73000">
                    <a:srgbClr val="FFC000"/>
                  </a:gs>
                </a:gsLst>
                <a:lin ang="900000" scaled="0"/>
                <a:tileRect/>
              </a:gradFill>
              <a:ln>
                <a:noFill/>
              </a:ln>
              <a:effectLst/>
              <a:scene3d>
                <a:camera prst="orthographicFront"/>
                <a:lightRig rig="threePt" dir="t"/>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40" name="Полилиния 39"/>
              <p:cNvSpPr/>
              <p:nvPr/>
            </p:nvSpPr>
            <p:spPr>
              <a:xfrm flipH="1" flipV="1">
                <a:off x="2714612" y="1714488"/>
                <a:ext cx="1132609" cy="1031712"/>
              </a:xfrm>
              <a:custGeom>
                <a:avLst/>
                <a:gdLst>
                  <a:gd name="connsiteX0" fmla="*/ 0 w 1132609"/>
                  <a:gd name="connsiteY0" fmla="*/ 820881 h 883227"/>
                  <a:gd name="connsiteX1" fmla="*/ 207818 w 1132609"/>
                  <a:gd name="connsiteY1" fmla="*/ 0 h 883227"/>
                  <a:gd name="connsiteX2" fmla="*/ 1132609 w 1132609"/>
                  <a:gd name="connsiteY2" fmla="*/ 83127 h 883227"/>
                  <a:gd name="connsiteX3" fmla="*/ 883227 w 1132609"/>
                  <a:gd name="connsiteY3" fmla="*/ 883227 h 883227"/>
                  <a:gd name="connsiteX4" fmla="*/ 0 w 1132609"/>
                  <a:gd name="connsiteY4" fmla="*/ 820881 h 883227"/>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2609" h="1031712">
                    <a:moveTo>
                      <a:pt x="0" y="969366"/>
                    </a:moveTo>
                    <a:lnTo>
                      <a:pt x="207818" y="148485"/>
                    </a:lnTo>
                    <a:cubicBezTo>
                      <a:pt x="491405" y="74902"/>
                      <a:pt x="886690" y="0"/>
                      <a:pt x="1132609" y="231612"/>
                    </a:cubicBezTo>
                    <a:lnTo>
                      <a:pt x="883227" y="1031712"/>
                    </a:lnTo>
                    <a:cubicBezTo>
                      <a:pt x="636877" y="935609"/>
                      <a:pt x="316493" y="862872"/>
                      <a:pt x="0" y="969366"/>
                    </a:cubicBezTo>
                    <a:close/>
                  </a:path>
                </a:pathLst>
              </a:custGeom>
              <a:gradFill flip="none" rotWithShape="1">
                <a:gsLst>
                  <a:gs pos="0">
                    <a:srgbClr val="006600"/>
                  </a:gs>
                  <a:gs pos="38000">
                    <a:schemeClr val="accent3">
                      <a:lumMod val="60000"/>
                      <a:lumOff val="40000"/>
                    </a:schemeClr>
                  </a:gs>
                  <a:gs pos="73000">
                    <a:srgbClr val="008000"/>
                  </a:gs>
                </a:gsLst>
                <a:lin ang="900000" scaled="0"/>
                <a:tileRect/>
              </a:gradFill>
              <a:ln>
                <a:noFill/>
              </a:ln>
              <a:effectLst/>
              <a:scene3d>
                <a:camera prst="orthographicFront"/>
                <a:lightRig rig="threePt" dir="t"/>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grpSp>
      </p:grpSp>
      <p:pic>
        <p:nvPicPr>
          <p:cNvPr id="26635" name="Picture 4" descr="C:\Documents and Settings\Admin\Рабочий стол\paperclip.png"/>
          <p:cNvPicPr>
            <a:picLocks noChangeAspect="1" noChangeArrowheads="1"/>
          </p:cNvPicPr>
          <p:nvPr/>
        </p:nvPicPr>
        <p:blipFill>
          <a:blip r:embed="rId5"/>
          <a:srcRect/>
          <a:stretch>
            <a:fillRect/>
          </a:stretch>
        </p:blipFill>
        <p:spPr bwMode="auto">
          <a:xfrm>
            <a:off x="71438" y="71438"/>
            <a:ext cx="214312" cy="371475"/>
          </a:xfrm>
          <a:prstGeom prst="rect">
            <a:avLst/>
          </a:prstGeom>
          <a:noFill/>
          <a:ln w="9525">
            <a:noFill/>
            <a:miter lim="800000"/>
            <a:headEnd/>
            <a:tailEnd/>
          </a:ln>
        </p:spPr>
      </p:pic>
      <p:grpSp>
        <p:nvGrpSpPr>
          <p:cNvPr id="43" name="Прямоугольник 42"/>
          <p:cNvGrpSpPr>
            <a:grpSpLocks/>
          </p:cNvGrpSpPr>
          <p:nvPr/>
        </p:nvGrpSpPr>
        <p:grpSpPr bwMode="auto">
          <a:xfrm>
            <a:off x="841375" y="6340475"/>
            <a:ext cx="7454900" cy="530225"/>
            <a:chOff x="530" y="3994"/>
            <a:chExt cx="4696" cy="334"/>
          </a:xfrm>
        </p:grpSpPr>
        <p:pic>
          <p:nvPicPr>
            <p:cNvPr id="26636" name="Прямоугольник 42"/>
            <p:cNvPicPr>
              <a:picLocks noChangeArrowheads="1"/>
            </p:cNvPicPr>
            <p:nvPr/>
          </p:nvPicPr>
          <p:blipFill>
            <a:blip r:embed="rId6"/>
            <a:srcRect/>
            <a:stretch>
              <a:fillRect/>
            </a:stretch>
          </p:blipFill>
          <p:spPr bwMode="auto">
            <a:xfrm>
              <a:off x="530" y="3994"/>
              <a:ext cx="4696" cy="334"/>
            </a:xfrm>
            <a:prstGeom prst="rect">
              <a:avLst/>
            </a:prstGeom>
            <a:noFill/>
          </p:spPr>
        </p:pic>
        <p:sp>
          <p:nvSpPr>
            <p:cNvPr id="26637" name="Text Box 13"/>
            <p:cNvSpPr txBox="1">
              <a:spLocks noChangeArrowheads="1"/>
            </p:cNvSpPr>
            <p:nvPr/>
          </p:nvSpPr>
          <p:spPr bwMode="auto">
            <a:xfrm>
              <a:off x="540" y="4005"/>
              <a:ext cx="4680" cy="315"/>
            </a:xfrm>
            <a:prstGeom prst="rect">
              <a:avLst/>
            </a:prstGeom>
            <a:noFill/>
            <a:ln w="9525">
              <a:noFill/>
              <a:miter lim="800000"/>
              <a:headEnd/>
              <a:tailEnd/>
            </a:ln>
          </p:spPr>
          <p:txBody>
            <a:bodyPr anchor="ctr"/>
            <a:lstStyle/>
            <a:p>
              <a:pPr algn="ctr"/>
              <a:r>
                <a:rPr lang="ru-RU">
                  <a:solidFill>
                    <a:srgbClr val="0000FF"/>
                  </a:solidFill>
                  <a:latin typeface="Calibri" pitchFamily="34" charset="0"/>
                </a:rPr>
                <a:t>Информация с сайта </a:t>
              </a:r>
              <a:r>
                <a:rPr lang="fr-FR">
                  <a:solidFill>
                    <a:schemeClr val="bg1"/>
                  </a:solidFill>
                  <a:latin typeface="Calibri" pitchFamily="34" charset="0"/>
                  <a:hlinkClick r:id="rId7"/>
                </a:rPr>
                <a:t>http://www.rian.ru/science/20100721/256997883.html</a:t>
              </a:r>
              <a:endParaRPr lang="ru-RU" b="1">
                <a:solidFill>
                  <a:schemeClr val="bg1"/>
                </a:solidFill>
                <a:latin typeface="Calibri" pitchFamily="34" charset="0"/>
              </a:endParaRPr>
            </a:p>
          </p:txBody>
        </p:sp>
      </p:grpSp>
      <p:pic>
        <p:nvPicPr>
          <p:cNvPr id="28" name="Прямоугольник 27"/>
          <p:cNvPicPr>
            <a:picLocks noChangeArrowheads="1"/>
          </p:cNvPicPr>
          <p:nvPr/>
        </p:nvPicPr>
        <p:blipFill>
          <a:blip r:embed="rId8"/>
          <a:srcRect/>
          <a:stretch>
            <a:fillRect/>
          </a:stretch>
        </p:blipFill>
        <p:spPr bwMode="auto">
          <a:xfrm>
            <a:off x="469900" y="4114800"/>
            <a:ext cx="8266113" cy="1908175"/>
          </a:xfrm>
          <a:prstGeom prst="rect">
            <a:avLst/>
          </a:prstGeom>
          <a:noFill/>
        </p:spPr>
      </p:pic>
      <p:pic>
        <p:nvPicPr>
          <p:cNvPr id="26640" name="Рисунок 24"/>
          <p:cNvPicPr>
            <a:picLocks noChangeAspect="1" noChangeArrowheads="1"/>
          </p:cNvPicPr>
          <p:nvPr/>
        </p:nvPicPr>
        <p:blipFill>
          <a:blip r:embed="rId9"/>
          <a:srcRect/>
          <a:stretch>
            <a:fillRect/>
          </a:stretch>
        </p:blipFill>
        <p:spPr bwMode="auto">
          <a:xfrm>
            <a:off x="1000125" y="1500188"/>
            <a:ext cx="6929438" cy="2005012"/>
          </a:xfrm>
          <a:prstGeom prst="rect">
            <a:avLst/>
          </a:prstGeom>
          <a:noFill/>
          <a:ln w="9525">
            <a:noFill/>
            <a:miter lim="800000"/>
            <a:headEnd/>
            <a:tailEnd/>
          </a:ln>
        </p:spPr>
      </p:pic>
      <p:sp>
        <p:nvSpPr>
          <p:cNvPr id="26641" name="Rectangle 1"/>
          <p:cNvSpPr>
            <a:spLocks noChangeArrowheads="1"/>
          </p:cNvSpPr>
          <p:nvPr/>
        </p:nvSpPr>
        <p:spPr bwMode="auto">
          <a:xfrm>
            <a:off x="0" y="44450"/>
            <a:ext cx="184150" cy="368300"/>
          </a:xfrm>
          <a:prstGeom prst="rect">
            <a:avLst/>
          </a:prstGeom>
          <a:noFill/>
          <a:ln w="9525">
            <a:noFill/>
            <a:miter lim="800000"/>
            <a:headEnd/>
            <a:tailEnd/>
          </a:ln>
        </p:spPr>
        <p:txBody>
          <a:bodyPr wrap="none" anchor="ctr">
            <a:spAutoFit/>
          </a:bodyPr>
          <a:lstStyle/>
          <a:p>
            <a:endParaRPr lang="ru-RU"/>
          </a:p>
        </p:txBody>
      </p:sp>
      <p:sp>
        <p:nvSpPr>
          <p:cNvPr id="27" name="TextBox 26"/>
          <p:cNvSpPr txBox="1"/>
          <p:nvPr/>
        </p:nvSpPr>
        <p:spPr>
          <a:xfrm>
            <a:off x="642910" y="3571876"/>
            <a:ext cx="7286676" cy="646331"/>
          </a:xfrm>
          <a:prstGeom prst="rect">
            <a:avLst/>
          </a:prstGeom>
          <a:noFill/>
        </p:spPr>
        <p:txBody>
          <a:bodyPr>
            <a:spAutoFit/>
          </a:bodyPr>
          <a:lstStyle/>
          <a:p>
            <a:pPr algn="ctr" fontAlgn="auto">
              <a:spcBef>
                <a:spcPts val="0"/>
              </a:spcBef>
              <a:spcAft>
                <a:spcPts val="0"/>
              </a:spcAft>
              <a:defRPr/>
            </a:pPr>
            <a:r>
              <a:rPr lang="ru-RU"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mn-lt"/>
              </a:rPr>
              <a:t>Рис.1 Туманность Тарантул. Ее общий вид (слева) получен 2,2-м телескопом ESO. </a:t>
            </a:r>
            <a:endParaRPr lang="ru-RU"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mn-lt"/>
            </a:endParaRPr>
          </a:p>
        </p:txBody>
      </p:sp>
    </p:spTree>
  </p:cSld>
  <p:clrMapOvr>
    <a:masterClrMapping/>
  </p:clrMapOvr>
  <p:transition advTm="1000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Прямоугольник 6"/>
          <p:cNvSpPr/>
          <p:nvPr/>
        </p:nvSpPr>
        <p:spPr>
          <a:xfrm>
            <a:off x="0" y="6357958"/>
            <a:ext cx="9144000" cy="500042"/>
          </a:xfrm>
          <a:prstGeom prst="rect">
            <a:avLst/>
          </a:prstGeom>
          <a:gradFill flip="none" rotWithShape="1">
            <a:gsLst>
              <a:gs pos="8000">
                <a:schemeClr val="accent1">
                  <a:tint val="44500"/>
                  <a:satMod val="160000"/>
                  <a:alpha val="27000"/>
                </a:schemeClr>
              </a:gs>
              <a:gs pos="10000">
                <a:schemeClr val="accent1">
                  <a:tint val="23500"/>
                  <a:satMod val="160000"/>
                  <a:alpha val="51000"/>
                </a:schemeClr>
              </a:gs>
              <a:gs pos="15000">
                <a:schemeClr val="accent1">
                  <a:tint val="23500"/>
                  <a:satMod val="160000"/>
                  <a:alpha val="46000"/>
                </a:schemeClr>
              </a:gs>
              <a:gs pos="26000">
                <a:schemeClr val="accent1">
                  <a:tint val="23500"/>
                  <a:satMod val="160000"/>
                  <a:alpha val="15000"/>
                </a:schemeClr>
              </a:gs>
              <a:gs pos="29000">
                <a:schemeClr val="bg1">
                  <a:alpha val="13000"/>
                </a:schemeClr>
              </a:gs>
              <a:gs pos="38000">
                <a:schemeClr val="bg1">
                  <a:alpha val="41000"/>
                </a:schemeClr>
              </a:gs>
              <a:gs pos="48000">
                <a:schemeClr val="bg1">
                  <a:alpha val="27000"/>
                </a:schemeClr>
              </a:gs>
              <a:gs pos="50000">
                <a:schemeClr val="bg1">
                  <a:alpha val="17000"/>
                </a:schemeClr>
              </a:gs>
              <a:gs pos="70000">
                <a:schemeClr val="bg1">
                  <a:alpha val="13000"/>
                </a:schemeClr>
              </a:gs>
              <a:gs pos="72000">
                <a:schemeClr val="bg1">
                  <a:alpha val="37000"/>
                </a:schemeClr>
              </a:gs>
            </a:gsLst>
            <a:lin ang="7200000" scaled="0"/>
            <a:tileRect/>
          </a:gradFill>
          <a:ln>
            <a:noFill/>
          </a:ln>
          <a:scene3d>
            <a:camera prst="orthographicFront"/>
            <a:lightRig rig="threePt" dir="t"/>
          </a:scene3d>
          <a:sp3d>
            <a:bevelT w="38100" h="571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5" name="Прямоугольник 14"/>
          <p:cNvSpPr/>
          <p:nvPr/>
        </p:nvSpPr>
        <p:spPr>
          <a:xfrm>
            <a:off x="0" y="0"/>
            <a:ext cx="9144000" cy="1000108"/>
          </a:xfrm>
          <a:prstGeom prst="rect">
            <a:avLst/>
          </a:prstGeom>
          <a:gradFill flip="none" rotWithShape="1">
            <a:gsLst>
              <a:gs pos="8000">
                <a:schemeClr val="accent1">
                  <a:tint val="44500"/>
                  <a:satMod val="160000"/>
                  <a:alpha val="27000"/>
                </a:schemeClr>
              </a:gs>
              <a:gs pos="10000">
                <a:schemeClr val="accent1">
                  <a:tint val="23500"/>
                  <a:satMod val="160000"/>
                  <a:alpha val="51000"/>
                </a:schemeClr>
              </a:gs>
              <a:gs pos="15000">
                <a:schemeClr val="accent1">
                  <a:tint val="23500"/>
                  <a:satMod val="160000"/>
                  <a:alpha val="46000"/>
                </a:schemeClr>
              </a:gs>
              <a:gs pos="26000">
                <a:schemeClr val="accent1">
                  <a:tint val="23500"/>
                  <a:satMod val="160000"/>
                  <a:alpha val="15000"/>
                </a:schemeClr>
              </a:gs>
              <a:gs pos="29000">
                <a:schemeClr val="bg1">
                  <a:alpha val="13000"/>
                </a:schemeClr>
              </a:gs>
              <a:gs pos="38000">
                <a:schemeClr val="bg1">
                  <a:alpha val="41000"/>
                </a:schemeClr>
              </a:gs>
              <a:gs pos="48000">
                <a:schemeClr val="bg1">
                  <a:alpha val="27000"/>
                </a:schemeClr>
              </a:gs>
              <a:gs pos="50000">
                <a:schemeClr val="bg1">
                  <a:alpha val="17000"/>
                </a:schemeClr>
              </a:gs>
              <a:gs pos="70000">
                <a:schemeClr val="bg1">
                  <a:alpha val="13000"/>
                </a:schemeClr>
              </a:gs>
              <a:gs pos="72000">
                <a:schemeClr val="bg1">
                  <a:alpha val="37000"/>
                </a:schemeClr>
              </a:gs>
            </a:gsLst>
            <a:lin ang="18000000" scaled="0"/>
            <a:tileRect/>
          </a:gradFill>
          <a:ln>
            <a:noFill/>
          </a:ln>
          <a:scene3d>
            <a:camera prst="orthographicFront"/>
            <a:lightRig rig="threePt" dir="t"/>
          </a:scene3d>
          <a:sp3d>
            <a:bevelT w="38100" h="571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28679" name="Дата 20"/>
          <p:cNvSpPr>
            <a:spLocks noGrp="1"/>
          </p:cNvSpPr>
          <p:nvPr>
            <p:ph type="dt" sz="quarter" idx="10"/>
          </p:nvPr>
        </p:nvSpPr>
        <p:spPr bwMode="auto">
          <a:xfrm>
            <a:off x="8286750" y="6410325"/>
            <a:ext cx="857250" cy="365125"/>
          </a:xfrm>
          <a:noFill/>
          <a:ln>
            <a:miter lim="800000"/>
            <a:headEnd/>
            <a:tailEnd/>
          </a:ln>
        </p:spPr>
        <p:txBody>
          <a:bodyPr wrap="square" numCol="1" anchorCtr="0" compatLnSpc="1">
            <a:prstTxWarp prst="textNoShape">
              <a:avLst/>
            </a:prstTxWarp>
          </a:bodyPr>
          <a:lstStyle/>
          <a:p>
            <a:pPr fontAlgn="base">
              <a:spcBef>
                <a:spcPct val="0"/>
              </a:spcBef>
              <a:spcAft>
                <a:spcPct val="0"/>
              </a:spcAft>
            </a:pPr>
            <a:fld id="{E718F038-D4FE-4B14-A01B-1F1663234C8D}" type="datetime10">
              <a:rPr lang="ru-RU" sz="2000" b="1">
                <a:solidFill>
                  <a:schemeClr val="bg1"/>
                </a:solidFill>
              </a:rPr>
              <a:pPr fontAlgn="base">
                <a:spcBef>
                  <a:spcPct val="0"/>
                </a:spcBef>
                <a:spcAft>
                  <a:spcPct val="0"/>
                </a:spcAft>
              </a:pPr>
              <a:t>13:47</a:t>
            </a:fld>
            <a:endParaRPr lang="ru-RU" sz="2000" b="1">
              <a:solidFill>
                <a:schemeClr val="bg1"/>
              </a:solidFill>
            </a:endParaRPr>
          </a:p>
        </p:txBody>
      </p:sp>
      <p:grpSp>
        <p:nvGrpSpPr>
          <p:cNvPr id="28680" name="Группа 32"/>
          <p:cNvGrpSpPr>
            <a:grpSpLocks/>
          </p:cNvGrpSpPr>
          <p:nvPr/>
        </p:nvGrpSpPr>
        <p:grpSpPr bwMode="auto">
          <a:xfrm>
            <a:off x="7507288" y="60325"/>
            <a:ext cx="1504950" cy="360363"/>
            <a:chOff x="7507577" y="60263"/>
            <a:chExt cx="1505237" cy="360009"/>
          </a:xfrm>
        </p:grpSpPr>
        <p:sp>
          <p:nvSpPr>
            <p:cNvPr id="23" name="Скругленный прямоугольник 22">
              <a:hlinkClick r:id="" action="ppaction://hlinkshowjump?jump=endshow"/>
            </p:cNvPr>
            <p:cNvSpPr/>
            <p:nvPr/>
          </p:nvSpPr>
          <p:spPr>
            <a:xfrm>
              <a:off x="8584218" y="63106"/>
              <a:ext cx="428596" cy="357166"/>
            </a:xfrm>
            <a:prstGeom prst="roundRect">
              <a:avLst/>
            </a:prstGeom>
            <a:gradFill>
              <a:gsLst>
                <a:gs pos="0">
                  <a:schemeClr val="bg1">
                    <a:alpha val="13000"/>
                  </a:schemeClr>
                </a:gs>
                <a:gs pos="100000">
                  <a:schemeClr val="bg1">
                    <a:alpha val="37000"/>
                  </a:schemeClr>
                </a:gs>
              </a:gsLst>
              <a:lin ang="18000000" scaled="0"/>
            </a:gradFill>
            <a:ln w="6350">
              <a:solidFill>
                <a:schemeClr val="bg1"/>
              </a:solidFill>
            </a:ln>
            <a:effectLst>
              <a:outerShdw blurRad="50800" dist="50800" dir="5400000" algn="ctr" rotWithShape="0">
                <a:schemeClr val="bg1">
                  <a:alpha val="37000"/>
                </a:schemeClr>
              </a:outerShdw>
            </a:effectLst>
            <a:scene3d>
              <a:camera prst="orthographicFront"/>
              <a:lightRig rig="threePt" dir="t"/>
            </a:scene3d>
            <a:sp3d>
              <a:bevelT w="1079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24" name="Умножение 23">
              <a:hlinkClick r:id="" action="ppaction://hlinkshowjump?jump=endshow"/>
            </p:cNvPr>
            <p:cNvSpPr/>
            <p:nvPr/>
          </p:nvSpPr>
          <p:spPr>
            <a:xfrm>
              <a:off x="8633329" y="72951"/>
              <a:ext cx="325500" cy="325118"/>
            </a:xfrm>
            <a:prstGeom prst="mathMultiply">
              <a:avLst/>
            </a:prstGeom>
            <a:solidFill>
              <a:schemeClr val="bg1">
                <a:alpha val="57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29" name="Скругленный прямоугольник 28">
              <a:hlinkClick r:id="" action="ppaction://hlinkshowjump?jump=nextslide"/>
            </p:cNvPr>
            <p:cNvSpPr/>
            <p:nvPr/>
          </p:nvSpPr>
          <p:spPr>
            <a:xfrm>
              <a:off x="8045898" y="60263"/>
              <a:ext cx="428596" cy="357166"/>
            </a:xfrm>
            <a:prstGeom prst="roundRect">
              <a:avLst/>
            </a:prstGeom>
            <a:gradFill>
              <a:gsLst>
                <a:gs pos="0">
                  <a:schemeClr val="bg1">
                    <a:alpha val="13000"/>
                  </a:schemeClr>
                </a:gs>
                <a:gs pos="100000">
                  <a:schemeClr val="bg1">
                    <a:alpha val="37000"/>
                  </a:schemeClr>
                </a:gs>
              </a:gsLst>
              <a:lin ang="18000000" scaled="0"/>
            </a:gradFill>
            <a:ln w="6350">
              <a:solidFill>
                <a:schemeClr val="bg1"/>
              </a:solidFill>
            </a:ln>
            <a:effectLst>
              <a:outerShdw blurRad="50800" dist="50800" dir="5400000" algn="ctr" rotWithShape="0">
                <a:schemeClr val="bg1">
                  <a:alpha val="37000"/>
                </a:schemeClr>
              </a:outerShdw>
            </a:effectLst>
            <a:scene3d>
              <a:camera prst="orthographicFront"/>
              <a:lightRig rig="threePt" dir="t"/>
            </a:scene3d>
            <a:sp3d>
              <a:bevelT w="1079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30" name="Скругленный прямоугольник 29">
              <a:hlinkClick r:id="" action="ppaction://hlinkshowjump?jump=previousslide"/>
            </p:cNvPr>
            <p:cNvSpPr/>
            <p:nvPr/>
          </p:nvSpPr>
          <p:spPr>
            <a:xfrm>
              <a:off x="7507577" y="60287"/>
              <a:ext cx="428596" cy="357166"/>
            </a:xfrm>
            <a:prstGeom prst="roundRect">
              <a:avLst/>
            </a:prstGeom>
            <a:gradFill>
              <a:gsLst>
                <a:gs pos="0">
                  <a:schemeClr val="bg1">
                    <a:alpha val="13000"/>
                  </a:schemeClr>
                </a:gs>
                <a:gs pos="100000">
                  <a:schemeClr val="bg1">
                    <a:alpha val="37000"/>
                  </a:schemeClr>
                </a:gs>
              </a:gsLst>
              <a:lin ang="18000000" scaled="0"/>
            </a:gradFill>
            <a:ln w="6350">
              <a:solidFill>
                <a:schemeClr val="bg1"/>
              </a:solidFill>
            </a:ln>
            <a:effectLst>
              <a:outerShdw blurRad="50800" dist="50800" dir="5400000" algn="ctr" rotWithShape="0">
                <a:schemeClr val="bg1">
                  <a:alpha val="37000"/>
                </a:schemeClr>
              </a:outerShdw>
            </a:effectLst>
            <a:scene3d>
              <a:camera prst="orthographicFront"/>
              <a:lightRig rig="threePt" dir="t"/>
            </a:scene3d>
            <a:sp3d>
              <a:bevelT w="1079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31" name="Нашивка 30">
              <a:hlinkClick r:id="" action="ppaction://hlinkshowjump?jump=nextslide"/>
            </p:cNvPr>
            <p:cNvSpPr/>
            <p:nvPr/>
          </p:nvSpPr>
          <p:spPr>
            <a:xfrm>
              <a:off x="8136347" y="125287"/>
              <a:ext cx="214353" cy="182383"/>
            </a:xfrm>
            <a:prstGeom prst="chevron">
              <a:avLst/>
            </a:prstGeom>
            <a:solidFill>
              <a:schemeClr val="bg1">
                <a:alpha val="57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32" name="Нашивка 31">
              <a:hlinkClick r:id="" action="ppaction://hlinkshowjump?jump=previousslide"/>
            </p:cNvPr>
            <p:cNvSpPr/>
            <p:nvPr/>
          </p:nvSpPr>
          <p:spPr>
            <a:xfrm flipH="1">
              <a:off x="7594906" y="125287"/>
              <a:ext cx="214354" cy="182383"/>
            </a:xfrm>
            <a:prstGeom prst="chevron">
              <a:avLst/>
            </a:prstGeom>
            <a:solidFill>
              <a:schemeClr val="bg1">
                <a:alpha val="57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grpSp>
      <p:grpSp>
        <p:nvGrpSpPr>
          <p:cNvPr id="28681" name="Группа 33"/>
          <p:cNvGrpSpPr>
            <a:grpSpLocks/>
          </p:cNvGrpSpPr>
          <p:nvPr/>
        </p:nvGrpSpPr>
        <p:grpSpPr bwMode="auto">
          <a:xfrm>
            <a:off x="103188" y="6357938"/>
            <a:ext cx="500062" cy="500062"/>
            <a:chOff x="102579" y="6357958"/>
            <a:chExt cx="500066" cy="500066"/>
          </a:xfrm>
        </p:grpSpPr>
        <p:sp>
          <p:nvSpPr>
            <p:cNvPr id="35" name="Овал 34"/>
            <p:cNvSpPr/>
            <p:nvPr/>
          </p:nvSpPr>
          <p:spPr>
            <a:xfrm>
              <a:off x="102579" y="6357958"/>
              <a:ext cx="500066" cy="500066"/>
            </a:xfrm>
            <a:prstGeom prst="ellipse">
              <a:avLst/>
            </a:prstGeom>
            <a:gradFill flip="none" rotWithShape="1">
              <a:gsLst>
                <a:gs pos="0">
                  <a:schemeClr val="tx2">
                    <a:lumMod val="75000"/>
                  </a:schemeClr>
                </a:gs>
                <a:gs pos="34000">
                  <a:schemeClr val="tx2">
                    <a:lumMod val="60000"/>
                    <a:lumOff val="40000"/>
                  </a:schemeClr>
                </a:gs>
                <a:gs pos="100000">
                  <a:schemeClr val="tx2">
                    <a:lumMod val="75000"/>
                  </a:schemeClr>
                </a:gs>
              </a:gsLst>
              <a:lin ang="2700000" scaled="1"/>
              <a:tileRect/>
            </a:gradFill>
            <a:ln>
              <a:noFill/>
            </a:ln>
            <a:effectLst>
              <a:outerShdw blurRad="177800" sx="102000" sy="102000" algn="ctr" rotWithShape="0">
                <a:schemeClr val="bg1">
                  <a:alpha val="40000"/>
                </a:schemeClr>
              </a:outerShdw>
            </a:effectLst>
            <a:scene3d>
              <a:camera prst="orthographicFront"/>
              <a:lightRig rig="threePt" dir="t"/>
            </a:scene3d>
            <a:sp3d>
              <a:bevelT w="254000" h="57150"/>
              <a:bevelB/>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grpSp>
          <p:nvGrpSpPr>
            <p:cNvPr id="4" name="Группа 8"/>
            <p:cNvGrpSpPr/>
            <p:nvPr/>
          </p:nvGrpSpPr>
          <p:grpSpPr>
            <a:xfrm>
              <a:off x="162326" y="6411213"/>
              <a:ext cx="367582" cy="357191"/>
              <a:chOff x="1357290" y="1428736"/>
              <a:chExt cx="2489931" cy="2307205"/>
            </a:xfrm>
            <a:effectLst>
              <a:outerShdw blurRad="50800" dist="12700" dir="4440000" algn="ctr" rotWithShape="0">
                <a:schemeClr val="tx1">
                  <a:alpha val="69000"/>
                </a:schemeClr>
              </a:outerShdw>
            </a:effectLst>
          </p:grpSpPr>
          <p:sp>
            <p:nvSpPr>
              <p:cNvPr id="37" name="Полилиния 36"/>
              <p:cNvSpPr/>
              <p:nvPr/>
            </p:nvSpPr>
            <p:spPr>
              <a:xfrm>
                <a:off x="1643042" y="1428736"/>
                <a:ext cx="1132609" cy="1031712"/>
              </a:xfrm>
              <a:custGeom>
                <a:avLst/>
                <a:gdLst>
                  <a:gd name="connsiteX0" fmla="*/ 0 w 1132609"/>
                  <a:gd name="connsiteY0" fmla="*/ 820881 h 883227"/>
                  <a:gd name="connsiteX1" fmla="*/ 207818 w 1132609"/>
                  <a:gd name="connsiteY1" fmla="*/ 0 h 883227"/>
                  <a:gd name="connsiteX2" fmla="*/ 1132609 w 1132609"/>
                  <a:gd name="connsiteY2" fmla="*/ 83127 h 883227"/>
                  <a:gd name="connsiteX3" fmla="*/ 883227 w 1132609"/>
                  <a:gd name="connsiteY3" fmla="*/ 883227 h 883227"/>
                  <a:gd name="connsiteX4" fmla="*/ 0 w 1132609"/>
                  <a:gd name="connsiteY4" fmla="*/ 820881 h 883227"/>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2609" h="1031712">
                    <a:moveTo>
                      <a:pt x="0" y="969366"/>
                    </a:moveTo>
                    <a:lnTo>
                      <a:pt x="207818" y="148485"/>
                    </a:lnTo>
                    <a:cubicBezTo>
                      <a:pt x="491405" y="74902"/>
                      <a:pt x="886690" y="0"/>
                      <a:pt x="1132609" y="231612"/>
                    </a:cubicBezTo>
                    <a:lnTo>
                      <a:pt x="883227" y="1031712"/>
                    </a:lnTo>
                    <a:cubicBezTo>
                      <a:pt x="636877" y="935609"/>
                      <a:pt x="316493" y="862872"/>
                      <a:pt x="0" y="969366"/>
                    </a:cubicBezTo>
                    <a:close/>
                  </a:path>
                </a:pathLst>
              </a:custGeom>
              <a:gradFill flip="none" rotWithShape="1">
                <a:gsLst>
                  <a:gs pos="0">
                    <a:srgbClr val="FF0000"/>
                  </a:gs>
                  <a:gs pos="33000">
                    <a:srgbClr val="FF9933"/>
                  </a:gs>
                  <a:gs pos="73000">
                    <a:srgbClr val="F65050"/>
                  </a:gs>
                </a:gsLst>
                <a:lin ang="900000" scaled="0"/>
                <a:tileRect/>
              </a:gradFill>
              <a:ln>
                <a:noFill/>
              </a:ln>
              <a:effectLst/>
              <a:scene3d>
                <a:camera prst="orthographicFront"/>
                <a:lightRig rig="threePt" dir="t"/>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38" name="Полилиния 37"/>
              <p:cNvSpPr/>
              <p:nvPr/>
            </p:nvSpPr>
            <p:spPr>
              <a:xfrm>
                <a:off x="1357290" y="2428868"/>
                <a:ext cx="1132609" cy="1031712"/>
              </a:xfrm>
              <a:custGeom>
                <a:avLst/>
                <a:gdLst>
                  <a:gd name="connsiteX0" fmla="*/ 0 w 1132609"/>
                  <a:gd name="connsiteY0" fmla="*/ 820881 h 883227"/>
                  <a:gd name="connsiteX1" fmla="*/ 207818 w 1132609"/>
                  <a:gd name="connsiteY1" fmla="*/ 0 h 883227"/>
                  <a:gd name="connsiteX2" fmla="*/ 1132609 w 1132609"/>
                  <a:gd name="connsiteY2" fmla="*/ 83127 h 883227"/>
                  <a:gd name="connsiteX3" fmla="*/ 883227 w 1132609"/>
                  <a:gd name="connsiteY3" fmla="*/ 883227 h 883227"/>
                  <a:gd name="connsiteX4" fmla="*/ 0 w 1132609"/>
                  <a:gd name="connsiteY4" fmla="*/ 820881 h 883227"/>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2609" h="1031712">
                    <a:moveTo>
                      <a:pt x="0" y="969366"/>
                    </a:moveTo>
                    <a:lnTo>
                      <a:pt x="207818" y="148485"/>
                    </a:lnTo>
                    <a:cubicBezTo>
                      <a:pt x="491405" y="74902"/>
                      <a:pt x="886690" y="0"/>
                      <a:pt x="1132609" y="231612"/>
                    </a:cubicBezTo>
                    <a:lnTo>
                      <a:pt x="883227" y="1031712"/>
                    </a:lnTo>
                    <a:cubicBezTo>
                      <a:pt x="636877" y="935609"/>
                      <a:pt x="316493" y="862872"/>
                      <a:pt x="0" y="969366"/>
                    </a:cubicBezTo>
                    <a:close/>
                  </a:path>
                </a:pathLst>
              </a:custGeom>
              <a:gradFill flip="none" rotWithShape="1">
                <a:gsLst>
                  <a:gs pos="0">
                    <a:schemeClr val="tx2">
                      <a:lumMod val="75000"/>
                    </a:schemeClr>
                  </a:gs>
                  <a:gs pos="33000">
                    <a:schemeClr val="accent1">
                      <a:lumMod val="40000"/>
                      <a:lumOff val="60000"/>
                    </a:schemeClr>
                  </a:gs>
                  <a:gs pos="73000">
                    <a:schemeClr val="accent1">
                      <a:lumMod val="75000"/>
                    </a:schemeClr>
                  </a:gs>
                </a:gsLst>
                <a:lin ang="900000" scaled="0"/>
                <a:tileRect/>
              </a:gradFill>
              <a:ln>
                <a:noFill/>
              </a:ln>
              <a:effectLst/>
              <a:scene3d>
                <a:camera prst="orthographicFront"/>
                <a:lightRig rig="threePt" dir="t"/>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39" name="Полилиния 38"/>
              <p:cNvSpPr/>
              <p:nvPr/>
            </p:nvSpPr>
            <p:spPr>
              <a:xfrm flipH="1" flipV="1">
                <a:off x="2418469" y="2704229"/>
                <a:ext cx="1132609" cy="1031712"/>
              </a:xfrm>
              <a:custGeom>
                <a:avLst/>
                <a:gdLst>
                  <a:gd name="connsiteX0" fmla="*/ 0 w 1132609"/>
                  <a:gd name="connsiteY0" fmla="*/ 820881 h 883227"/>
                  <a:gd name="connsiteX1" fmla="*/ 207818 w 1132609"/>
                  <a:gd name="connsiteY1" fmla="*/ 0 h 883227"/>
                  <a:gd name="connsiteX2" fmla="*/ 1132609 w 1132609"/>
                  <a:gd name="connsiteY2" fmla="*/ 83127 h 883227"/>
                  <a:gd name="connsiteX3" fmla="*/ 883227 w 1132609"/>
                  <a:gd name="connsiteY3" fmla="*/ 883227 h 883227"/>
                  <a:gd name="connsiteX4" fmla="*/ 0 w 1132609"/>
                  <a:gd name="connsiteY4" fmla="*/ 820881 h 883227"/>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2609" h="1031712">
                    <a:moveTo>
                      <a:pt x="0" y="969366"/>
                    </a:moveTo>
                    <a:lnTo>
                      <a:pt x="207818" y="148485"/>
                    </a:lnTo>
                    <a:cubicBezTo>
                      <a:pt x="491405" y="74902"/>
                      <a:pt x="886690" y="0"/>
                      <a:pt x="1132609" y="231612"/>
                    </a:cubicBezTo>
                    <a:lnTo>
                      <a:pt x="883227" y="1031712"/>
                    </a:lnTo>
                    <a:cubicBezTo>
                      <a:pt x="636877" y="935609"/>
                      <a:pt x="316493" y="862872"/>
                      <a:pt x="0" y="969366"/>
                    </a:cubicBezTo>
                    <a:close/>
                  </a:path>
                </a:pathLst>
              </a:custGeom>
              <a:gradFill flip="none" rotWithShape="1">
                <a:gsLst>
                  <a:gs pos="0">
                    <a:srgbClr val="FFC000"/>
                  </a:gs>
                  <a:gs pos="38000">
                    <a:srgbClr val="FFFF99"/>
                  </a:gs>
                  <a:gs pos="73000">
                    <a:srgbClr val="FFC000"/>
                  </a:gs>
                </a:gsLst>
                <a:lin ang="900000" scaled="0"/>
                <a:tileRect/>
              </a:gradFill>
              <a:ln>
                <a:noFill/>
              </a:ln>
              <a:effectLst/>
              <a:scene3d>
                <a:camera prst="orthographicFront"/>
                <a:lightRig rig="threePt" dir="t"/>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40" name="Полилиния 39"/>
              <p:cNvSpPr/>
              <p:nvPr/>
            </p:nvSpPr>
            <p:spPr>
              <a:xfrm flipH="1" flipV="1">
                <a:off x="2714612" y="1714488"/>
                <a:ext cx="1132609" cy="1031712"/>
              </a:xfrm>
              <a:custGeom>
                <a:avLst/>
                <a:gdLst>
                  <a:gd name="connsiteX0" fmla="*/ 0 w 1132609"/>
                  <a:gd name="connsiteY0" fmla="*/ 820881 h 883227"/>
                  <a:gd name="connsiteX1" fmla="*/ 207818 w 1132609"/>
                  <a:gd name="connsiteY1" fmla="*/ 0 h 883227"/>
                  <a:gd name="connsiteX2" fmla="*/ 1132609 w 1132609"/>
                  <a:gd name="connsiteY2" fmla="*/ 83127 h 883227"/>
                  <a:gd name="connsiteX3" fmla="*/ 883227 w 1132609"/>
                  <a:gd name="connsiteY3" fmla="*/ 883227 h 883227"/>
                  <a:gd name="connsiteX4" fmla="*/ 0 w 1132609"/>
                  <a:gd name="connsiteY4" fmla="*/ 820881 h 883227"/>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2609" h="1031712">
                    <a:moveTo>
                      <a:pt x="0" y="969366"/>
                    </a:moveTo>
                    <a:lnTo>
                      <a:pt x="207818" y="148485"/>
                    </a:lnTo>
                    <a:cubicBezTo>
                      <a:pt x="491405" y="74902"/>
                      <a:pt x="886690" y="0"/>
                      <a:pt x="1132609" y="231612"/>
                    </a:cubicBezTo>
                    <a:lnTo>
                      <a:pt x="883227" y="1031712"/>
                    </a:lnTo>
                    <a:cubicBezTo>
                      <a:pt x="636877" y="935609"/>
                      <a:pt x="316493" y="862872"/>
                      <a:pt x="0" y="969366"/>
                    </a:cubicBezTo>
                    <a:close/>
                  </a:path>
                </a:pathLst>
              </a:custGeom>
              <a:gradFill flip="none" rotWithShape="1">
                <a:gsLst>
                  <a:gs pos="0">
                    <a:srgbClr val="006600"/>
                  </a:gs>
                  <a:gs pos="38000">
                    <a:schemeClr val="accent3">
                      <a:lumMod val="60000"/>
                      <a:lumOff val="40000"/>
                    </a:schemeClr>
                  </a:gs>
                  <a:gs pos="73000">
                    <a:srgbClr val="008000"/>
                  </a:gs>
                </a:gsLst>
                <a:lin ang="900000" scaled="0"/>
                <a:tileRect/>
              </a:gradFill>
              <a:ln>
                <a:noFill/>
              </a:ln>
              <a:effectLst/>
              <a:scene3d>
                <a:camera prst="orthographicFront"/>
                <a:lightRig rig="threePt" dir="t"/>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grpSp>
      </p:grpSp>
      <p:pic>
        <p:nvPicPr>
          <p:cNvPr id="28682" name="Picture 4" descr="C:\Documents and Settings\Admin\Рабочий стол\paperclip.png"/>
          <p:cNvPicPr>
            <a:picLocks noChangeAspect="1" noChangeArrowheads="1"/>
          </p:cNvPicPr>
          <p:nvPr/>
        </p:nvPicPr>
        <p:blipFill>
          <a:blip r:embed="rId3"/>
          <a:srcRect/>
          <a:stretch>
            <a:fillRect/>
          </a:stretch>
        </p:blipFill>
        <p:spPr bwMode="auto">
          <a:xfrm>
            <a:off x="71438" y="71438"/>
            <a:ext cx="214312" cy="371475"/>
          </a:xfrm>
          <a:prstGeom prst="rect">
            <a:avLst/>
          </a:prstGeom>
          <a:noFill/>
          <a:ln w="9525">
            <a:noFill/>
            <a:miter lim="800000"/>
            <a:headEnd/>
            <a:tailEnd/>
          </a:ln>
        </p:spPr>
      </p:pic>
      <p:sp>
        <p:nvSpPr>
          <p:cNvPr id="43" name="Прямоугольник 42"/>
          <p:cNvSpPr/>
          <p:nvPr/>
        </p:nvSpPr>
        <p:spPr>
          <a:xfrm>
            <a:off x="857224" y="6357958"/>
            <a:ext cx="7358114" cy="500042"/>
          </a:xfrm>
          <a:prstGeom prst="rect">
            <a:avLst/>
          </a:prstGeom>
          <a:solidFill>
            <a:schemeClr val="bg1">
              <a:alpha val="28000"/>
            </a:schemeClr>
          </a:solidFill>
          <a:ln>
            <a:noFill/>
          </a:ln>
          <a:scene3d>
            <a:camera prst="orthographicFront"/>
            <a:lightRig rig="threePt" dir="t"/>
          </a:scene3d>
          <a:sp3d>
            <a:bevelT w="82550" h="571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b="1" dirty="0"/>
              <a:t>Карта звездного неба из программы </a:t>
            </a:r>
            <a:r>
              <a:rPr lang="en-US" b="1" dirty="0" err="1"/>
              <a:t>Stellarium</a:t>
            </a:r>
            <a:endParaRPr lang="ru-RU" b="1" dirty="0"/>
          </a:p>
        </p:txBody>
      </p:sp>
      <p:sp>
        <p:nvSpPr>
          <p:cNvPr id="28686" name="Rectangle 1"/>
          <p:cNvSpPr>
            <a:spLocks noChangeArrowheads="1"/>
          </p:cNvSpPr>
          <p:nvPr/>
        </p:nvSpPr>
        <p:spPr bwMode="auto">
          <a:xfrm>
            <a:off x="0" y="44450"/>
            <a:ext cx="184150" cy="368300"/>
          </a:xfrm>
          <a:prstGeom prst="rect">
            <a:avLst/>
          </a:prstGeom>
          <a:noFill/>
          <a:ln w="9525">
            <a:noFill/>
            <a:miter lim="800000"/>
            <a:headEnd/>
            <a:tailEnd/>
          </a:ln>
        </p:spPr>
        <p:txBody>
          <a:bodyPr wrap="none" anchor="ctr">
            <a:spAutoFit/>
          </a:bodyPr>
          <a:lstStyle/>
          <a:p>
            <a:endParaRPr lang="ru-RU"/>
          </a:p>
        </p:txBody>
      </p:sp>
      <p:pic>
        <p:nvPicPr>
          <p:cNvPr id="28687" name="Рисунок 26"/>
          <p:cNvPicPr>
            <a:picLocks noChangeAspect="1" noChangeArrowheads="1"/>
          </p:cNvPicPr>
          <p:nvPr/>
        </p:nvPicPr>
        <p:blipFill>
          <a:blip r:embed="rId4"/>
          <a:srcRect/>
          <a:stretch>
            <a:fillRect/>
          </a:stretch>
        </p:blipFill>
        <p:spPr bwMode="auto">
          <a:xfrm>
            <a:off x="214313" y="928688"/>
            <a:ext cx="8643937" cy="5429250"/>
          </a:xfrm>
          <a:prstGeom prst="rect">
            <a:avLst/>
          </a:prstGeom>
          <a:noFill/>
          <a:ln w="9525">
            <a:noFill/>
            <a:miter lim="800000"/>
            <a:headEnd/>
            <a:tailEnd/>
          </a:ln>
        </p:spPr>
      </p:pic>
      <p:cxnSp>
        <p:nvCxnSpPr>
          <p:cNvPr id="34" name="Прямая со стрелкой 33"/>
          <p:cNvCxnSpPr/>
          <p:nvPr/>
        </p:nvCxnSpPr>
        <p:spPr>
          <a:xfrm rot="5400000">
            <a:off x="4679157" y="3321844"/>
            <a:ext cx="571500" cy="3571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pic>
        <p:nvPicPr>
          <p:cNvPr id="28689" name="Picture 2"/>
          <p:cNvPicPr>
            <a:picLocks noChangeAspect="1" noChangeArrowheads="1"/>
          </p:cNvPicPr>
          <p:nvPr/>
        </p:nvPicPr>
        <p:blipFill>
          <a:blip r:embed="rId5"/>
          <a:srcRect/>
          <a:stretch>
            <a:fillRect/>
          </a:stretch>
        </p:blipFill>
        <p:spPr bwMode="auto">
          <a:xfrm>
            <a:off x="357188" y="1143000"/>
            <a:ext cx="3016250" cy="2376488"/>
          </a:xfrm>
          <a:prstGeom prst="rect">
            <a:avLst/>
          </a:prstGeom>
          <a:noFill/>
          <a:ln w="9525">
            <a:noFill/>
            <a:miter lim="800000"/>
            <a:headEnd/>
            <a:tailEnd/>
          </a:ln>
        </p:spPr>
      </p:pic>
      <p:pic>
        <p:nvPicPr>
          <p:cNvPr id="28690" name="Picture 3"/>
          <p:cNvPicPr>
            <a:picLocks noChangeAspect="1" noChangeArrowheads="1"/>
          </p:cNvPicPr>
          <p:nvPr/>
        </p:nvPicPr>
        <p:blipFill>
          <a:blip r:embed="rId6"/>
          <a:srcRect/>
          <a:stretch>
            <a:fillRect/>
          </a:stretch>
        </p:blipFill>
        <p:spPr bwMode="auto">
          <a:xfrm>
            <a:off x="5143500" y="1071563"/>
            <a:ext cx="3381375" cy="2571750"/>
          </a:xfrm>
          <a:prstGeom prst="rect">
            <a:avLst/>
          </a:prstGeom>
          <a:noFill/>
          <a:ln w="19050">
            <a:solidFill>
              <a:schemeClr val="bg1"/>
            </a:solidFill>
            <a:miter lim="800000"/>
            <a:headEnd/>
            <a:tailEnd/>
          </a:ln>
        </p:spPr>
      </p:pic>
      <p:cxnSp>
        <p:nvCxnSpPr>
          <p:cNvPr id="41" name="Прямая со стрелкой 40"/>
          <p:cNvCxnSpPr/>
          <p:nvPr/>
        </p:nvCxnSpPr>
        <p:spPr>
          <a:xfrm>
            <a:off x="1928813" y="2214563"/>
            <a:ext cx="4143375" cy="3571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pic>
        <p:nvPicPr>
          <p:cNvPr id="21" name="Заголовок 20"/>
          <p:cNvPicPr>
            <a:picLocks noGrp="1" noChangeArrowheads="1"/>
          </p:cNvPicPr>
          <p:nvPr>
            <p:ph type="title"/>
          </p:nvPr>
        </p:nvPicPr>
        <p:blipFill>
          <a:blip r:embed="rId7"/>
          <a:srcRect/>
          <a:stretch>
            <a:fillRect/>
          </a:stretch>
        </p:blipFill>
        <p:spPr>
          <a:xfrm>
            <a:off x="-6350" y="-158750"/>
            <a:ext cx="7351713" cy="1408113"/>
          </a:xfrm>
        </p:spPr>
      </p:pic>
    </p:spTree>
  </p:cSld>
  <p:clrMapOvr>
    <a:masterClrMapping/>
  </p:clrMapOvr>
  <p:transition advTm="1000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Прямоугольник 6"/>
          <p:cNvSpPr/>
          <p:nvPr/>
        </p:nvSpPr>
        <p:spPr>
          <a:xfrm>
            <a:off x="0" y="6357958"/>
            <a:ext cx="9144000" cy="500042"/>
          </a:xfrm>
          <a:prstGeom prst="rect">
            <a:avLst/>
          </a:prstGeom>
          <a:gradFill flip="none" rotWithShape="1">
            <a:gsLst>
              <a:gs pos="8000">
                <a:schemeClr val="accent1">
                  <a:tint val="44500"/>
                  <a:satMod val="160000"/>
                  <a:alpha val="27000"/>
                </a:schemeClr>
              </a:gs>
              <a:gs pos="10000">
                <a:schemeClr val="accent1">
                  <a:tint val="23500"/>
                  <a:satMod val="160000"/>
                  <a:alpha val="51000"/>
                </a:schemeClr>
              </a:gs>
              <a:gs pos="15000">
                <a:schemeClr val="accent1">
                  <a:tint val="23500"/>
                  <a:satMod val="160000"/>
                  <a:alpha val="46000"/>
                </a:schemeClr>
              </a:gs>
              <a:gs pos="26000">
                <a:schemeClr val="accent1">
                  <a:tint val="23500"/>
                  <a:satMod val="160000"/>
                  <a:alpha val="15000"/>
                </a:schemeClr>
              </a:gs>
              <a:gs pos="29000">
                <a:schemeClr val="bg1">
                  <a:alpha val="13000"/>
                </a:schemeClr>
              </a:gs>
              <a:gs pos="38000">
                <a:schemeClr val="bg1">
                  <a:alpha val="41000"/>
                </a:schemeClr>
              </a:gs>
              <a:gs pos="48000">
                <a:schemeClr val="bg1">
                  <a:alpha val="27000"/>
                </a:schemeClr>
              </a:gs>
              <a:gs pos="50000">
                <a:schemeClr val="bg1">
                  <a:alpha val="17000"/>
                </a:schemeClr>
              </a:gs>
              <a:gs pos="70000">
                <a:schemeClr val="bg1">
                  <a:alpha val="13000"/>
                </a:schemeClr>
              </a:gs>
              <a:gs pos="72000">
                <a:schemeClr val="bg1">
                  <a:alpha val="37000"/>
                </a:schemeClr>
              </a:gs>
            </a:gsLst>
            <a:lin ang="7200000" scaled="0"/>
            <a:tileRect/>
          </a:gradFill>
          <a:ln>
            <a:noFill/>
          </a:ln>
          <a:scene3d>
            <a:camera prst="orthographicFront"/>
            <a:lightRig rig="threePt" dir="t"/>
          </a:scene3d>
          <a:sp3d>
            <a:bevelT w="38100" h="571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5" name="Прямоугольник 14"/>
          <p:cNvSpPr/>
          <p:nvPr/>
        </p:nvSpPr>
        <p:spPr>
          <a:xfrm>
            <a:off x="0" y="0"/>
            <a:ext cx="9144000" cy="500042"/>
          </a:xfrm>
          <a:prstGeom prst="rect">
            <a:avLst/>
          </a:prstGeom>
          <a:gradFill flip="none" rotWithShape="1">
            <a:gsLst>
              <a:gs pos="8000">
                <a:schemeClr val="accent1">
                  <a:tint val="44500"/>
                  <a:satMod val="160000"/>
                  <a:alpha val="27000"/>
                </a:schemeClr>
              </a:gs>
              <a:gs pos="10000">
                <a:schemeClr val="accent1">
                  <a:tint val="23500"/>
                  <a:satMod val="160000"/>
                  <a:alpha val="51000"/>
                </a:schemeClr>
              </a:gs>
              <a:gs pos="15000">
                <a:schemeClr val="accent1">
                  <a:tint val="23500"/>
                  <a:satMod val="160000"/>
                  <a:alpha val="46000"/>
                </a:schemeClr>
              </a:gs>
              <a:gs pos="26000">
                <a:schemeClr val="accent1">
                  <a:tint val="23500"/>
                  <a:satMod val="160000"/>
                  <a:alpha val="15000"/>
                </a:schemeClr>
              </a:gs>
              <a:gs pos="29000">
                <a:schemeClr val="bg1">
                  <a:alpha val="13000"/>
                </a:schemeClr>
              </a:gs>
              <a:gs pos="38000">
                <a:schemeClr val="bg1">
                  <a:alpha val="41000"/>
                </a:schemeClr>
              </a:gs>
              <a:gs pos="48000">
                <a:schemeClr val="bg1">
                  <a:alpha val="27000"/>
                </a:schemeClr>
              </a:gs>
              <a:gs pos="50000">
                <a:schemeClr val="bg1">
                  <a:alpha val="17000"/>
                </a:schemeClr>
              </a:gs>
              <a:gs pos="70000">
                <a:schemeClr val="bg1">
                  <a:alpha val="13000"/>
                </a:schemeClr>
              </a:gs>
              <a:gs pos="72000">
                <a:schemeClr val="bg1">
                  <a:alpha val="37000"/>
                </a:schemeClr>
              </a:gs>
            </a:gsLst>
            <a:lin ang="18000000" scaled="0"/>
            <a:tileRect/>
          </a:gradFill>
          <a:ln>
            <a:noFill/>
          </a:ln>
          <a:scene3d>
            <a:camera prst="orthographicFront"/>
            <a:lightRig rig="threePt" dir="t"/>
          </a:scene3d>
          <a:sp3d>
            <a:bevelT w="38100" h="571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pic>
        <p:nvPicPr>
          <p:cNvPr id="21" name="Заголовок 20"/>
          <p:cNvPicPr>
            <a:picLocks noGrp="1" noChangeArrowheads="1"/>
          </p:cNvPicPr>
          <p:nvPr>
            <p:ph type="title"/>
          </p:nvPr>
        </p:nvPicPr>
        <p:blipFill>
          <a:blip r:embed="rId3"/>
          <a:srcRect/>
          <a:stretch>
            <a:fillRect/>
          </a:stretch>
        </p:blipFill>
        <p:spPr>
          <a:xfrm>
            <a:off x="133350" y="-133350"/>
            <a:ext cx="7358063" cy="779463"/>
          </a:xfrm>
        </p:spPr>
      </p:pic>
      <p:sp>
        <p:nvSpPr>
          <p:cNvPr id="30728" name="Дата 20"/>
          <p:cNvSpPr>
            <a:spLocks noGrp="1"/>
          </p:cNvSpPr>
          <p:nvPr>
            <p:ph type="dt" sz="quarter" idx="10"/>
          </p:nvPr>
        </p:nvSpPr>
        <p:spPr bwMode="auto">
          <a:xfrm>
            <a:off x="8286750" y="6410325"/>
            <a:ext cx="857250" cy="365125"/>
          </a:xfrm>
          <a:noFill/>
          <a:ln>
            <a:miter lim="800000"/>
            <a:headEnd/>
            <a:tailEnd/>
          </a:ln>
        </p:spPr>
        <p:txBody>
          <a:bodyPr wrap="square" numCol="1" anchorCtr="0" compatLnSpc="1">
            <a:prstTxWarp prst="textNoShape">
              <a:avLst/>
            </a:prstTxWarp>
          </a:bodyPr>
          <a:lstStyle/>
          <a:p>
            <a:pPr fontAlgn="base">
              <a:spcBef>
                <a:spcPct val="0"/>
              </a:spcBef>
              <a:spcAft>
                <a:spcPct val="0"/>
              </a:spcAft>
            </a:pPr>
            <a:fld id="{156B11A0-9DBD-4967-956D-49A82D43848C}" type="datetime10">
              <a:rPr lang="ru-RU" sz="2000" b="1">
                <a:solidFill>
                  <a:schemeClr val="bg1"/>
                </a:solidFill>
              </a:rPr>
              <a:pPr fontAlgn="base">
                <a:spcBef>
                  <a:spcPct val="0"/>
                </a:spcBef>
                <a:spcAft>
                  <a:spcPct val="0"/>
                </a:spcAft>
              </a:pPr>
              <a:t>13:47</a:t>
            </a:fld>
            <a:endParaRPr lang="ru-RU" sz="2000" b="1">
              <a:solidFill>
                <a:schemeClr val="bg1"/>
              </a:solidFill>
            </a:endParaRPr>
          </a:p>
        </p:txBody>
      </p:sp>
      <p:grpSp>
        <p:nvGrpSpPr>
          <p:cNvPr id="30729" name="Группа 32"/>
          <p:cNvGrpSpPr>
            <a:grpSpLocks/>
          </p:cNvGrpSpPr>
          <p:nvPr/>
        </p:nvGrpSpPr>
        <p:grpSpPr bwMode="auto">
          <a:xfrm>
            <a:off x="7507288" y="60325"/>
            <a:ext cx="1504950" cy="360363"/>
            <a:chOff x="7507577" y="60263"/>
            <a:chExt cx="1505237" cy="360009"/>
          </a:xfrm>
        </p:grpSpPr>
        <p:sp>
          <p:nvSpPr>
            <p:cNvPr id="23" name="Скругленный прямоугольник 22">
              <a:hlinkClick r:id="" action="ppaction://hlinkshowjump?jump=endshow"/>
            </p:cNvPr>
            <p:cNvSpPr/>
            <p:nvPr/>
          </p:nvSpPr>
          <p:spPr>
            <a:xfrm>
              <a:off x="8584218" y="63106"/>
              <a:ext cx="428596" cy="357166"/>
            </a:xfrm>
            <a:prstGeom prst="roundRect">
              <a:avLst/>
            </a:prstGeom>
            <a:gradFill>
              <a:gsLst>
                <a:gs pos="0">
                  <a:schemeClr val="bg1">
                    <a:alpha val="13000"/>
                  </a:schemeClr>
                </a:gs>
                <a:gs pos="100000">
                  <a:schemeClr val="bg1">
                    <a:alpha val="37000"/>
                  </a:schemeClr>
                </a:gs>
              </a:gsLst>
              <a:lin ang="18000000" scaled="0"/>
            </a:gradFill>
            <a:ln w="6350">
              <a:solidFill>
                <a:schemeClr val="bg1"/>
              </a:solidFill>
            </a:ln>
            <a:effectLst>
              <a:outerShdw blurRad="50800" dist="50800" dir="5400000" algn="ctr" rotWithShape="0">
                <a:schemeClr val="bg1">
                  <a:alpha val="37000"/>
                </a:schemeClr>
              </a:outerShdw>
            </a:effectLst>
            <a:scene3d>
              <a:camera prst="orthographicFront"/>
              <a:lightRig rig="threePt" dir="t"/>
            </a:scene3d>
            <a:sp3d>
              <a:bevelT w="1079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24" name="Умножение 23">
              <a:hlinkClick r:id="" action="ppaction://hlinkshowjump?jump=endshow"/>
            </p:cNvPr>
            <p:cNvSpPr/>
            <p:nvPr/>
          </p:nvSpPr>
          <p:spPr>
            <a:xfrm>
              <a:off x="8633329" y="72951"/>
              <a:ext cx="325500" cy="325118"/>
            </a:xfrm>
            <a:prstGeom prst="mathMultiply">
              <a:avLst/>
            </a:prstGeom>
            <a:solidFill>
              <a:schemeClr val="bg1">
                <a:alpha val="57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29" name="Скругленный прямоугольник 28">
              <a:hlinkClick r:id="" action="ppaction://hlinkshowjump?jump=nextslide"/>
            </p:cNvPr>
            <p:cNvSpPr/>
            <p:nvPr/>
          </p:nvSpPr>
          <p:spPr>
            <a:xfrm>
              <a:off x="8045898" y="60263"/>
              <a:ext cx="428596" cy="357166"/>
            </a:xfrm>
            <a:prstGeom prst="roundRect">
              <a:avLst/>
            </a:prstGeom>
            <a:gradFill>
              <a:gsLst>
                <a:gs pos="0">
                  <a:schemeClr val="bg1">
                    <a:alpha val="13000"/>
                  </a:schemeClr>
                </a:gs>
                <a:gs pos="100000">
                  <a:schemeClr val="bg1">
                    <a:alpha val="37000"/>
                  </a:schemeClr>
                </a:gs>
              </a:gsLst>
              <a:lin ang="18000000" scaled="0"/>
            </a:gradFill>
            <a:ln w="6350">
              <a:solidFill>
                <a:schemeClr val="bg1"/>
              </a:solidFill>
            </a:ln>
            <a:effectLst>
              <a:outerShdw blurRad="50800" dist="50800" dir="5400000" algn="ctr" rotWithShape="0">
                <a:schemeClr val="bg1">
                  <a:alpha val="37000"/>
                </a:schemeClr>
              </a:outerShdw>
            </a:effectLst>
            <a:scene3d>
              <a:camera prst="orthographicFront"/>
              <a:lightRig rig="threePt" dir="t"/>
            </a:scene3d>
            <a:sp3d>
              <a:bevelT w="1079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30" name="Скругленный прямоугольник 29">
              <a:hlinkClick r:id="" action="ppaction://hlinkshowjump?jump=previousslide"/>
            </p:cNvPr>
            <p:cNvSpPr/>
            <p:nvPr/>
          </p:nvSpPr>
          <p:spPr>
            <a:xfrm>
              <a:off x="7507577" y="60287"/>
              <a:ext cx="428596" cy="357166"/>
            </a:xfrm>
            <a:prstGeom prst="roundRect">
              <a:avLst/>
            </a:prstGeom>
            <a:gradFill>
              <a:gsLst>
                <a:gs pos="0">
                  <a:schemeClr val="bg1">
                    <a:alpha val="13000"/>
                  </a:schemeClr>
                </a:gs>
                <a:gs pos="100000">
                  <a:schemeClr val="bg1">
                    <a:alpha val="37000"/>
                  </a:schemeClr>
                </a:gs>
              </a:gsLst>
              <a:lin ang="18000000" scaled="0"/>
            </a:gradFill>
            <a:ln w="6350">
              <a:solidFill>
                <a:schemeClr val="bg1"/>
              </a:solidFill>
            </a:ln>
            <a:effectLst>
              <a:outerShdw blurRad="50800" dist="50800" dir="5400000" algn="ctr" rotWithShape="0">
                <a:schemeClr val="bg1">
                  <a:alpha val="37000"/>
                </a:schemeClr>
              </a:outerShdw>
            </a:effectLst>
            <a:scene3d>
              <a:camera prst="orthographicFront"/>
              <a:lightRig rig="threePt" dir="t"/>
            </a:scene3d>
            <a:sp3d>
              <a:bevelT w="1079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31" name="Нашивка 30">
              <a:hlinkClick r:id="" action="ppaction://hlinkshowjump?jump=nextslide"/>
            </p:cNvPr>
            <p:cNvSpPr/>
            <p:nvPr/>
          </p:nvSpPr>
          <p:spPr>
            <a:xfrm>
              <a:off x="8136347" y="125287"/>
              <a:ext cx="214353" cy="182383"/>
            </a:xfrm>
            <a:prstGeom prst="chevron">
              <a:avLst/>
            </a:prstGeom>
            <a:solidFill>
              <a:schemeClr val="bg1">
                <a:alpha val="57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32" name="Нашивка 31">
              <a:hlinkClick r:id="" action="ppaction://hlinkshowjump?jump=previousslide"/>
            </p:cNvPr>
            <p:cNvSpPr/>
            <p:nvPr/>
          </p:nvSpPr>
          <p:spPr>
            <a:xfrm flipH="1">
              <a:off x="7594906" y="125287"/>
              <a:ext cx="214354" cy="182383"/>
            </a:xfrm>
            <a:prstGeom prst="chevron">
              <a:avLst/>
            </a:prstGeom>
            <a:solidFill>
              <a:schemeClr val="bg1">
                <a:alpha val="57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grpSp>
      <p:grpSp>
        <p:nvGrpSpPr>
          <p:cNvPr id="30730" name="Группа 33"/>
          <p:cNvGrpSpPr>
            <a:grpSpLocks/>
          </p:cNvGrpSpPr>
          <p:nvPr/>
        </p:nvGrpSpPr>
        <p:grpSpPr bwMode="auto">
          <a:xfrm>
            <a:off x="103188" y="6357938"/>
            <a:ext cx="500062" cy="500062"/>
            <a:chOff x="102579" y="6357958"/>
            <a:chExt cx="500066" cy="500066"/>
          </a:xfrm>
        </p:grpSpPr>
        <p:sp>
          <p:nvSpPr>
            <p:cNvPr id="35" name="Овал 34"/>
            <p:cNvSpPr/>
            <p:nvPr/>
          </p:nvSpPr>
          <p:spPr>
            <a:xfrm>
              <a:off x="102579" y="6357958"/>
              <a:ext cx="500066" cy="500066"/>
            </a:xfrm>
            <a:prstGeom prst="ellipse">
              <a:avLst/>
            </a:prstGeom>
            <a:gradFill flip="none" rotWithShape="1">
              <a:gsLst>
                <a:gs pos="0">
                  <a:schemeClr val="tx2">
                    <a:lumMod val="75000"/>
                  </a:schemeClr>
                </a:gs>
                <a:gs pos="34000">
                  <a:schemeClr val="tx2">
                    <a:lumMod val="60000"/>
                    <a:lumOff val="40000"/>
                  </a:schemeClr>
                </a:gs>
                <a:gs pos="100000">
                  <a:schemeClr val="tx2">
                    <a:lumMod val="75000"/>
                  </a:schemeClr>
                </a:gs>
              </a:gsLst>
              <a:lin ang="2700000" scaled="1"/>
              <a:tileRect/>
            </a:gradFill>
            <a:ln>
              <a:noFill/>
            </a:ln>
            <a:effectLst>
              <a:outerShdw blurRad="177800" sx="102000" sy="102000" algn="ctr" rotWithShape="0">
                <a:schemeClr val="bg1">
                  <a:alpha val="40000"/>
                </a:schemeClr>
              </a:outerShdw>
            </a:effectLst>
            <a:scene3d>
              <a:camera prst="orthographicFront"/>
              <a:lightRig rig="threePt" dir="t"/>
            </a:scene3d>
            <a:sp3d>
              <a:bevelT w="254000" h="57150"/>
              <a:bevelB/>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grpSp>
          <p:nvGrpSpPr>
            <p:cNvPr id="4" name="Группа 8"/>
            <p:cNvGrpSpPr/>
            <p:nvPr/>
          </p:nvGrpSpPr>
          <p:grpSpPr>
            <a:xfrm>
              <a:off x="162326" y="6411213"/>
              <a:ext cx="367582" cy="357191"/>
              <a:chOff x="1357290" y="1428736"/>
              <a:chExt cx="2489931" cy="2307205"/>
            </a:xfrm>
            <a:effectLst>
              <a:outerShdw blurRad="50800" dist="12700" dir="4440000" algn="ctr" rotWithShape="0">
                <a:schemeClr val="tx1">
                  <a:alpha val="69000"/>
                </a:schemeClr>
              </a:outerShdw>
            </a:effectLst>
          </p:grpSpPr>
          <p:sp>
            <p:nvSpPr>
              <p:cNvPr id="37" name="Полилиния 36"/>
              <p:cNvSpPr/>
              <p:nvPr/>
            </p:nvSpPr>
            <p:spPr>
              <a:xfrm>
                <a:off x="1643042" y="1428736"/>
                <a:ext cx="1132609" cy="1031712"/>
              </a:xfrm>
              <a:custGeom>
                <a:avLst/>
                <a:gdLst>
                  <a:gd name="connsiteX0" fmla="*/ 0 w 1132609"/>
                  <a:gd name="connsiteY0" fmla="*/ 820881 h 883227"/>
                  <a:gd name="connsiteX1" fmla="*/ 207818 w 1132609"/>
                  <a:gd name="connsiteY1" fmla="*/ 0 h 883227"/>
                  <a:gd name="connsiteX2" fmla="*/ 1132609 w 1132609"/>
                  <a:gd name="connsiteY2" fmla="*/ 83127 h 883227"/>
                  <a:gd name="connsiteX3" fmla="*/ 883227 w 1132609"/>
                  <a:gd name="connsiteY3" fmla="*/ 883227 h 883227"/>
                  <a:gd name="connsiteX4" fmla="*/ 0 w 1132609"/>
                  <a:gd name="connsiteY4" fmla="*/ 820881 h 883227"/>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2609" h="1031712">
                    <a:moveTo>
                      <a:pt x="0" y="969366"/>
                    </a:moveTo>
                    <a:lnTo>
                      <a:pt x="207818" y="148485"/>
                    </a:lnTo>
                    <a:cubicBezTo>
                      <a:pt x="491405" y="74902"/>
                      <a:pt x="886690" y="0"/>
                      <a:pt x="1132609" y="231612"/>
                    </a:cubicBezTo>
                    <a:lnTo>
                      <a:pt x="883227" y="1031712"/>
                    </a:lnTo>
                    <a:cubicBezTo>
                      <a:pt x="636877" y="935609"/>
                      <a:pt x="316493" y="862872"/>
                      <a:pt x="0" y="969366"/>
                    </a:cubicBezTo>
                    <a:close/>
                  </a:path>
                </a:pathLst>
              </a:custGeom>
              <a:gradFill flip="none" rotWithShape="1">
                <a:gsLst>
                  <a:gs pos="0">
                    <a:srgbClr val="FF0000"/>
                  </a:gs>
                  <a:gs pos="33000">
                    <a:srgbClr val="FF9933"/>
                  </a:gs>
                  <a:gs pos="73000">
                    <a:srgbClr val="F65050"/>
                  </a:gs>
                </a:gsLst>
                <a:lin ang="900000" scaled="0"/>
                <a:tileRect/>
              </a:gradFill>
              <a:ln>
                <a:noFill/>
              </a:ln>
              <a:effectLst/>
              <a:scene3d>
                <a:camera prst="orthographicFront"/>
                <a:lightRig rig="threePt" dir="t"/>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38" name="Полилиния 37"/>
              <p:cNvSpPr/>
              <p:nvPr/>
            </p:nvSpPr>
            <p:spPr>
              <a:xfrm>
                <a:off x="1357290" y="2428868"/>
                <a:ext cx="1132609" cy="1031712"/>
              </a:xfrm>
              <a:custGeom>
                <a:avLst/>
                <a:gdLst>
                  <a:gd name="connsiteX0" fmla="*/ 0 w 1132609"/>
                  <a:gd name="connsiteY0" fmla="*/ 820881 h 883227"/>
                  <a:gd name="connsiteX1" fmla="*/ 207818 w 1132609"/>
                  <a:gd name="connsiteY1" fmla="*/ 0 h 883227"/>
                  <a:gd name="connsiteX2" fmla="*/ 1132609 w 1132609"/>
                  <a:gd name="connsiteY2" fmla="*/ 83127 h 883227"/>
                  <a:gd name="connsiteX3" fmla="*/ 883227 w 1132609"/>
                  <a:gd name="connsiteY3" fmla="*/ 883227 h 883227"/>
                  <a:gd name="connsiteX4" fmla="*/ 0 w 1132609"/>
                  <a:gd name="connsiteY4" fmla="*/ 820881 h 883227"/>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2609" h="1031712">
                    <a:moveTo>
                      <a:pt x="0" y="969366"/>
                    </a:moveTo>
                    <a:lnTo>
                      <a:pt x="207818" y="148485"/>
                    </a:lnTo>
                    <a:cubicBezTo>
                      <a:pt x="491405" y="74902"/>
                      <a:pt x="886690" y="0"/>
                      <a:pt x="1132609" y="231612"/>
                    </a:cubicBezTo>
                    <a:lnTo>
                      <a:pt x="883227" y="1031712"/>
                    </a:lnTo>
                    <a:cubicBezTo>
                      <a:pt x="636877" y="935609"/>
                      <a:pt x="316493" y="862872"/>
                      <a:pt x="0" y="969366"/>
                    </a:cubicBezTo>
                    <a:close/>
                  </a:path>
                </a:pathLst>
              </a:custGeom>
              <a:gradFill flip="none" rotWithShape="1">
                <a:gsLst>
                  <a:gs pos="0">
                    <a:schemeClr val="tx2">
                      <a:lumMod val="75000"/>
                    </a:schemeClr>
                  </a:gs>
                  <a:gs pos="33000">
                    <a:schemeClr val="accent1">
                      <a:lumMod val="40000"/>
                      <a:lumOff val="60000"/>
                    </a:schemeClr>
                  </a:gs>
                  <a:gs pos="73000">
                    <a:schemeClr val="accent1">
                      <a:lumMod val="75000"/>
                    </a:schemeClr>
                  </a:gs>
                </a:gsLst>
                <a:lin ang="900000" scaled="0"/>
                <a:tileRect/>
              </a:gradFill>
              <a:ln>
                <a:noFill/>
              </a:ln>
              <a:effectLst/>
              <a:scene3d>
                <a:camera prst="orthographicFront"/>
                <a:lightRig rig="threePt" dir="t"/>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39" name="Полилиния 38"/>
              <p:cNvSpPr/>
              <p:nvPr/>
            </p:nvSpPr>
            <p:spPr>
              <a:xfrm flipH="1" flipV="1">
                <a:off x="2418469" y="2704229"/>
                <a:ext cx="1132609" cy="1031712"/>
              </a:xfrm>
              <a:custGeom>
                <a:avLst/>
                <a:gdLst>
                  <a:gd name="connsiteX0" fmla="*/ 0 w 1132609"/>
                  <a:gd name="connsiteY0" fmla="*/ 820881 h 883227"/>
                  <a:gd name="connsiteX1" fmla="*/ 207818 w 1132609"/>
                  <a:gd name="connsiteY1" fmla="*/ 0 h 883227"/>
                  <a:gd name="connsiteX2" fmla="*/ 1132609 w 1132609"/>
                  <a:gd name="connsiteY2" fmla="*/ 83127 h 883227"/>
                  <a:gd name="connsiteX3" fmla="*/ 883227 w 1132609"/>
                  <a:gd name="connsiteY3" fmla="*/ 883227 h 883227"/>
                  <a:gd name="connsiteX4" fmla="*/ 0 w 1132609"/>
                  <a:gd name="connsiteY4" fmla="*/ 820881 h 883227"/>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2609" h="1031712">
                    <a:moveTo>
                      <a:pt x="0" y="969366"/>
                    </a:moveTo>
                    <a:lnTo>
                      <a:pt x="207818" y="148485"/>
                    </a:lnTo>
                    <a:cubicBezTo>
                      <a:pt x="491405" y="74902"/>
                      <a:pt x="886690" y="0"/>
                      <a:pt x="1132609" y="231612"/>
                    </a:cubicBezTo>
                    <a:lnTo>
                      <a:pt x="883227" y="1031712"/>
                    </a:lnTo>
                    <a:cubicBezTo>
                      <a:pt x="636877" y="935609"/>
                      <a:pt x="316493" y="862872"/>
                      <a:pt x="0" y="969366"/>
                    </a:cubicBezTo>
                    <a:close/>
                  </a:path>
                </a:pathLst>
              </a:custGeom>
              <a:gradFill flip="none" rotWithShape="1">
                <a:gsLst>
                  <a:gs pos="0">
                    <a:srgbClr val="FFC000"/>
                  </a:gs>
                  <a:gs pos="38000">
                    <a:srgbClr val="FFFF99"/>
                  </a:gs>
                  <a:gs pos="73000">
                    <a:srgbClr val="FFC000"/>
                  </a:gs>
                </a:gsLst>
                <a:lin ang="900000" scaled="0"/>
                <a:tileRect/>
              </a:gradFill>
              <a:ln>
                <a:noFill/>
              </a:ln>
              <a:effectLst/>
              <a:scene3d>
                <a:camera prst="orthographicFront"/>
                <a:lightRig rig="threePt" dir="t"/>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40" name="Полилиния 39"/>
              <p:cNvSpPr/>
              <p:nvPr/>
            </p:nvSpPr>
            <p:spPr>
              <a:xfrm flipH="1" flipV="1">
                <a:off x="2714612" y="1714488"/>
                <a:ext cx="1132609" cy="1031712"/>
              </a:xfrm>
              <a:custGeom>
                <a:avLst/>
                <a:gdLst>
                  <a:gd name="connsiteX0" fmla="*/ 0 w 1132609"/>
                  <a:gd name="connsiteY0" fmla="*/ 820881 h 883227"/>
                  <a:gd name="connsiteX1" fmla="*/ 207818 w 1132609"/>
                  <a:gd name="connsiteY1" fmla="*/ 0 h 883227"/>
                  <a:gd name="connsiteX2" fmla="*/ 1132609 w 1132609"/>
                  <a:gd name="connsiteY2" fmla="*/ 83127 h 883227"/>
                  <a:gd name="connsiteX3" fmla="*/ 883227 w 1132609"/>
                  <a:gd name="connsiteY3" fmla="*/ 883227 h 883227"/>
                  <a:gd name="connsiteX4" fmla="*/ 0 w 1132609"/>
                  <a:gd name="connsiteY4" fmla="*/ 820881 h 883227"/>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 name="connsiteX0" fmla="*/ 0 w 1132609"/>
                  <a:gd name="connsiteY0" fmla="*/ 969366 h 1031712"/>
                  <a:gd name="connsiteX1" fmla="*/ 207818 w 1132609"/>
                  <a:gd name="connsiteY1" fmla="*/ 148485 h 1031712"/>
                  <a:gd name="connsiteX2" fmla="*/ 1132609 w 1132609"/>
                  <a:gd name="connsiteY2" fmla="*/ 231612 h 1031712"/>
                  <a:gd name="connsiteX3" fmla="*/ 883227 w 1132609"/>
                  <a:gd name="connsiteY3" fmla="*/ 1031712 h 1031712"/>
                  <a:gd name="connsiteX4" fmla="*/ 0 w 1132609"/>
                  <a:gd name="connsiteY4" fmla="*/ 969366 h 10317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2609" h="1031712">
                    <a:moveTo>
                      <a:pt x="0" y="969366"/>
                    </a:moveTo>
                    <a:lnTo>
                      <a:pt x="207818" y="148485"/>
                    </a:lnTo>
                    <a:cubicBezTo>
                      <a:pt x="491405" y="74902"/>
                      <a:pt x="886690" y="0"/>
                      <a:pt x="1132609" y="231612"/>
                    </a:cubicBezTo>
                    <a:lnTo>
                      <a:pt x="883227" y="1031712"/>
                    </a:lnTo>
                    <a:cubicBezTo>
                      <a:pt x="636877" y="935609"/>
                      <a:pt x="316493" y="862872"/>
                      <a:pt x="0" y="969366"/>
                    </a:cubicBezTo>
                    <a:close/>
                  </a:path>
                </a:pathLst>
              </a:custGeom>
              <a:gradFill flip="none" rotWithShape="1">
                <a:gsLst>
                  <a:gs pos="0">
                    <a:srgbClr val="006600"/>
                  </a:gs>
                  <a:gs pos="38000">
                    <a:schemeClr val="accent3">
                      <a:lumMod val="60000"/>
                      <a:lumOff val="40000"/>
                    </a:schemeClr>
                  </a:gs>
                  <a:gs pos="73000">
                    <a:srgbClr val="008000"/>
                  </a:gs>
                </a:gsLst>
                <a:lin ang="900000" scaled="0"/>
                <a:tileRect/>
              </a:gradFill>
              <a:ln>
                <a:noFill/>
              </a:ln>
              <a:effectLst/>
              <a:scene3d>
                <a:camera prst="orthographicFront"/>
                <a:lightRig rig="threePt" dir="t"/>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grpSp>
      </p:grpSp>
      <p:pic>
        <p:nvPicPr>
          <p:cNvPr id="30731" name="Picture 4" descr="C:\Documents and Settings\Admin\Рабочий стол\paperclip.png"/>
          <p:cNvPicPr>
            <a:picLocks noChangeAspect="1" noChangeArrowheads="1"/>
          </p:cNvPicPr>
          <p:nvPr/>
        </p:nvPicPr>
        <p:blipFill>
          <a:blip r:embed="rId4"/>
          <a:srcRect/>
          <a:stretch>
            <a:fillRect/>
          </a:stretch>
        </p:blipFill>
        <p:spPr bwMode="auto">
          <a:xfrm>
            <a:off x="71438" y="71438"/>
            <a:ext cx="214312" cy="371475"/>
          </a:xfrm>
          <a:prstGeom prst="rect">
            <a:avLst/>
          </a:prstGeom>
          <a:noFill/>
          <a:ln w="9525">
            <a:noFill/>
            <a:miter lim="800000"/>
            <a:headEnd/>
            <a:tailEnd/>
          </a:ln>
        </p:spPr>
      </p:pic>
      <p:sp>
        <p:nvSpPr>
          <p:cNvPr id="43" name="Прямоугольник 42"/>
          <p:cNvSpPr/>
          <p:nvPr/>
        </p:nvSpPr>
        <p:spPr>
          <a:xfrm>
            <a:off x="857224" y="6357958"/>
            <a:ext cx="7286676" cy="500042"/>
          </a:xfrm>
          <a:prstGeom prst="rect">
            <a:avLst/>
          </a:prstGeom>
          <a:solidFill>
            <a:schemeClr val="bg1">
              <a:alpha val="28000"/>
            </a:schemeClr>
          </a:solidFill>
          <a:ln>
            <a:noFill/>
          </a:ln>
          <a:scene3d>
            <a:camera prst="orthographicFront"/>
            <a:lightRig rig="threePt" dir="t"/>
          </a:scene3d>
          <a:sp3d>
            <a:bevelT w="82550" h="571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b="1" dirty="0"/>
              <a:t>Информация с сайта  </a:t>
            </a:r>
            <a:r>
              <a:rPr lang="arn-CL" b="1" dirty="0"/>
              <a:t>http://ru.wikipedia.org/wiki/R136a1</a:t>
            </a:r>
            <a:endParaRPr lang="ru-RU" b="1" dirty="0"/>
          </a:p>
        </p:txBody>
      </p:sp>
      <p:sp>
        <p:nvSpPr>
          <p:cNvPr id="28" name="Прямоугольник 27"/>
          <p:cNvSpPr/>
          <p:nvPr/>
        </p:nvSpPr>
        <p:spPr>
          <a:xfrm>
            <a:off x="4857752" y="857232"/>
            <a:ext cx="4000528" cy="5286412"/>
          </a:xfrm>
          <a:prstGeom prst="rect">
            <a:avLst/>
          </a:prstGeom>
          <a:solidFill>
            <a:schemeClr val="tx1">
              <a:alpha val="68000"/>
            </a:schemeClr>
          </a:solidFill>
          <a:effectLst>
            <a:glow rad="139700">
              <a:schemeClr val="accent5">
                <a:satMod val="175000"/>
                <a:alpha val="40000"/>
              </a:schemeClr>
            </a:glow>
          </a:effectLst>
          <a:scene3d>
            <a:camera prst="orthographicFront"/>
            <a:lightRig rig="sunrise" dir="t"/>
          </a:scene3d>
          <a:sp3d prstMaterial="metal">
            <a:bevelT w="228600" h="114300" prst="slop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2400" dirty="0"/>
              <a:t>В скоплении R136 ученые обнаружили звезду, получившую обозначение </a:t>
            </a:r>
            <a:r>
              <a:rPr lang="ru-RU" sz="2400" dirty="0">
                <a:solidFill>
                  <a:srgbClr val="FFC000"/>
                </a:solidFill>
              </a:rPr>
              <a:t>R136a1</a:t>
            </a:r>
            <a:r>
              <a:rPr lang="ru-RU" sz="2400" dirty="0"/>
              <a:t>, с текущей массой около 265 солнечных масс. Исследователи подсчитали, что масса  R136a1 при рождении составляла более  320 масс нашего Солнца. Эта звезда имеет температуру около 40000 К и светимость  в 10 миллионов раз больше солнечной.</a:t>
            </a:r>
            <a:endParaRPr lang="ru-RU" sz="2400" dirty="0"/>
          </a:p>
        </p:txBody>
      </p:sp>
      <p:pic>
        <p:nvPicPr>
          <p:cNvPr id="30736" name="Рисунок 24"/>
          <p:cNvPicPr>
            <a:picLocks noChangeAspect="1" noChangeArrowheads="1"/>
          </p:cNvPicPr>
          <p:nvPr/>
        </p:nvPicPr>
        <p:blipFill>
          <a:blip r:embed="rId5"/>
          <a:srcRect/>
          <a:stretch>
            <a:fillRect/>
          </a:stretch>
        </p:blipFill>
        <p:spPr bwMode="auto">
          <a:xfrm>
            <a:off x="285750" y="857250"/>
            <a:ext cx="4357688" cy="4156075"/>
          </a:xfrm>
          <a:prstGeom prst="rect">
            <a:avLst/>
          </a:prstGeom>
          <a:noFill/>
          <a:ln w="9525">
            <a:noFill/>
            <a:miter lim="800000"/>
            <a:headEnd/>
            <a:tailEnd/>
          </a:ln>
        </p:spPr>
      </p:pic>
      <p:pic>
        <p:nvPicPr>
          <p:cNvPr id="27" name="Прямоугольник 26"/>
          <p:cNvPicPr>
            <a:picLocks noChangeArrowheads="1"/>
          </p:cNvPicPr>
          <p:nvPr/>
        </p:nvPicPr>
        <p:blipFill>
          <a:blip r:embed="rId6"/>
          <a:srcRect/>
          <a:stretch>
            <a:fillRect/>
          </a:stretch>
        </p:blipFill>
        <p:spPr bwMode="auto">
          <a:xfrm>
            <a:off x="244475" y="4492625"/>
            <a:ext cx="4613275" cy="1493838"/>
          </a:xfrm>
          <a:prstGeom prst="rect">
            <a:avLst/>
          </a:prstGeom>
          <a:noFill/>
        </p:spPr>
      </p:pic>
    </p:spTree>
  </p:cSld>
  <p:clrMapOvr>
    <a:masterClrMapping/>
  </p:clrMapOvr>
  <p:transition advTm="10000"/>
  <p:timing>
    <p:tnLst>
      <p:par>
        <p:cTn id="1" dur="indefinite" restart="never" nodeType="tmRoot"/>
      </p:par>
    </p:tnLst>
  </p:timing>
</p:sld>
</file>

<file path=ppt/theme/theme1.xml><?xml version="1.0" encoding="utf-8"?>
<a:theme xmlns:a="http://schemas.openxmlformats.org/drawingml/2006/main" name="CSC(2)">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CSC(2)</Template>
  <TotalTime>698</TotalTime>
  <Words>230</Words>
  <Application>Microsoft Office PowerPoint</Application>
  <PresentationFormat>On-screen Show (4:3)</PresentationFormat>
  <Paragraphs>38</Paragraphs>
  <Slides>14</Slides>
  <Notes>13</Notes>
  <HiddenSlides>0</HiddenSlides>
  <MMClips>0</MMClips>
  <ScaleCrop>false</ScaleCrop>
  <HeadingPairs>
    <vt:vector size="6" baseType="variant">
      <vt:variant>
        <vt:lpstr>Использованные шрифты</vt:lpstr>
      </vt:variant>
      <vt:variant>
        <vt:i4>2</vt:i4>
      </vt:variant>
      <vt:variant>
        <vt:lpstr>Шаблон оформления</vt:lpstr>
      </vt:variant>
      <vt:variant>
        <vt:i4>1</vt:i4>
      </vt:variant>
      <vt:variant>
        <vt:lpstr>Заголовки слайдов</vt:lpstr>
      </vt:variant>
      <vt:variant>
        <vt:i4>14</vt:i4>
      </vt:variant>
    </vt:vector>
  </HeadingPairs>
  <TitlesOfParts>
    <vt:vector size="17" baseType="lpstr">
      <vt:lpstr>Calibri</vt:lpstr>
      <vt:lpstr>Arial</vt:lpstr>
      <vt:lpstr>CSC(2)</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vector>
  </TitlesOfParts>
  <Company>АОУНПО ПУ_52</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subject/>
  <dc:creator>мастер</dc:creator>
  <cp:keywords/>
  <dc:description/>
  <cp:lastModifiedBy>nastya.cherepneva</cp:lastModifiedBy>
  <cp:revision>81</cp:revision>
  <dcterms:created xsi:type="dcterms:W3CDTF">2010-10-12T07:59:22Z</dcterms:created>
  <dcterms:modified xsi:type="dcterms:W3CDTF">2011-03-23T10:47:20Z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TC030009187</vt:lpwstr>
  </property>
</Properties>
</file>