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4D6A-537A-466C-8DED-7B9FFF1B24B4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20F37-3D7B-4EEF-9405-8319A8BF14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805264"/>
            <a:ext cx="6192688" cy="57606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Просмотр презентации «Край родной – Якутия моя»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08720"/>
            <a:ext cx="6800800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ocuments\про Якутию\Край родной якутия моя\Изображение 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4481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003232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Дидактическая игра «Засели растения и животных по природным зонам»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юдмила\Documents\про Якутию\Край родной якутия моя\Изображение 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3"/>
            <a:ext cx="7344816" cy="489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093296"/>
            <a:ext cx="5616624" cy="4320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Якутская народная игра «Утки и ястреб»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ocuments\про Якутию\Край родной якутия моя\Изображение 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791" y="549275"/>
            <a:ext cx="6720417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165304"/>
            <a:ext cx="3096344" cy="4320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Роспись чоронов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дмила\Documents\про Якутию\Край родной якутия моя\Изображение 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712"/>
            <a:ext cx="7200800" cy="5112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949280"/>
            <a:ext cx="6912768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Исполнение национального гимна Республики Саха(Якутии)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ocuments\про Якутию\Край родной якутия моя\Изображение 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56084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Просмотр презентации «Край родной – Якутия моя»</vt:lpstr>
      <vt:lpstr>Дидактическая игра «Засели растения и животных по природным зонам»</vt:lpstr>
      <vt:lpstr>Якутская народная игра «Утки и ястреб»</vt:lpstr>
      <vt:lpstr>Роспись чоронов</vt:lpstr>
      <vt:lpstr>Исполнение национального гимна Республики Саха(Якутии)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Просмотр презентации</dc:title>
  <dc:creator>Людмила</dc:creator>
  <cp:lastModifiedBy>Людмила</cp:lastModifiedBy>
  <cp:revision>2</cp:revision>
  <dcterms:created xsi:type="dcterms:W3CDTF">2011-01-16T11:28:51Z</dcterms:created>
  <dcterms:modified xsi:type="dcterms:W3CDTF">2011-01-16T11:47:38Z</dcterms:modified>
</cp:coreProperties>
</file>