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chicken</c:v>
                </c:pt>
              </c:strCache>
            </c:strRef>
          </c:tx>
          <c:cat>
            <c:strRef>
              <c:f>Лист1!$A$2</c:f>
              <c:strCache>
                <c:ptCount val="1"/>
                <c:pt idx="0">
                  <c:v>I like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chips</c:v>
                </c:pt>
              </c:strCache>
            </c:strRef>
          </c:tx>
          <c:cat>
            <c:strRef>
              <c:f>Лист1!$A$2</c:f>
              <c:strCache>
                <c:ptCount val="1"/>
                <c:pt idx="0">
                  <c:v>I like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7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ossenian pies</c:v>
                </c:pt>
              </c:strCache>
            </c:strRef>
          </c:tx>
          <c:cat>
            <c:strRef>
              <c:f>Лист1!$A$2</c:f>
              <c:strCache>
                <c:ptCount val="1"/>
                <c:pt idx="0">
                  <c:v>I like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9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borscht</c:v>
                </c:pt>
              </c:strCache>
            </c:strRef>
          </c:tx>
          <c:cat>
            <c:strRef>
              <c:f>Лист1!$A$2</c:f>
              <c:strCache>
                <c:ptCount val="1"/>
                <c:pt idx="0">
                  <c:v>I like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pelmeni</c:v>
                </c:pt>
              </c:strCache>
            </c:strRef>
          </c:tx>
          <c:cat>
            <c:strRef>
              <c:f>Лист1!$A$2</c:f>
              <c:strCache>
                <c:ptCount val="1"/>
                <c:pt idx="0">
                  <c:v>I like</c:v>
                </c:pt>
              </c:strCache>
            </c:strRef>
          </c:cat>
          <c:val>
            <c:numRef>
              <c:f>Лист1!$F$2</c:f>
              <c:numCache>
                <c:formatCode>General</c:formatCode>
                <c:ptCount val="1"/>
                <c:pt idx="0">
                  <c:v>8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pizza</c:v>
                </c:pt>
              </c:strCache>
            </c:strRef>
          </c:tx>
          <c:cat>
            <c:strRef>
              <c:f>Лист1!$A$2</c:f>
              <c:strCache>
                <c:ptCount val="1"/>
                <c:pt idx="0">
                  <c:v>I like</c:v>
                </c:pt>
              </c:strCache>
            </c:strRef>
          </c:cat>
          <c:val>
            <c:numRef>
              <c:f>Лист1!$G$2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hamburgers</c:v>
                </c:pt>
              </c:strCache>
            </c:strRef>
          </c:tx>
          <c:cat>
            <c:strRef>
              <c:f>Лист1!$A$2</c:f>
              <c:strCache>
                <c:ptCount val="1"/>
                <c:pt idx="0">
                  <c:v>I like</c:v>
                </c:pt>
              </c:strCache>
            </c:strRef>
          </c:cat>
          <c:val>
            <c:numRef>
              <c:f>Лист1!$H$2</c:f>
              <c:numCache>
                <c:formatCode>General</c:formatCode>
                <c:ptCount val="1"/>
                <c:pt idx="0">
                  <c:v>7</c:v>
                </c:pt>
              </c:numCache>
            </c:numRef>
          </c:val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fish</c:v>
                </c:pt>
              </c:strCache>
            </c:strRef>
          </c:tx>
          <c:cat>
            <c:strRef>
              <c:f>Лист1!$A$2</c:f>
              <c:strCache>
                <c:ptCount val="1"/>
                <c:pt idx="0">
                  <c:v>I like</c:v>
                </c:pt>
              </c:strCache>
            </c:strRef>
          </c:cat>
          <c:val>
            <c:numRef>
              <c:f>Лист1!$I$2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</c:ser>
        <c:axId val="106677760"/>
        <c:axId val="106679680"/>
      </c:barChart>
      <c:catAx>
        <c:axId val="106677760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sz="2800">
                <a:latin typeface="+mn-lt"/>
                <a:cs typeface="FrankRuehl" pitchFamily="34" charset="-79"/>
              </a:defRPr>
            </a:pPr>
            <a:endParaRPr lang="ru-RU"/>
          </a:p>
        </c:txPr>
        <c:crossAx val="106679680"/>
        <c:crosses val="autoZero"/>
        <c:auto val="1"/>
        <c:lblAlgn val="ctr"/>
        <c:lblOffset val="100"/>
      </c:catAx>
      <c:valAx>
        <c:axId val="106679680"/>
        <c:scaling>
          <c:orientation val="minMax"/>
        </c:scaling>
        <c:axPos val="b"/>
        <c:majorGridlines/>
        <c:numFmt formatCode="General" sourceLinked="1"/>
        <c:tickLblPos val="nextTo"/>
        <c:crossAx val="106677760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2800"/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1/30/2011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1/30/2011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1/30/2011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1/30/2011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1/30/2011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1/30/2011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1/30/2011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1/30/2011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1/30/2011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1/30/2011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1/30/2011</a:t>
            </a:fld>
            <a:endParaRPr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1/30/2011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dirty="0" smtClean="0">
                <a:solidFill>
                  <a:srgbClr val="FFFF00"/>
                </a:solidFill>
                <a:latin typeface="Franklin Gothic Book" pitchFamily="34" charset="0"/>
                <a:ea typeface="Times New Roman" pitchFamily="18" charset="0"/>
                <a:cs typeface="Minion-Regular"/>
              </a:rPr>
              <a:t>С</a:t>
            </a:r>
            <a:r>
              <a:rPr lang="en-GB" sz="6000" dirty="0" smtClean="0">
                <a:solidFill>
                  <a:srgbClr val="FFFF00"/>
                </a:solidFill>
                <a:latin typeface="Franklin Gothic Book" pitchFamily="34" charset="0"/>
                <a:ea typeface="Times New Roman" pitchFamily="18" charset="0"/>
                <a:cs typeface="Minion-Regular"/>
              </a:rPr>
              <a:t>lass survey</a:t>
            </a:r>
            <a:endParaRPr lang="ru-RU" sz="6000" dirty="0">
              <a:solidFill>
                <a:srgbClr val="FFFF00"/>
              </a:solidFill>
              <a:latin typeface="Franklin Gothic Book" pitchFamily="34" charset="0"/>
            </a:endParaRPr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609600" y="1905000"/>
          <a:ext cx="81534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0</TotalTime>
  <Words>3</Words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Модульная</vt:lpstr>
      <vt:lpstr>Сlass survey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Сlass survey</dc:title>
  <dc:creator>марина</dc:creator>
  <cp:lastModifiedBy>марина</cp:lastModifiedBy>
  <cp:revision>1</cp:revision>
  <dcterms:created xsi:type="dcterms:W3CDTF">2011-01-30T19:56:21Z</dcterms:created>
  <dcterms:modified xsi:type="dcterms:W3CDTF">2011-01-30T20:05:01Z</dcterms:modified>
</cp:coreProperties>
</file>