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1"/>
  </p:notesMasterIdLst>
  <p:sldIdLst>
    <p:sldId id="256" r:id="rId2"/>
    <p:sldId id="273" r:id="rId3"/>
    <p:sldId id="288" r:id="rId4"/>
    <p:sldId id="289" r:id="rId5"/>
    <p:sldId id="290" r:id="rId6"/>
    <p:sldId id="274" r:id="rId7"/>
    <p:sldId id="277" r:id="rId8"/>
    <p:sldId id="280" r:id="rId9"/>
    <p:sldId id="279" r:id="rId10"/>
    <p:sldId id="287" r:id="rId11"/>
    <p:sldId id="291" r:id="rId12"/>
    <p:sldId id="281" r:id="rId13"/>
    <p:sldId id="292" r:id="rId14"/>
    <p:sldId id="293" r:id="rId15"/>
    <p:sldId id="294" r:id="rId16"/>
    <p:sldId id="295" r:id="rId17"/>
    <p:sldId id="285" r:id="rId18"/>
    <p:sldId id="296" r:id="rId19"/>
    <p:sldId id="297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EA9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90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CA024B5-BB28-44AD-90C3-FA170B4E7D4C}" type="datetimeFigureOut">
              <a:rPr lang="ru-RU"/>
              <a:pPr>
                <a:defRPr/>
              </a:pPr>
              <a:t>19.03.2011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9F7F1C5-C011-4784-AAD9-911798CF0F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E5EA827-0D8B-4D52-B8A9-8FBD2A453643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7399B05F-A603-4EAC-8C0B-5BF0A2B31C12}" type="datetimeFigureOut">
              <a:rPr lang="ru-RU"/>
              <a:pPr>
                <a:defRPr/>
              </a:pPr>
              <a:t>19.03.2011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3402670-8067-454C-9B26-679B8AB804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89A62-6B64-4CA5-B124-8A921486234B}" type="datetimeFigureOut">
              <a:rPr lang="ru-RU"/>
              <a:pPr>
                <a:defRPr/>
              </a:pPr>
              <a:t>19.03.2011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266E7-BA01-4AAC-A61F-1E5E7AFEE8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352EF-34C7-47AF-8FFF-857370E5D210}" type="datetimeFigureOut">
              <a:rPr lang="ru-RU"/>
              <a:pPr>
                <a:defRPr/>
              </a:pPr>
              <a:t>19.03.2011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4BD18-68CA-4455-9CBE-A09F385CF0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B3693-F6EA-4F28-91C5-27A4CFE6781D}" type="datetimeFigureOut">
              <a:rPr lang="ru-RU"/>
              <a:pPr>
                <a:defRPr/>
              </a:pPr>
              <a:t>19.03.2011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09CDC-DDDD-4E50-BA0C-DD65E2A4BA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6A7CE-1CB4-415E-84C2-B3CFFB09B24E}" type="datetimeFigureOut">
              <a:rPr lang="ru-RU"/>
              <a:pPr>
                <a:defRPr/>
              </a:pPr>
              <a:t>19.03.2011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4BAAF-9CFD-4191-8EFD-A391BB0DA3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BAD8A-E4C4-4940-BCB4-1DCDD286EFBE}" type="datetimeFigureOut">
              <a:rPr lang="ru-RU"/>
              <a:pPr>
                <a:defRPr/>
              </a:pPr>
              <a:t>19.03.2011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219E7-CDC9-4F11-8930-AF09979F70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141C9-7F55-4B1B-9C7B-C05F221968A7}" type="datetimeFigureOut">
              <a:rPr lang="ru-RU"/>
              <a:pPr>
                <a:defRPr/>
              </a:pPr>
              <a:t>19.03.2011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3A91B911-47D8-46A1-A766-95CB5AFD63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7935F-1F47-4C26-9C2F-29C120FE097A}" type="datetimeFigureOut">
              <a:rPr lang="ru-RU"/>
              <a:pPr>
                <a:defRPr/>
              </a:pPr>
              <a:t>19.03.2011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F1B3D-152A-4B51-8AF4-80DE9FD1AB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ECC06-C4E0-4292-B3B0-FA3BDFB97A31}" type="datetimeFigureOut">
              <a:rPr lang="ru-RU"/>
              <a:pPr>
                <a:defRPr/>
              </a:pPr>
              <a:t>19.03.2011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8B1E5-DA81-44C4-B404-D015F093DD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5447BB28-7C8D-4DBB-AF95-2871DB884B88}" type="datetimeFigureOut">
              <a:rPr lang="ru-RU"/>
              <a:pPr>
                <a:defRPr/>
              </a:pPr>
              <a:t>19.03.2011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040D0653-A4AE-4211-8ECA-60E789CB6F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0D35D5E9-2396-4323-9566-DF5AF60F97CF}" type="datetimeFigureOut">
              <a:rPr lang="ru-RU"/>
              <a:pPr>
                <a:defRPr/>
              </a:pPr>
              <a:t>19.03.2011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6B8CC213-F3D4-4341-9599-57F5E79149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12D273-147E-49C9-B0D9-114BAF86BB6C}" type="datetimeFigureOut">
              <a:rPr lang="ru-RU"/>
              <a:pPr>
                <a:defRPr/>
              </a:pPr>
              <a:t>19.03.2011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6FF525-1F03-4581-8DBF-8355B385CD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0" r:id="rId4"/>
    <p:sldLayoutId id="2147483798" r:id="rId5"/>
    <p:sldLayoutId id="2147483791" r:id="rId6"/>
    <p:sldLayoutId id="2147483792" r:id="rId7"/>
    <p:sldLayoutId id="2147483799" r:id="rId8"/>
    <p:sldLayoutId id="2147483800" r:id="rId9"/>
    <p:sldLayoutId id="2147483793" r:id="rId10"/>
    <p:sldLayoutId id="2147483794" r:id="rId11"/>
  </p:sldLayoutIdLst>
  <p:txStyles>
    <p:titleStyle>
      <a:lvl1pPr marL="484188" indent="-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B75B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B75B"/>
          </a:solidFill>
          <a:latin typeface="Century Gothic" pitchFamily="34" charset="0"/>
        </a:defRPr>
      </a:lvl2pPr>
      <a:lvl3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B75B"/>
          </a:solidFill>
          <a:latin typeface="Century Gothic" pitchFamily="34" charset="0"/>
        </a:defRPr>
      </a:lvl3pPr>
      <a:lvl4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B75B"/>
          </a:solidFill>
          <a:latin typeface="Century Gothic" pitchFamily="34" charset="0"/>
        </a:defRPr>
      </a:lvl4pPr>
      <a:lvl5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B75B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B75B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B75B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B75B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B75B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F4BF8E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ti-66.ru/assets/images/forparents/homeeduc/Academia/zifry.jpg" TargetMode="External"/><Relationship Id="rId7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Содержимое 23" descr="М2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226550" cy="6919913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43042" y="785794"/>
            <a:ext cx="6215106" cy="5429288"/>
          </a:xfrm>
        </p:spPr>
        <p:txBody>
          <a:bodyPr/>
          <a:lstStyle/>
          <a:p>
            <a:pPr indent="0" algn="ctr"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bg1"/>
                </a:solidFill>
              </a:rPr>
              <a:t>ГОУ ЦО №1485</a:t>
            </a:r>
            <a:r>
              <a:rPr lang="ru-RU" sz="44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60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sz="60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6700" dirty="0" smtClean="0">
                <a:solidFill>
                  <a:srgbClr val="00B050"/>
                </a:solidFill>
              </a:rPr>
              <a:t>Неделя</a:t>
            </a:r>
            <a:r>
              <a:rPr lang="ru-RU" sz="6700" dirty="0" smtClean="0">
                <a:solidFill>
                  <a:srgbClr val="70EA90"/>
                </a:solidFill>
              </a:rPr>
              <a:t/>
            </a:r>
            <a:br>
              <a:rPr lang="ru-RU" sz="6700" dirty="0" smtClean="0">
                <a:solidFill>
                  <a:srgbClr val="70EA90"/>
                </a:solidFill>
              </a:rPr>
            </a:br>
            <a:r>
              <a:rPr lang="ru-RU" sz="6700" dirty="0" smtClean="0">
                <a:solidFill>
                  <a:srgbClr val="70EA90"/>
                </a:solidFill>
              </a:rPr>
              <a:t> </a:t>
            </a:r>
            <a:r>
              <a:rPr lang="ru-RU" sz="6700" dirty="0" smtClean="0">
                <a:solidFill>
                  <a:srgbClr val="00B050"/>
                </a:solidFill>
              </a:rPr>
              <a:t>математики</a:t>
            </a:r>
            <a:r>
              <a:rPr lang="ru-RU" sz="6700" dirty="0" smtClean="0">
                <a:solidFill>
                  <a:srgbClr val="70EA90"/>
                </a:solidFill>
              </a:rPr>
              <a:t/>
            </a:r>
            <a:br>
              <a:rPr lang="ru-RU" sz="6700" dirty="0" smtClean="0">
                <a:solidFill>
                  <a:srgbClr val="70EA90"/>
                </a:solidFill>
              </a:rPr>
            </a:br>
            <a:endParaRPr lang="ru-RU" sz="6700" dirty="0">
              <a:solidFill>
                <a:srgbClr val="70EA90"/>
              </a:solidFill>
            </a:endParaRPr>
          </a:p>
        </p:txBody>
      </p:sp>
      <p:sp>
        <p:nvSpPr>
          <p:cNvPr id="8196" name="Содержимое 19"/>
          <p:cNvSpPr>
            <a:spLocks noGrp="1"/>
          </p:cNvSpPr>
          <p:nvPr>
            <p:ph sz="half" idx="1"/>
          </p:nvPr>
        </p:nvSpPr>
        <p:spPr>
          <a:xfrm>
            <a:off x="2700338" y="5445125"/>
            <a:ext cx="4038600" cy="195580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3600" b="1" smtClean="0">
                <a:solidFill>
                  <a:srgbClr val="00B050"/>
                </a:solidFill>
              </a:rPr>
              <a:t>Ноябрь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pPr indent="0" eaLnBrk="1" fontAlgn="auto" hangingPunct="1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4 класс</a:t>
            </a:r>
            <a:endParaRPr lang="ru-RU" sz="6000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3795" name="Содержимое 9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614863" cy="4525962"/>
          </a:xfrm>
        </p:spPr>
        <p:txBody>
          <a:bodyPr/>
          <a:lstStyle/>
          <a:p>
            <a:pPr eaLnBrk="1" hangingPunct="1"/>
            <a:r>
              <a:rPr lang="ru-RU" sz="3600" smtClean="0"/>
              <a:t>Конкурс «Математика в профессиях»</a:t>
            </a:r>
          </a:p>
          <a:p>
            <a:pPr eaLnBrk="1" hangingPunct="1"/>
            <a:r>
              <a:rPr lang="ru-RU" sz="3600" smtClean="0"/>
              <a:t>Школьный тур олимпиады.</a:t>
            </a:r>
          </a:p>
          <a:p>
            <a:pPr eaLnBrk="1" hangingPunct="1"/>
            <a:r>
              <a:rPr lang="ru-RU" sz="3600" smtClean="0"/>
              <a:t>Математический бой.</a:t>
            </a:r>
          </a:p>
        </p:txBody>
      </p:sp>
      <p:pic>
        <p:nvPicPr>
          <p:cNvPr id="33796" name="Содержимое 11" descr="М2.jpe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86438" y="3790950"/>
            <a:ext cx="3357562" cy="3067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356100" cy="658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06875" y="0"/>
            <a:ext cx="4937125" cy="658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Содержимое 6" descr="М21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000875" y="5243513"/>
            <a:ext cx="2143125" cy="1614487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32614"/>
          </a:xfrm>
        </p:spPr>
        <p:txBody>
          <a:bodyPr>
            <a:noAutofit/>
          </a:bodyPr>
          <a:lstStyle/>
          <a:p>
            <a:pPr indent="0" algn="ctr"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Победители олимпиады</a:t>
            </a:r>
            <a:endParaRPr lang="ru-RU" sz="5400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357313"/>
            <a:ext cx="8604250" cy="550068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4000" b="1" dirty="0" smtClean="0">
                <a:solidFill>
                  <a:srgbClr val="FFC000"/>
                </a:solidFill>
              </a:rPr>
              <a:t>1 место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000" dirty="0" smtClean="0"/>
              <a:t>Деева Александра   4 «А»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000" b="1" dirty="0" smtClean="0">
                <a:solidFill>
                  <a:srgbClr val="FFC000"/>
                </a:solidFill>
              </a:rPr>
              <a:t>2 место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000" dirty="0" smtClean="0"/>
              <a:t>Денисова Ольга  4 «А»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000" b="1" dirty="0" smtClean="0">
                <a:solidFill>
                  <a:srgbClr val="FFC000"/>
                </a:solidFill>
              </a:rPr>
              <a:t>3 место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000" dirty="0" err="1" smtClean="0"/>
              <a:t>Стрельчик</a:t>
            </a:r>
            <a:r>
              <a:rPr lang="ru-RU" sz="4000" dirty="0" smtClean="0"/>
              <a:t> Роман 4 «А»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4463" y="144463"/>
            <a:ext cx="8951912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4463" y="144463"/>
            <a:ext cx="8951912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4463" y="144463"/>
            <a:ext cx="8999537" cy="674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4463" y="144463"/>
            <a:ext cx="8999537" cy="674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Содержимое 6" descr="М21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000875" y="5243513"/>
            <a:ext cx="2143125" cy="1614487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>
            <a:noAutofit/>
          </a:bodyPr>
          <a:lstStyle/>
          <a:p>
            <a:pPr indent="0" algn="ctr"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Победители  окружной олимпиады</a:t>
            </a:r>
            <a:endParaRPr lang="ru-RU" sz="5400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43012" name="Содержимое 4"/>
          <p:cNvSpPr>
            <a:spLocks noGrp="1"/>
          </p:cNvSpPr>
          <p:nvPr>
            <p:ph sz="half" idx="1"/>
          </p:nvPr>
        </p:nvSpPr>
        <p:spPr>
          <a:xfrm>
            <a:off x="0" y="1916832"/>
            <a:ext cx="8604250" cy="4941168"/>
          </a:xfrm>
        </p:spPr>
        <p:txBody>
          <a:bodyPr/>
          <a:lstStyle/>
          <a:p>
            <a:pPr algn="ctr" eaLnBrk="1" hangingPunct="1">
              <a:buNone/>
            </a:pPr>
            <a:r>
              <a:rPr lang="ru-RU" sz="4400" b="1" dirty="0" smtClean="0">
                <a:solidFill>
                  <a:srgbClr val="FFC000"/>
                </a:solidFill>
              </a:rPr>
              <a:t>2 место</a:t>
            </a:r>
          </a:p>
          <a:p>
            <a:pPr eaLnBrk="1" hangingPunct="1">
              <a:buNone/>
            </a:pPr>
            <a:r>
              <a:rPr lang="ru-RU" sz="4400" dirty="0" smtClean="0"/>
              <a:t>Деева Александра   4 «А»</a:t>
            </a:r>
          </a:p>
          <a:p>
            <a:pPr eaLnBrk="1" hangingPunct="1">
              <a:buNone/>
            </a:pPr>
            <a:r>
              <a:rPr lang="ru-RU" sz="4400" dirty="0" smtClean="0"/>
              <a:t>Сафонов Николай   4 «А»</a:t>
            </a:r>
          </a:p>
          <a:p>
            <a:pPr eaLnBrk="1" hangingPunct="1">
              <a:buNone/>
            </a:pPr>
            <a:endParaRPr lang="ru-RU" sz="4400" dirty="0" smtClean="0"/>
          </a:p>
          <a:p>
            <a:pPr eaLnBrk="1" hangingPunct="1">
              <a:buNone/>
            </a:pPr>
            <a:endParaRPr lang="ru-RU" sz="4400" dirty="0" smtClean="0"/>
          </a:p>
          <a:p>
            <a:pPr algn="ctr" eaLnBrk="1" hangingPunct="1">
              <a:buNone/>
            </a:pPr>
            <a:r>
              <a:rPr lang="ru-RU" sz="4400" b="1" i="1" dirty="0" smtClean="0">
                <a:solidFill>
                  <a:srgbClr val="FF0000"/>
                </a:solidFill>
              </a:rPr>
              <a:t>М О Л О Д Ц Ы  !!!</a:t>
            </a:r>
          </a:p>
          <a:p>
            <a:pPr eaLnBrk="1" hangingPunct="1">
              <a:buNone/>
            </a:pPr>
            <a:endParaRPr lang="ru-RU" sz="4400" dirty="0" smtClean="0"/>
          </a:p>
          <a:p>
            <a:pPr algn="ctr" eaLnBrk="1" hangingPunct="1">
              <a:buNone/>
            </a:pPr>
            <a:endParaRPr lang="ru-RU" sz="4400" dirty="0" smtClean="0"/>
          </a:p>
          <a:p>
            <a:pPr eaLnBrk="1" hangingPunct="1">
              <a:buNone/>
            </a:pPr>
            <a:endParaRPr lang="ru-RU" sz="4400" dirty="0" smtClean="0"/>
          </a:p>
          <a:p>
            <a:pPr eaLnBrk="1" hangingPunct="1">
              <a:buNone/>
            </a:pPr>
            <a:endParaRPr lang="ru-RU" sz="4800" dirty="0" smtClean="0"/>
          </a:p>
          <a:p>
            <a:pPr eaLnBrk="1" hangingPunct="1">
              <a:buFont typeface="Wingdings 2" pitchFamily="18" charset="2"/>
              <a:buNone/>
            </a:pPr>
            <a:endParaRPr lang="ru-RU" sz="4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430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30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642918"/>
            <a:ext cx="6357982" cy="1569660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Победители конкурса</a:t>
            </a:r>
          </a:p>
          <a:p>
            <a:pPr algn="ctr">
              <a:defRPr/>
            </a:pPr>
            <a:r>
              <a:rPr lang="ru-RU" sz="3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«Математический бой»</a:t>
            </a:r>
          </a:p>
          <a:p>
            <a:pPr algn="ctr">
              <a:defRPr/>
            </a:pPr>
            <a:r>
              <a:rPr lang="ru-RU" sz="3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 4-х классах</a:t>
            </a:r>
          </a:p>
        </p:txBody>
      </p:sp>
      <p:sp>
        <p:nvSpPr>
          <p:cNvPr id="44035" name="Rectangle 1"/>
          <p:cNvSpPr>
            <a:spLocks noChangeArrowheads="1"/>
          </p:cNvSpPr>
          <p:nvPr/>
        </p:nvSpPr>
        <p:spPr bwMode="auto">
          <a:xfrm>
            <a:off x="1214438" y="2357438"/>
            <a:ext cx="7643812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I</a:t>
            </a:r>
            <a:r>
              <a:rPr lang="ru-RU" sz="28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место                  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II </a:t>
            </a:r>
            <a:r>
              <a:rPr lang="ru-RU" sz="28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место                 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III </a:t>
            </a:r>
            <a:r>
              <a:rPr lang="ru-RU" sz="28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место</a:t>
            </a:r>
          </a:p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4 «А»                       4 «Б»                      4 «В»</a:t>
            </a:r>
            <a:endParaRPr lang="ru-RU" sz="2800" b="1">
              <a:solidFill>
                <a:srgbClr val="7030A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endParaRPr lang="ru-RU" sz="90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8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endParaRPr lang="ru-RU" sz="2800" b="1">
              <a:solidFill>
                <a:srgbClr val="7030A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2800" b="1">
              <a:solidFill>
                <a:srgbClr val="7030A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900">
              <a:cs typeface="Calibri" pitchFamily="34" charset="0"/>
            </a:endParaRPr>
          </a:p>
          <a:p>
            <a:pPr eaLnBrk="0" hangingPunct="0">
              <a:buFont typeface="Arial" charset="0"/>
              <a:buChar char="•"/>
            </a:pPr>
            <a:r>
              <a:rPr lang="ru-RU" sz="2800" b="1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    </a:t>
            </a:r>
            <a:endParaRPr lang="ru-RU">
              <a:cs typeface="Calibri" pitchFamily="34" charset="0"/>
            </a:endParaRPr>
          </a:p>
        </p:txBody>
      </p:sp>
      <p:sp>
        <p:nvSpPr>
          <p:cNvPr id="9" name="Загнутый угол 8"/>
          <p:cNvSpPr/>
          <p:nvPr/>
        </p:nvSpPr>
        <p:spPr>
          <a:xfrm flipH="1">
            <a:off x="428625" y="3643313"/>
            <a:ext cx="2714625" cy="2500312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Деева Александра </a:t>
            </a:r>
          </a:p>
          <a:p>
            <a:pPr>
              <a:defRPr/>
            </a:pPr>
            <a:r>
              <a:rPr lang="ru-RU" sz="2400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Милютина Лера</a:t>
            </a:r>
          </a:p>
          <a:p>
            <a:pPr>
              <a:defRPr/>
            </a:pPr>
            <a:r>
              <a:rPr lang="ru-RU" sz="2400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Серов Иван</a:t>
            </a:r>
          </a:p>
          <a:p>
            <a:pPr>
              <a:defRPr/>
            </a:pPr>
            <a:r>
              <a:rPr lang="ru-RU" sz="2400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Сафонов Коля</a:t>
            </a:r>
          </a:p>
          <a:p>
            <a:pPr>
              <a:defRPr/>
            </a:pPr>
            <a:r>
              <a:rPr lang="ru-RU" sz="2400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Кузнецов </a:t>
            </a:r>
            <a:r>
              <a:rPr lang="ru-RU" sz="2400" b="1" dirty="0" err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Арсен</a:t>
            </a:r>
            <a:r>
              <a:rPr lang="ru-RU" sz="2400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</a:t>
            </a:r>
          </a:p>
        </p:txBody>
      </p:sp>
      <p:sp>
        <p:nvSpPr>
          <p:cNvPr id="11" name="Загнутый угол 10"/>
          <p:cNvSpPr/>
          <p:nvPr/>
        </p:nvSpPr>
        <p:spPr>
          <a:xfrm>
            <a:off x="3286125" y="3643313"/>
            <a:ext cx="2571750" cy="2500312"/>
          </a:xfrm>
          <a:prstGeom prst="foldedCorner">
            <a:avLst/>
          </a:prstGeom>
          <a:solidFill>
            <a:srgbClr val="39FFC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038" name="Rectangle 1"/>
          <p:cNvSpPr>
            <a:spLocks noChangeArrowheads="1"/>
          </p:cNvSpPr>
          <p:nvPr/>
        </p:nvSpPr>
        <p:spPr bwMode="auto">
          <a:xfrm>
            <a:off x="3286125" y="3531128"/>
            <a:ext cx="300037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400" b="1" dirty="0" err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Файнгольд</a:t>
            </a:r>
            <a:r>
              <a:rPr lang="ru-RU" sz="2400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Белла</a:t>
            </a:r>
            <a:endParaRPr lang="ru-RU" sz="24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400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Ларина Вера</a:t>
            </a:r>
            <a:endParaRPr lang="ru-RU" sz="2400" dirty="0">
              <a:ea typeface="Calibri" pitchFamily="34" charset="0"/>
            </a:endParaRPr>
          </a:p>
          <a:p>
            <a:pPr eaLnBrk="0" hangingPunct="0"/>
            <a:r>
              <a:rPr lang="ru-RU" sz="2400" b="1" dirty="0" err="1">
                <a:solidFill>
                  <a:srgbClr val="7030A0"/>
                </a:solidFill>
                <a:latin typeface="Calibri" pitchFamily="34" charset="0"/>
                <a:ea typeface="Calibri" pitchFamily="34" charset="0"/>
              </a:rPr>
              <a:t>Солоухон</a:t>
            </a:r>
            <a:r>
              <a:rPr lang="ru-RU" sz="2400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</a:rPr>
              <a:t> Иван</a:t>
            </a:r>
            <a:endParaRPr lang="ru-RU" sz="2400" b="1" dirty="0">
              <a:solidFill>
                <a:srgbClr val="7030A0"/>
              </a:solidFill>
              <a:ea typeface="Calibri" pitchFamily="34" charset="0"/>
            </a:endParaRPr>
          </a:p>
          <a:p>
            <a:pPr eaLnBrk="0" hangingPunct="0"/>
            <a:r>
              <a:rPr lang="ru-RU" sz="2400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Шестаков </a:t>
            </a:r>
            <a:r>
              <a:rPr lang="ru-RU" sz="2400" b="1" dirty="0" smtClean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Виктор</a:t>
            </a:r>
          </a:p>
          <a:p>
            <a:pPr eaLnBrk="0" hangingPunct="0"/>
            <a:r>
              <a:rPr lang="ru-RU" sz="2400" b="1" dirty="0" err="1" smtClean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Елов</a:t>
            </a:r>
            <a:r>
              <a:rPr lang="ru-RU" sz="2400" b="1" dirty="0" smtClean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Юрий</a:t>
            </a:r>
            <a:r>
              <a:rPr lang="ru-RU" sz="24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endParaRPr lang="ru-RU" sz="2400" b="1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13" name="Загнутый угол 12"/>
          <p:cNvSpPr/>
          <p:nvPr/>
        </p:nvSpPr>
        <p:spPr>
          <a:xfrm>
            <a:off x="6000750" y="3643313"/>
            <a:ext cx="2963738" cy="2500312"/>
          </a:xfrm>
          <a:prstGeom prst="foldedCorner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040" name="Rectangle 2"/>
          <p:cNvSpPr>
            <a:spLocks noChangeArrowheads="1"/>
          </p:cNvSpPr>
          <p:nvPr/>
        </p:nvSpPr>
        <p:spPr bwMode="auto">
          <a:xfrm>
            <a:off x="6000750" y="3530274"/>
            <a:ext cx="314325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dirty="0" err="1" smtClean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Цыкин</a:t>
            </a:r>
            <a:r>
              <a:rPr lang="ru-RU" sz="2400" b="1" dirty="0" smtClean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Алёша</a:t>
            </a:r>
            <a:endParaRPr lang="ru-RU" sz="9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400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Кравченко Мартин</a:t>
            </a:r>
            <a:endParaRPr lang="ru-RU" sz="900" dirty="0">
              <a:ea typeface="Calibri" pitchFamily="34" charset="0"/>
            </a:endParaRPr>
          </a:p>
          <a:p>
            <a:pPr eaLnBrk="0" hangingPunct="0"/>
            <a:r>
              <a:rPr lang="ru-RU" sz="2400" b="1" dirty="0" err="1">
                <a:solidFill>
                  <a:srgbClr val="7030A0"/>
                </a:solidFill>
                <a:latin typeface="Calibri" pitchFamily="34" charset="0"/>
                <a:ea typeface="Calibri" pitchFamily="34" charset="0"/>
              </a:rPr>
              <a:t>Прадхан</a:t>
            </a:r>
            <a:r>
              <a:rPr lang="ru-RU" sz="2400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</a:rPr>
              <a:t> Маша</a:t>
            </a:r>
            <a:endParaRPr lang="ru-RU" sz="900" dirty="0">
              <a:ea typeface="Calibri" pitchFamily="34" charset="0"/>
            </a:endParaRPr>
          </a:p>
          <a:p>
            <a:pPr eaLnBrk="0" hangingPunct="0"/>
            <a:r>
              <a:rPr lang="ru-RU" sz="2400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</a:rPr>
              <a:t> </a:t>
            </a:r>
            <a:r>
              <a:rPr lang="ru-RU" sz="2400" b="1" dirty="0" err="1" smtClean="0">
                <a:solidFill>
                  <a:srgbClr val="7030A0"/>
                </a:solidFill>
                <a:latin typeface="Calibri" pitchFamily="34" charset="0"/>
                <a:ea typeface="Calibri" pitchFamily="34" charset="0"/>
              </a:rPr>
              <a:t>Крючкова</a:t>
            </a:r>
            <a:r>
              <a:rPr lang="ru-RU" sz="2400" b="1" dirty="0" smtClean="0">
                <a:solidFill>
                  <a:srgbClr val="7030A0"/>
                </a:solidFill>
                <a:latin typeface="Calibri" pitchFamily="34" charset="0"/>
                <a:ea typeface="Calibri" pitchFamily="34" charset="0"/>
              </a:rPr>
              <a:t>  Маша</a:t>
            </a:r>
          </a:p>
          <a:p>
            <a:pPr eaLnBrk="0" hangingPunct="0"/>
            <a:r>
              <a:rPr lang="ru-RU" sz="2400" b="1" dirty="0" smtClean="0">
                <a:solidFill>
                  <a:srgbClr val="7030A0"/>
                </a:solidFill>
                <a:latin typeface="Calibri" pitchFamily="34" charset="0"/>
                <a:ea typeface="Calibri" pitchFamily="34" charset="0"/>
              </a:rPr>
              <a:t>Константинов Денис</a:t>
            </a:r>
            <a:endParaRPr lang="ru-RU" dirty="0">
              <a:ea typeface="Calibri" pitchFamily="34" charset="0"/>
            </a:endParaRPr>
          </a:p>
        </p:txBody>
      </p:sp>
      <p:pic>
        <p:nvPicPr>
          <p:cNvPr id="44041" name="Picture 4" descr="http://im3-tub.yandex.net/i?id=84600064-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42875"/>
            <a:ext cx="1798637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2" name="Picture 6" descr="Картинка 10 из 6400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715250" y="142875"/>
            <a:ext cx="1285875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3" name="Picture 8" descr="http://im4-tub.yandex.net/i?id=6429921-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25" y="5551488"/>
            <a:ext cx="1571625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4" name="Picture 10" descr="http://im4-tub.yandex.net/i?id=175002292-0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357313" y="5761038"/>
            <a:ext cx="1071562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5" name="Picture 12" descr="http://im5-tub.yandex.net/i?id=58782448-1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143375" y="5429250"/>
            <a:ext cx="857250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400" b="1" dirty="0" smtClean="0">
                <a:solidFill>
                  <a:srgbClr val="FFFF00"/>
                </a:solidFill>
              </a:rPr>
              <a:t>ВСЕМ УДАЧИ!!!</a:t>
            </a:r>
            <a:endParaRPr lang="ru-RU" sz="4400" b="1" dirty="0">
              <a:solidFill>
                <a:srgbClr val="FFFF00"/>
              </a:solidFill>
            </a:endParaRPr>
          </a:p>
        </p:txBody>
      </p:sp>
      <p:pic>
        <p:nvPicPr>
          <p:cNvPr id="45059" name="Picture 5" descr="C:\Documents and Settings\Сергей\Рабочий стол\неделя математики2\М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0225" y="2143125"/>
            <a:ext cx="8410575" cy="4214813"/>
          </a:xfr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pPr indent="0" eaLnBrk="1" fontAlgn="auto" hangingPunct="1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3 класс</a:t>
            </a:r>
            <a:endParaRPr lang="ru-RU" sz="6000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5603" name="Содержимое 9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/>
          <a:p>
            <a:pPr eaLnBrk="1" hangingPunct="1"/>
            <a:r>
              <a:rPr lang="ru-RU" sz="3200" smtClean="0"/>
              <a:t>Конкурс «Городок из геометрических форм»</a:t>
            </a:r>
          </a:p>
          <a:p>
            <a:pPr eaLnBrk="1" hangingPunct="1"/>
            <a:r>
              <a:rPr lang="ru-RU" sz="3200" smtClean="0"/>
              <a:t>Проект старинные русские меры длины.</a:t>
            </a:r>
          </a:p>
          <a:p>
            <a:pPr eaLnBrk="1" hangingPunct="1"/>
            <a:r>
              <a:rPr lang="ru-RU" sz="3200" smtClean="0"/>
              <a:t>Школьный тур олимпиады</a:t>
            </a:r>
            <a:r>
              <a:rPr lang="ru-RU" smtClean="0"/>
              <a:t>.</a:t>
            </a:r>
          </a:p>
        </p:txBody>
      </p:sp>
      <p:pic>
        <p:nvPicPr>
          <p:cNvPr id="25604" name="Содержимое 11" descr="М2.jpe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05400" y="3168650"/>
            <a:ext cx="4038600" cy="3689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513"/>
            <a:ext cx="9096375" cy="682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8856662" cy="664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900" y="144463"/>
            <a:ext cx="8840788" cy="663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29600" cy="1399032"/>
          </a:xfrm>
        </p:spPr>
        <p:txBody>
          <a:bodyPr/>
          <a:lstStyle/>
          <a:p>
            <a:pPr indent="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Проект 3 «А» и 3 «Б»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5" name="Содержимое 4" descr="DSCF5796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4038600" cy="3028950"/>
          </a:xfrm>
        </p:spPr>
      </p:pic>
      <p:pic>
        <p:nvPicPr>
          <p:cNvPr id="6" name="Содержимое 5" descr="DSCF5799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105400" y="0"/>
            <a:ext cx="4038600" cy="3028950"/>
          </a:xfrm>
        </p:spPr>
      </p:pic>
      <p:pic>
        <p:nvPicPr>
          <p:cNvPr id="7" name="Рисунок 6" descr="DSCF580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284538"/>
            <a:ext cx="4379913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DSCF5806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463" y="3213100"/>
            <a:ext cx="4427537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DSCF5811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95513" y="0"/>
            <a:ext cx="5292725" cy="396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DSCF5810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124075" y="2590800"/>
            <a:ext cx="5400675" cy="405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DSCF5791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224088" y="39688"/>
            <a:ext cx="6919912" cy="671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DSCF5792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0" y="0"/>
            <a:ext cx="4943475" cy="661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DSCF5804.JPG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3813" y="0"/>
            <a:ext cx="91201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Содержимое 6" descr="М21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000875" y="5243513"/>
            <a:ext cx="2143125" cy="1614487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>
            <a:noAutofit/>
          </a:bodyPr>
          <a:lstStyle/>
          <a:p>
            <a:pPr indent="0" algn="ctr"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Победители олимпиады</a:t>
            </a:r>
            <a:endParaRPr lang="ru-RU" sz="5400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722438"/>
            <a:ext cx="8604250" cy="513556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6000" b="1" smtClean="0">
                <a:solidFill>
                  <a:srgbClr val="FFC000"/>
                </a:solidFill>
              </a:rPr>
              <a:t>1 место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800" smtClean="0"/>
              <a:t>Гусакова Катя   3 «В»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800" smtClean="0"/>
              <a:t>Шамбер Эля       3 «В»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800" smtClean="0"/>
              <a:t>Варелджан Алина 3 «А»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000"/>
                            </p:stCondLst>
                            <p:childTnLst>
                              <p:par>
                                <p:cTn id="30" presetID="2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35" presetID="2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8000"/>
                            </p:stCondLst>
                            <p:childTnLst>
                              <p:par>
                                <p:cTn id="40" presetID="2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5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Содержимое 6" descr="М2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7000875" y="5243513"/>
            <a:ext cx="2143125" cy="1614487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>
            <a:noAutofit/>
          </a:bodyPr>
          <a:lstStyle/>
          <a:p>
            <a:pPr indent="0" algn="ctr"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Победители олимпиады</a:t>
            </a:r>
            <a:endParaRPr lang="ru-RU" sz="5400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722438"/>
            <a:ext cx="8604250" cy="513556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6000" b="1" smtClean="0">
                <a:solidFill>
                  <a:srgbClr val="FFC000"/>
                </a:solidFill>
              </a:rPr>
              <a:t>2 место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800" smtClean="0"/>
              <a:t>Карандеев Филипп 3 «В»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800" smtClean="0"/>
              <a:t>Григорьев Павел       3 «А»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800" smtClean="0"/>
              <a:t>Еременко Вероника 3 «А»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Содержимое 6" descr="М21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000875" y="5243513"/>
            <a:ext cx="2143125" cy="1614487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>
            <a:noAutofit/>
          </a:bodyPr>
          <a:lstStyle/>
          <a:p>
            <a:pPr indent="0" algn="ctr"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Победители олимпиады</a:t>
            </a:r>
            <a:endParaRPr lang="ru-RU" sz="5400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722438"/>
            <a:ext cx="8604250" cy="513556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6000" b="1" smtClean="0">
                <a:solidFill>
                  <a:srgbClr val="FFC000"/>
                </a:solidFill>
              </a:rPr>
              <a:t>3 место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800" smtClean="0"/>
              <a:t>Яшаяева Маша 3 «А»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800" smtClean="0"/>
              <a:t>Темяков Дима 3 «А»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800" smtClean="0"/>
              <a:t>Баль Настя 3 «А»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800" smtClean="0"/>
              <a:t>Варнавский Егор 3 «Б»</a:t>
            </a:r>
          </a:p>
          <a:p>
            <a:pPr eaLnBrk="1" hangingPunct="1">
              <a:buFont typeface="Wingdings 2" pitchFamily="18" charset="2"/>
              <a:buNone/>
            </a:pPr>
            <a:endParaRPr lang="ru-RU" sz="4800" smtClean="0"/>
          </a:p>
          <a:p>
            <a:pPr eaLnBrk="1" hangingPunct="1">
              <a:buFont typeface="Wingdings 2" pitchFamily="18" charset="2"/>
              <a:buNone/>
            </a:pPr>
            <a:endParaRPr lang="ru-RU" sz="4800" smtClean="0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498</TotalTime>
  <Words>240</Words>
  <Application>Microsoft Office PowerPoint</Application>
  <PresentationFormat>Экран (4:3)</PresentationFormat>
  <Paragraphs>71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Яркая</vt:lpstr>
      <vt:lpstr>ГОУ ЦО №1485  Неделя  математики </vt:lpstr>
      <vt:lpstr>3 класс</vt:lpstr>
      <vt:lpstr>Слайд 3</vt:lpstr>
      <vt:lpstr>Слайд 4</vt:lpstr>
      <vt:lpstr>Слайд 5</vt:lpstr>
      <vt:lpstr>Проект 3 «А» и 3 «Б»</vt:lpstr>
      <vt:lpstr>Победители олимпиады</vt:lpstr>
      <vt:lpstr>Победители олимпиады</vt:lpstr>
      <vt:lpstr>Победители олимпиады</vt:lpstr>
      <vt:lpstr>4 класс</vt:lpstr>
      <vt:lpstr>Слайд 11</vt:lpstr>
      <vt:lpstr>Победители олимпиады</vt:lpstr>
      <vt:lpstr>Слайд 13</vt:lpstr>
      <vt:lpstr>Слайд 14</vt:lpstr>
      <vt:lpstr>Слайд 15</vt:lpstr>
      <vt:lpstr>Слайд 16</vt:lpstr>
      <vt:lpstr>Победители  окружной олимпиады</vt:lpstr>
      <vt:lpstr>Слайд 18</vt:lpstr>
      <vt:lpstr>ВСЕМ УДАЧИ!!!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Неделя математики</dc:title>
  <dc:creator>Надя</dc:creator>
  <cp:lastModifiedBy>Tata</cp:lastModifiedBy>
  <cp:revision>55</cp:revision>
  <dcterms:created xsi:type="dcterms:W3CDTF">2010-12-04T19:40:16Z</dcterms:created>
  <dcterms:modified xsi:type="dcterms:W3CDTF">2011-03-19T15:24:34Z</dcterms:modified>
</cp:coreProperties>
</file>