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73" r:id="rId3"/>
    <p:sldId id="274" r:id="rId4"/>
    <p:sldId id="278" r:id="rId5"/>
    <p:sldId id="275" r:id="rId6"/>
    <p:sldId id="260" r:id="rId7"/>
    <p:sldId id="279" r:id="rId8"/>
    <p:sldId id="280" r:id="rId9"/>
    <p:sldId id="276" r:id="rId10"/>
    <p:sldId id="261" r:id="rId11"/>
    <p:sldId id="277" r:id="rId12"/>
    <p:sldId id="262" r:id="rId13"/>
    <p:sldId id="264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9317E-A9C4-4A95-A14A-0112CF0A2FF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862CF-C3D5-45F5-B9E0-10C25401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62CF-C3D5-45F5-B9E0-10C254012C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9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62CF-C3D5-45F5-B9E0-10C254012C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686951-5DA8-476D-BA9B-E5615FEA95DB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0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4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1164645"/>
            <a:ext cx="7848875" cy="1015663"/>
          </a:xfrm>
          <a:prstGeom prst="rect">
            <a:avLst/>
          </a:prstGeom>
          <a:noFill/>
          <a:ln w="63500" cmpd="thickThin"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cap="none" spc="0" dirty="0" smtClean="0">
                <a:ln/>
                <a:solidFill>
                  <a:srgbClr val="FFC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УТРО В ЛЕСУ</a:t>
            </a:r>
            <a:endParaRPr lang="ru-RU" sz="6000" b="1" cap="none" spc="0" dirty="0">
              <a:ln/>
              <a:solidFill>
                <a:srgbClr val="FFC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24" y="3735846"/>
            <a:ext cx="3650485" cy="2723823"/>
          </a:xfrm>
          <a:prstGeom prst="rect">
            <a:avLst/>
          </a:prstGeom>
          <a:noFill/>
          <a:ln w="63500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2642473"/>
            <a:ext cx="853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(коллективная работа по бисероплетению способом параллельного низания)</a:t>
            </a:r>
            <a:endParaRPr lang="ru-RU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5535" y="197889"/>
            <a:ext cx="6326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+mj-lt"/>
              </a:rPr>
              <a:t>Мой университет – www.moi-mummi.ru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074" name="Picture 2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57" y="414932"/>
            <a:ext cx="2376263" cy="217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080315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20"/>
            <a:ext cx="1213587" cy="9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4103948" y="3758929"/>
            <a:ext cx="3816427" cy="2677656"/>
          </a:xfrm>
          <a:prstGeom prst="rect">
            <a:avLst/>
          </a:prstGeom>
          <a:noFill/>
          <a:ln w="6350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Авторы: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Никитенко Екатерина Александровна- </a:t>
            </a:r>
            <a:r>
              <a:rPr lang="ru-RU" sz="1400" b="1" dirty="0" smtClean="0">
                <a:latin typeface="+mj-lt"/>
              </a:rPr>
              <a:t>педагог дополнительного образования детей МБОУ ДОД ЦДОД № 5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+mj-lt"/>
              </a:rPr>
              <a:t>г. Красноярск,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Блинникова Наталья Григорьевна- </a:t>
            </a:r>
            <a:r>
              <a:rPr lang="ru-RU" sz="1400" b="1" dirty="0" smtClean="0">
                <a:latin typeface="+mj-lt"/>
              </a:rPr>
              <a:t>методист МБОУ ДОД ЦДОД № 5 г. Красноярск</a:t>
            </a:r>
            <a:endParaRPr lang="ru-RU" sz="1400" b="1" dirty="0">
              <a:latin typeface="+mj-lt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821" y="2126800"/>
            <a:ext cx="1986916" cy="1888233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1" y="1536814"/>
            <a:ext cx="5249504" cy="4982903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231" y="4081401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fantasyflash.ru/anime/flowers/image/flowers1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7" y="4829445"/>
            <a:ext cx="826610" cy="15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fantasyflash.ru/anime/flowers/image/flowers2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9831" y="524866"/>
            <a:ext cx="1412800" cy="14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fantasyflash.ru/anime/flowers/image/f1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7" y="200760"/>
            <a:ext cx="8763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70597" y="43339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FFFF00"/>
                </a:solidFill>
              </a:rPr>
              <a:t>Ромашка.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42852"/>
            <a:ext cx="7431611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Колокольчик.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352116"/>
            <a:ext cx="676320" cy="22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460" y="1214422"/>
            <a:ext cx="5404660" cy="5509200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    </a:t>
            </a:r>
            <a:r>
              <a:rPr lang="ru-RU" sz="2200" b="1" u="sng" dirty="0" smtClean="0">
                <a:solidFill>
                  <a:srgbClr val="FFFF00"/>
                </a:solidFill>
                <a:latin typeface="+mj-lt"/>
              </a:rPr>
              <a:t>Материалы:</a:t>
            </a:r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бисер синий (голубой), желтый и холодной зелени с голубизной. </a:t>
            </a:r>
          </a:p>
          <a:p>
            <a:pPr algn="just"/>
            <a:r>
              <a:rPr lang="ru-RU" sz="2200" b="1" dirty="0" smtClean="0">
                <a:latin typeface="+mj-lt"/>
              </a:rPr>
              <a:t>    Изготовьте пять лепестков по схеме. Тычинки и пестик – желтые. Для пестика наберите три бисерины и скрутите проволочку; наденьте на проволочку еще несколько бисерин – это длина пестика.</a:t>
            </a:r>
          </a:p>
          <a:p>
            <a:pPr algn="just"/>
            <a:r>
              <a:rPr lang="ru-RU" sz="2200" b="1" dirty="0"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    Все лепестки колокольчика скрепите под пестиком и тычинками, скрутив проволочки. После сборки лепестки колокольчика сшейте по нижней части проволочкой. </a:t>
            </a:r>
          </a:p>
          <a:p>
            <a:pPr algn="just"/>
            <a:r>
              <a:rPr lang="ru-RU" sz="2200" b="1" dirty="0" smtClean="0">
                <a:latin typeface="+mj-lt"/>
              </a:rPr>
              <a:t>     Лист у колокольчика узкий и длинный.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1214422"/>
            <a:ext cx="3168352" cy="3014641"/>
          </a:xfrm>
          <a:prstGeom prst="rect">
            <a:avLst/>
          </a:prstGeom>
          <a:noFill/>
          <a:ln w="317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4" y="142852"/>
            <a:ext cx="1140470" cy="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antasyflash.ru/anime/flowers/image/flowers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0412"/>
            <a:ext cx="1476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470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9512" y="764703"/>
            <a:ext cx="2129208" cy="3016377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998" y="1454731"/>
            <a:ext cx="6763060" cy="5168678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396553" y="352383"/>
            <a:ext cx="7431611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Колокольчик.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04" y="4339889"/>
            <a:ext cx="676320" cy="22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4" y="142852"/>
            <a:ext cx="1140470" cy="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" y="89489"/>
            <a:ext cx="6747179" cy="70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52383"/>
            <a:ext cx="7431611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Физкультминутка для глаз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2" y="923883"/>
            <a:ext cx="15525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9288" y="2879975"/>
            <a:ext cx="1609984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680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rasota-gif.com/s/butterfly/7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37"/>
            <a:ext cx="9144000" cy="66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52383"/>
            <a:ext cx="7431611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Физкультминутка для глаз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2" y="923883"/>
            <a:ext cx="15525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5721" y="2879975"/>
            <a:ext cx="1609984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24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rasota-gif.com/s/butterfly/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44001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1723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52383"/>
            <a:ext cx="7431611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Физкультминутка для глаз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2" y="923883"/>
            <a:ext cx="15525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9288" y="2879975"/>
            <a:ext cx="1609984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4589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abochkiz.narod.ru/111/blesk/1060_babochkiz.narod.r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" y="-40516"/>
            <a:ext cx="9129272" cy="680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37856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52383"/>
            <a:ext cx="7431611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Физкультминутка для глаз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2" y="923883"/>
            <a:ext cx="15525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7736" y="2879975"/>
            <a:ext cx="1609984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0" y="62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Параллельное низание-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babochkiz.narod.ru/111/blesk/1081_babochkiz.narod.ru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305300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428736"/>
            <a:ext cx="5225804" cy="4893647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+mj-lt"/>
              </a:rPr>
              <a:t>Это самая распространенная техника бисероплетения, которую чаще всего используют для выполнения цветов, листьев, браслетов, сувениров в виде фигурок различных животных. Метод состоит в том, что на один конец нити (проволоки) нанизывают бусинки для очередного ряда. Затем через них пропускают второй конец нити навстречу первому. </a:t>
            </a:r>
            <a:endParaRPr lang="ru-RU" sz="24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1428736"/>
            <a:ext cx="2190127" cy="4893647"/>
          </a:xfrm>
          <a:prstGeom prst="rect">
            <a:avLst/>
          </a:prstGeom>
          <a:noFill/>
          <a:ln w="31750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20"/>
            <a:ext cx="1213587" cy="9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9553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Бабочка.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43" y="4305300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04965"/>
            <a:ext cx="7776864" cy="5262979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+mj-lt"/>
              </a:rPr>
              <a:t>Верхние и нижние крылышки бабочки плетутся отдельно.</a:t>
            </a:r>
          </a:p>
          <a:p>
            <a:pPr algn="just"/>
            <a:r>
              <a:rPr lang="ru-RU" sz="2400" b="1" u="sng" dirty="0" smtClean="0">
                <a:solidFill>
                  <a:srgbClr val="FFFF00"/>
                </a:solidFill>
                <a:latin typeface="+mj-lt"/>
              </a:rPr>
              <a:t>1. Плетение из бисера нижнего крылышка бабочки</a:t>
            </a:r>
          </a:p>
          <a:p>
            <a:pPr algn="just"/>
            <a:r>
              <a:rPr lang="ru-RU" sz="2400" b="1" dirty="0" smtClean="0">
                <a:latin typeface="+mj-lt"/>
              </a:rPr>
              <a:t>Для изготовления нижнего крылышка нам понадобится 60 см. проволоки (для более крупного бисера понадобится более длинная проволока). Нанизываем на проволоку одну бисеринку и располагаем ее по центру проволоки – это 1-й ряд плетения бабочки. Далее нанизываем на один из концов проволоки еще две бисеринки, затем через них пропускаем второй конец проволоки навстречу первому и затягиваем – 2-й ряд.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20"/>
            <a:ext cx="1213587" cy="9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470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9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Бабочка.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73" y="4196144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02655"/>
            <a:ext cx="7560840" cy="5632311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2. Плетение из бисера верхнего крылышка 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   бабочки.</a:t>
            </a:r>
            <a:endParaRPr lang="ru-RU" sz="2400" dirty="0" smtClean="0">
              <a:solidFill>
                <a:srgbClr val="FFFF00"/>
              </a:solidFill>
              <a:latin typeface="+mj-lt"/>
            </a:endParaRPr>
          </a:p>
          <a:p>
            <a:pPr algn="just"/>
            <a:r>
              <a:rPr lang="ru-RU" sz="2400" dirty="0" smtClean="0">
                <a:latin typeface="+mj-lt"/>
              </a:rPr>
              <a:t>    Для плетения верхнего крылышка бабочки понадобится около 80 см проволоки. Плетем верхние крылышки точно также как и нижние, в соответствии со схемой. </a:t>
            </a: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3. Плетение из бисера тельца бабочки.</a:t>
            </a:r>
            <a:endParaRPr lang="ru-RU" sz="2400" dirty="0" smtClean="0">
              <a:solidFill>
                <a:srgbClr val="FFFF00"/>
              </a:solidFill>
              <a:latin typeface="+mj-lt"/>
            </a:endParaRPr>
          </a:p>
          <a:p>
            <a:pPr algn="just"/>
            <a:r>
              <a:rPr lang="ru-RU" sz="2400" dirty="0" smtClean="0">
                <a:latin typeface="+mj-lt"/>
              </a:rPr>
              <a:t>    Тельце бабочки плетем по следующей схеме: 1-2-2-1-2-2-1-2-1, концы проволоки при этом не обрезаем. Закрепляем по одной бисеринке на концах проволоки на расстоянии 2,5-3 см от последней бисеринки и продеваем концы проволоки через последнюю бисеринку тельца бабочки. Получившиеся «усики» скручиваем жгутиком. Затем обрезаем лишнюю проволоку.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20"/>
            <a:ext cx="1213587" cy="9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700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19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464" y="337540"/>
            <a:ext cx="7591904" cy="6032421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solidFill>
                <a:srgbClr val="FFFF00"/>
              </a:solidFill>
              <a:latin typeface="+mj-lt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+mj-lt"/>
            </a:endParaRPr>
          </a:p>
          <a:p>
            <a:pPr algn="just"/>
            <a:endParaRPr lang="ru-RU" sz="2400" b="1" dirty="0">
              <a:solidFill>
                <a:srgbClr val="FFFF00"/>
              </a:solidFill>
              <a:latin typeface="+mj-lt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+mj-lt"/>
            </a:endParaRPr>
          </a:p>
          <a:p>
            <a:pPr algn="just"/>
            <a:endParaRPr lang="ru-RU" sz="2400" b="1" dirty="0">
              <a:solidFill>
                <a:srgbClr val="FFFF00"/>
              </a:solidFill>
              <a:latin typeface="+mj-lt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4. Сборка бабочки.</a:t>
            </a:r>
          </a:p>
          <a:p>
            <a:pPr algn="just"/>
            <a:r>
              <a:rPr lang="ru-RU" sz="2000" b="1" dirty="0" smtClean="0">
                <a:latin typeface="+mj-lt"/>
              </a:rPr>
              <a:t>    </a:t>
            </a:r>
          </a:p>
          <a:p>
            <a:pPr algn="just"/>
            <a:r>
              <a:rPr lang="ru-RU" sz="2200" b="1" dirty="0" smtClean="0">
                <a:latin typeface="+mj-lt"/>
              </a:rPr>
              <a:t>     Пропускаем через 2 бисерины 5-го ряда тельца бабочки верхние концы проволоки нижних крыльев, а через бисерину 4-го ряда - нижние. Через бисерину 7-го ряда продеваем верхние концы проволоки верхних крылышек, а через 2 бисерины 6-го ряда – нижние. Концы проволоки закрепляем. Используя свободные концы проволоки, можно нижние и верхние крылышки бабочки соединить между собой на 2-3 ряда.</a:t>
            </a:r>
            <a:endParaRPr lang="ru-RU" sz="2200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7471" y="266855"/>
            <a:ext cx="4107735" cy="2946119"/>
          </a:xfrm>
          <a:prstGeom prst="rect">
            <a:avLst/>
          </a:prstGeom>
          <a:noFill/>
          <a:ln w="317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1" y="531872"/>
            <a:ext cx="1924970" cy="15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37" y="2090585"/>
            <a:ext cx="844820" cy="67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2784"/>
            <a:ext cx="1145695" cy="9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56" y="835809"/>
            <a:ext cx="1978108" cy="18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470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064" y="1201357"/>
            <a:ext cx="3528816" cy="2643206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6529" y="3069294"/>
            <a:ext cx="4549791" cy="3501207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36044" y="525491"/>
            <a:ext cx="76714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Схема плетения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бабочки п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авлиний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глаз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07" y="4305300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antasyflash.ru/anime/flowers/image/flowers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4563"/>
            <a:ext cx="2130431" cy="26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4" y="142852"/>
            <a:ext cx="1140470" cy="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58" y="1048711"/>
            <a:ext cx="2090072" cy="19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411" y="1337076"/>
            <a:ext cx="4841310" cy="3244385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2362" y="3793901"/>
            <a:ext cx="3571900" cy="2678925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6044" y="525491"/>
            <a:ext cx="76714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Схема плетения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бабочки махаон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4" descr="http://fantasyflash.ru/anime/flowers/image/flowers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8" y="3763396"/>
            <a:ext cx="2130431" cy="26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58" y="1048711"/>
            <a:ext cx="2090072" cy="19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4" y="142852"/>
            <a:ext cx="1140470" cy="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011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868" y="1024111"/>
            <a:ext cx="4066153" cy="2912500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2701035"/>
            <a:ext cx="4810864" cy="3869536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91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6044" y="525491"/>
            <a:ext cx="76714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Схема плетения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бабочки монарх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4" descr="http://fantasyflash.ru/anime/flowers/image/flowers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8" y="3897557"/>
            <a:ext cx="2130431" cy="26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4" y="142852"/>
            <a:ext cx="1140470" cy="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48711"/>
            <a:ext cx="1714520" cy="15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352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333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Ромашка.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76" y="4221087"/>
            <a:ext cx="725643" cy="24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3410" y="1102745"/>
            <a:ext cx="7358114" cy="2677656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j-lt"/>
              </a:rPr>
              <a:t>    Материалы: белый, желтый и зеленый бисер. Последняя бисерина в лепестке желтая. Она как бы увеличивает середину цветка. Все лепестки ромашки (а их будет 10–12 штук) выполняем по схеме, собираем по выполненной сердцевине на одном уровне и скручиваем проволочки от лепестков вместе. 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280" y="4077957"/>
            <a:ext cx="1998571" cy="2543336"/>
          </a:xfrm>
          <a:prstGeom prst="rect">
            <a:avLst/>
          </a:prstGeom>
          <a:noFill/>
          <a:ln w="31750" cmpd="thickThin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4713" y="4077072"/>
            <a:ext cx="3507334" cy="2543336"/>
          </a:xfrm>
          <a:prstGeom prst="rect">
            <a:avLst/>
          </a:prstGeom>
          <a:noFill/>
          <a:ln w="31750" cmpd="thickThin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" name="Picture 6" descr="http://fantasyflash.ru/anime/flowers/image/flowers1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68" y="4798112"/>
            <a:ext cx="826610" cy="15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fantasyflash.ru/anime/flowers/image/flowers2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095" flipH="1">
            <a:off x="7522610" y="333381"/>
            <a:ext cx="1412800" cy="14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fantasyflash.ru/anime/flowers/image/f10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8" y="188640"/>
            <a:ext cx="8763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470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578</TotalTime>
  <Words>563</Words>
  <Application>Microsoft Office PowerPoint</Application>
  <PresentationFormat>Экран (4:3)</PresentationFormat>
  <Paragraphs>57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Параллельное низание-</vt:lpstr>
      <vt:lpstr>Бабочка.</vt:lpstr>
      <vt:lpstr>Бабочка.</vt:lpstr>
      <vt:lpstr>Презентация PowerPoint</vt:lpstr>
      <vt:lpstr>Презентация PowerPoint</vt:lpstr>
      <vt:lpstr>Презентация PowerPoint</vt:lpstr>
      <vt:lpstr>Презентация PowerPoint</vt:lpstr>
      <vt:lpstr>Ромашка.</vt:lpstr>
      <vt:lpstr>Презентация PowerPoint</vt:lpstr>
      <vt:lpstr>Колокольчик.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Методист</cp:lastModifiedBy>
  <cp:revision>48</cp:revision>
  <dcterms:created xsi:type="dcterms:W3CDTF">2011-12-01T11:53:38Z</dcterms:created>
  <dcterms:modified xsi:type="dcterms:W3CDTF">2012-01-30T06:52:56Z</dcterms:modified>
</cp:coreProperties>
</file>