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0" r:id="rId15"/>
    <p:sldId id="278" r:id="rId16"/>
    <p:sldId id="279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D6A4CA-75DF-4081-90BB-1B76AEE41E72}" type="datetimeFigureOut">
              <a:rPr lang="ru-RU" smtClean="0"/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23367BB-F501-46B3-94B7-CF577A8DCE7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4CA-75DF-4081-90BB-1B76AEE41E72}" type="datetimeFigureOut">
              <a:rPr lang="ru-RU" smtClean="0"/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67BB-F501-46B3-94B7-CF577A8DCE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4CA-75DF-4081-90BB-1B76AEE41E72}" type="datetimeFigureOut">
              <a:rPr lang="ru-RU" smtClean="0"/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67BB-F501-46B3-94B7-CF577A8DCE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A06F-E949-4084-89FC-EF78582A5307}" type="datetimeFigureOut">
              <a:rPr lang="ru-RU" smtClean="0">
                <a:solidFill>
                  <a:srgbClr val="465E9C"/>
                </a:solidFill>
              </a:rPr>
              <a:pPr/>
              <a:t>14.02.2024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EECF-8F63-4547-BD49-8671A384F393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4CA-75DF-4081-90BB-1B76AEE41E72}" type="datetimeFigureOut">
              <a:rPr lang="ru-RU" smtClean="0"/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67BB-F501-46B3-94B7-CF577A8DCE7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D6A4CA-75DF-4081-90BB-1B76AEE41E72}" type="datetimeFigureOut">
              <a:rPr lang="ru-RU" smtClean="0"/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67BB-F501-46B3-94B7-CF577A8DCE7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4CA-75DF-4081-90BB-1B76AEE41E72}" type="datetimeFigureOut">
              <a:rPr lang="ru-RU" smtClean="0"/>
              <a:t>14.02.2024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67BB-F501-46B3-94B7-CF577A8DCE7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4CA-75DF-4081-90BB-1B76AEE41E72}" type="datetimeFigureOut">
              <a:rPr lang="ru-RU" smtClean="0"/>
              <a:t>14.02.2024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67BB-F501-46B3-94B7-CF577A8DCE7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D6A4CA-75DF-4081-90BB-1B76AEE41E72}" type="datetimeFigureOut">
              <a:rPr lang="ru-RU" smtClean="0"/>
              <a:t>14.02.2024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67BB-F501-46B3-94B7-CF577A8DCE7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4CA-75DF-4081-90BB-1B76AEE41E72}" type="datetimeFigureOut">
              <a:rPr lang="ru-RU" smtClean="0"/>
              <a:t>14.02.2024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67BB-F501-46B3-94B7-CF577A8DCE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D6A4CA-75DF-4081-90BB-1B76AEE41E72}" type="datetimeFigureOut">
              <a:rPr lang="ru-RU" smtClean="0"/>
              <a:t>14.02.2024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67BB-F501-46B3-94B7-CF577A8DCE7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D6A4CA-75DF-4081-90BB-1B76AEE41E72}" type="datetimeFigureOut">
              <a:rPr lang="ru-RU" smtClean="0"/>
              <a:t>14.02.2024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67BB-F501-46B3-94B7-CF577A8DCE7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9D6A4CA-75DF-4081-90BB-1B76AEE41E72}" type="datetimeFigureOut">
              <a:rPr lang="ru-RU" smtClean="0"/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23367BB-F501-46B3-94B7-CF577A8DCE7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B2CA06F-E949-4084-89FC-EF78582A5307}" type="datetimeFigureOut">
              <a:rPr lang="ru-RU" smtClean="0">
                <a:solidFill>
                  <a:srgbClr val="465E9C"/>
                </a:solidFill>
              </a:rPr>
              <a:pPr/>
              <a:t>14.02.2024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771EECF-8F63-4547-BD49-8671A384F393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b="1" dirty="0" smtClean="0"/>
              <a:t>Владимир</a:t>
            </a:r>
            <a:endParaRPr lang="ru-RU" sz="50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4" y="1298575"/>
            <a:ext cx="6582833" cy="4937125"/>
          </a:xfr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582833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32819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Набережная Ярославля</a:t>
            </a:r>
            <a:br>
              <a:rPr lang="ru-RU" sz="4000" b="1" dirty="0" smtClean="0"/>
            </a:br>
            <a:r>
              <a:rPr lang="ru-RU" sz="4000" b="1" dirty="0" smtClean="0"/>
              <a:t>Можно прогуляться вдоль Волги</a:t>
            </a:r>
            <a:endParaRPr lang="ru-RU" sz="40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480720" cy="4536504"/>
          </a:xfrm>
        </p:spPr>
      </p:pic>
    </p:spTree>
    <p:extLst>
      <p:ext uri="{BB962C8B-B14F-4D97-AF65-F5344CB8AC3E}">
        <p14:creationId xmlns:p14="http://schemas.microsoft.com/office/powerpoint/2010/main" val="31410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b="1" dirty="0" smtClean="0"/>
              <a:t>Родина – русского театра</a:t>
            </a:r>
            <a:endParaRPr lang="ru-RU" sz="45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248472" cy="4104456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4251325" cy="3977045"/>
          </a:xfrm>
        </p:spPr>
      </p:pic>
    </p:spTree>
    <p:extLst>
      <p:ext uri="{BB962C8B-B14F-4D97-AF65-F5344CB8AC3E}">
        <p14:creationId xmlns:p14="http://schemas.microsoft.com/office/powerpoint/2010/main" val="11743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 smtClean="0"/>
              <a:t>Старейший город России</a:t>
            </a:r>
            <a:endParaRPr lang="ru-RU" sz="5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67" y="1298575"/>
            <a:ext cx="6515267" cy="4937125"/>
          </a:xfrm>
        </p:spPr>
      </p:pic>
    </p:spTree>
    <p:extLst>
      <p:ext uri="{BB962C8B-B14F-4D97-AF65-F5344CB8AC3E}">
        <p14:creationId xmlns:p14="http://schemas.microsoft.com/office/powerpoint/2010/main" val="38232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784225"/>
            <a:ext cx="642302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000125"/>
            <a:ext cx="7500937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928813" y="4214813"/>
            <a:ext cx="178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Сергиев Посад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857500" y="2500313"/>
            <a:ext cx="164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Ростов</a:t>
            </a: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3643313" y="1643063"/>
            <a:ext cx="142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Ярославль</a:t>
            </a: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6572250" y="1428750"/>
            <a:ext cx="1357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Кострома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86438" y="4643438"/>
            <a:ext cx="178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Владимир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57875" y="3857625"/>
            <a:ext cx="142875" cy="142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81 0.01527 0.00694 0.04396 -0.00677 0.05043 C -0.00313 0.0509 0.00087 0.04904 0.00399 0.05159 C 0.00538 0.05275 0.00382 0.05622 0.00295 0.05807 C 0.00208 0.05969 -0.00434 0.0613 -0.00573 0.062 C -0.00955 0.06709 -0.01268 0.07056 -0.0165 0.07495 C -0.01997 0.07888 -0.01823 0.08027 -0.02031 0.0775 " pathEditMode="relative" ptsTypes="ffffffA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642938"/>
            <a:ext cx="642302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214563" y="4000500"/>
            <a:ext cx="178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Сергиев Посад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2000250" y="2714625"/>
            <a:ext cx="1928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Переславль - Залесский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3071813" y="2286000"/>
            <a:ext cx="142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Ростов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2000250" y="928688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Углич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3643313" y="1285875"/>
            <a:ext cx="142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Ярославль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6143625" y="107156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Кострома</a:t>
            </a: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5643563" y="1714500"/>
            <a:ext cx="1500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Плёс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5072063" y="3214688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Суздаль</a:t>
            </a: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5643563" y="4572000"/>
            <a:ext cx="178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Владимир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2214563" y="4786313"/>
            <a:ext cx="357187" cy="3571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29250" y="4357688"/>
            <a:ext cx="142875" cy="142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08 0.00116 -0.00972 0.00648 -0.01458 0.00763 C -0.0283 0.01087 -0.04253 0.00995 -0.05625 0.01411 C -0.05816 0.01573 -0.0599 0.01689 -0.06111 0.01943 C -0.0625 0.02267 -0.06146 0.02383 -0.06406 0.02591 C -0.06806 0.02915 -0.07587 0.02915 -0.07951 0.02961 C -0.08993 0.03447 -0.09826 0.03632 -0.10972 0.03747 C -0.12118 0.04742 -0.13316 0.04326 -0.14757 0.04395 C -0.18281 0.04256 -0.17569 0.04233 -0.19705 0.04511 C -0.20365 0.05135 -0.19583 0.04465 -0.20486 0.04904 C -0.20694 0.04997 -0.20851 0.05205 -0.21059 0.05297 C -0.21441 0.05182 -0.21771 0.05066 -0.22135 0.04904 C -0.23993 0.05043 -0.24549 0.05205 -0.26111 0.05806 C -0.26406 0.06223 -0.26892 0.06338 -0.27274 0.06593 C -0.2908 0.07796 -0.31233 0.07819 -0.33194 0.07888 C -0.33524 0.07888 -0.33837 0.07888 -0.34167 0.07888 " pathEditMode="relative" ptsTypes="fffffffffffffff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413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395394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есть много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сокровищ и чудес.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самое удивительное из них – Россия.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7344816" cy="2835275"/>
          </a:xfrm>
        </p:spPr>
      </p:pic>
    </p:spTree>
    <p:extLst>
      <p:ext uri="{BB962C8B-B14F-4D97-AF65-F5344CB8AC3E}">
        <p14:creationId xmlns:p14="http://schemas.microsoft.com/office/powerpoint/2010/main" val="38626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752528"/>
          </a:xfrm>
        </p:spPr>
        <p:txBody>
          <a:bodyPr>
            <a:normAutofit fontScale="90000"/>
          </a:bodyPr>
          <a:lstStyle/>
          <a:p>
            <a:r>
              <a:rPr lang="ru-RU" sz="5000" dirty="0" smtClean="0"/>
              <a:t>Мне было интересно ……..</a:t>
            </a:r>
            <a:br>
              <a:rPr lang="ru-RU" sz="5000" dirty="0" smtClean="0"/>
            </a:br>
            <a:r>
              <a:rPr lang="ru-RU" sz="5000" dirty="0" smtClean="0"/>
              <a:t>Урок заставил задуматься……</a:t>
            </a:r>
            <a:br>
              <a:rPr lang="ru-RU" sz="5000" dirty="0" smtClean="0"/>
            </a:br>
            <a:r>
              <a:rPr lang="ru-RU" sz="5000" dirty="0" smtClean="0"/>
              <a:t>Я себя похвалил бы за </a:t>
            </a:r>
            <a:r>
              <a:rPr lang="ru-RU" dirty="0" smtClean="0"/>
              <a:t>…….</a:t>
            </a:r>
            <a:br>
              <a:rPr lang="ru-RU" dirty="0" smtClean="0"/>
            </a:br>
            <a:r>
              <a:rPr lang="ru-RU" sz="5600" dirty="0" smtClean="0"/>
              <a:t>Я похвалил бы </a:t>
            </a:r>
            <a:r>
              <a:rPr lang="ru-RU" sz="5600" smtClean="0"/>
              <a:t>своего одноклассника за….</a:t>
            </a:r>
            <a:r>
              <a:rPr lang="ru-RU" sz="5600" dirty="0" smtClean="0"/>
              <a:t/>
            </a:r>
            <a:br>
              <a:rPr lang="ru-RU" sz="5600" dirty="0" smtClean="0"/>
            </a:br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40644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b="1" dirty="0" smtClean="0"/>
              <a:t>Владимир Мономах</a:t>
            </a:r>
            <a:endParaRPr lang="ru-RU" sz="5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7" y="1298575"/>
            <a:ext cx="7392486" cy="4937125"/>
          </a:xfrm>
        </p:spPr>
      </p:pic>
    </p:spTree>
    <p:extLst>
      <p:ext uri="{BB962C8B-B14F-4D97-AF65-F5344CB8AC3E}">
        <p14:creationId xmlns:p14="http://schemas.microsoft.com/office/powerpoint/2010/main" val="32753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251325" cy="453650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251325" cy="417646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4223767" cy="1080121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Золотые ворота</a:t>
            </a:r>
            <a:endParaRPr lang="ru-RU" sz="40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5"/>
          </p:nvPr>
        </p:nvSpPr>
        <p:spPr>
          <a:xfrm>
            <a:off x="4644008" y="980728"/>
            <a:ext cx="4248150" cy="122413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Успенский собор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333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240360" cy="4824536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4511799" cy="3888432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7504" y="404664"/>
            <a:ext cx="4248150" cy="1115339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Дмитриевский собор</a:t>
            </a:r>
            <a:endParaRPr lang="ru-RU" sz="40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5"/>
          </p:nvPr>
        </p:nvSpPr>
        <p:spPr>
          <a:xfrm>
            <a:off x="4615815" y="836712"/>
            <a:ext cx="4248150" cy="97132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Каменная резьба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832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b="1" dirty="0" smtClean="0"/>
              <a:t>Кострома</a:t>
            </a:r>
            <a:endParaRPr lang="ru-RU" sz="5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1406355"/>
            <a:ext cx="8594725" cy="4721565"/>
          </a:xfrm>
        </p:spPr>
      </p:pic>
    </p:spTree>
    <p:extLst>
      <p:ext uri="{BB962C8B-B14F-4D97-AF65-F5344CB8AC3E}">
        <p14:creationId xmlns:p14="http://schemas.microsoft.com/office/powerpoint/2010/main" val="13166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b="1" dirty="0" smtClean="0"/>
              <a:t>Императрица Екатерина </a:t>
            </a:r>
            <a:r>
              <a:rPr lang="en-US" sz="5000" b="1" dirty="0" smtClean="0"/>
              <a:t>II</a:t>
            </a:r>
            <a:endParaRPr lang="ru-RU" sz="5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447800"/>
            <a:ext cx="6191250" cy="4638675"/>
          </a:xfrm>
        </p:spPr>
      </p:pic>
    </p:spTree>
    <p:extLst>
      <p:ext uri="{BB962C8B-B14F-4D97-AF65-F5344CB8AC3E}">
        <p14:creationId xmlns:p14="http://schemas.microsoft.com/office/powerpoint/2010/main" val="11282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b="1" dirty="0" smtClean="0"/>
              <a:t>План города</a:t>
            </a:r>
            <a:endParaRPr lang="ru-RU" sz="5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23987"/>
            <a:ext cx="6858000" cy="4686300"/>
          </a:xfrm>
        </p:spPr>
      </p:pic>
    </p:spTree>
    <p:extLst>
      <p:ext uri="{BB962C8B-B14F-4D97-AF65-F5344CB8AC3E}">
        <p14:creationId xmlns:p14="http://schemas.microsoft.com/office/powerpoint/2010/main" val="39097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b="1" dirty="0" smtClean="0"/>
              <a:t>Торговые ряды</a:t>
            </a:r>
            <a:endParaRPr lang="ru-RU" sz="5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4251325" cy="30243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251325" cy="3096344"/>
          </a:xfrm>
        </p:spPr>
      </p:pic>
    </p:spTree>
    <p:extLst>
      <p:ext uri="{BB962C8B-B14F-4D97-AF65-F5344CB8AC3E}">
        <p14:creationId xmlns:p14="http://schemas.microsoft.com/office/powerpoint/2010/main" val="8030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b="1" dirty="0" smtClean="0">
                <a:effectLst/>
              </a:rPr>
              <a:t>ЯРОСЛАВЛЬ</a:t>
            </a:r>
            <a:endParaRPr lang="ru-RU" sz="5000" b="1" dirty="0">
              <a:effectLst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608512" cy="4104456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319462" cy="442595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76224" y="1298448"/>
            <a:ext cx="8256215" cy="509587"/>
          </a:xfrm>
        </p:spPr>
        <p:txBody>
          <a:bodyPr>
            <a:noAutofit/>
          </a:bodyPr>
          <a:lstStyle/>
          <a:p>
            <a:r>
              <a:rPr lang="ru-RU" sz="3000" dirty="0" smtClean="0"/>
              <a:t>На улице города.                        Ярослав Мудрый.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9266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ho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54</TotalTime>
  <Words>62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Soho</vt:lpstr>
      <vt:lpstr>Кнопка</vt:lpstr>
      <vt:lpstr>Владимир</vt:lpstr>
      <vt:lpstr>Владимир Мономах</vt:lpstr>
      <vt:lpstr>Презентация PowerPoint</vt:lpstr>
      <vt:lpstr>Презентация PowerPoint</vt:lpstr>
      <vt:lpstr>Кострома</vt:lpstr>
      <vt:lpstr>Императрица Екатерина II</vt:lpstr>
      <vt:lpstr>План города</vt:lpstr>
      <vt:lpstr>Торговые ряды</vt:lpstr>
      <vt:lpstr>ЯРОСЛАВЛЬ</vt:lpstr>
      <vt:lpstr>Набережная Ярославля Можно прогуляться вдоль Волги</vt:lpstr>
      <vt:lpstr>Родина – русского театра</vt:lpstr>
      <vt:lpstr>Старейший город России</vt:lpstr>
      <vt:lpstr>Презентация PowerPoint</vt:lpstr>
      <vt:lpstr>Презентация PowerPoint</vt:lpstr>
      <vt:lpstr>Презентация PowerPoint</vt:lpstr>
      <vt:lpstr>На свете есть много  сокровищ и чудес. Но самое удивительное из них – Россия.</vt:lpstr>
      <vt:lpstr>Мне было интересно …….. Урок заставил задуматься…… Я себя похвалил бы за ……. Я похвалил бы своего одноклассника за…. 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Владимир.</dc:title>
  <dc:creator>Александр</dc:creator>
  <cp:lastModifiedBy>Александр</cp:lastModifiedBy>
  <cp:revision>9</cp:revision>
  <dcterms:created xsi:type="dcterms:W3CDTF">2014-04-22T16:22:48Z</dcterms:created>
  <dcterms:modified xsi:type="dcterms:W3CDTF">2024-02-14T14:49:40Z</dcterms:modified>
</cp:coreProperties>
</file>