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6858000" cy="12192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ru-RU" sz="3200" spc="-1" strike="noStrike">
                <a:solidFill>
                  <a:schemeClr val="dk1"/>
                </a:solidFill>
                <a:latin typeface="Arial"/>
              </a:rPr>
              <a:t>Для перемещения страницы щёлкните мышью</a:t>
            </a:r>
            <a:endParaRPr b="0" lang="ru-RU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Для правки формата примечаний щёлкните мышью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&lt;верхний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6EF4DE08-3943-4DA9-9BB1-137166454E67}" type="slidenum"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CE54F25-58AB-457E-9579-BE20FB85034E}" type="slidenum">
              <a:rPr b="0" lang="ru-RU" sz="1200" spc="-1" strike="noStrike">
                <a:solidFill>
                  <a:schemeClr val="dk1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FA7B095-58B7-4508-9C60-57F97304F2F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57160" y="1995480"/>
            <a:ext cx="5143320" cy="424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2720" y="2852280"/>
            <a:ext cx="6171840" cy="337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2720" y="6545520"/>
            <a:ext cx="6171840" cy="337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F973EB-A513-467B-AB15-EA5903EEA73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57160" y="1995480"/>
            <a:ext cx="5143320" cy="424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720" y="285228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417" lnSpcReduction="10000"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05320" y="285228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417" lnSpcReduction="10000"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2720" y="654552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417" lnSpcReduction="10000"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505320" y="654552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417" lnSpcReduction="10000"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FFA1A3-E7F9-4DF1-9028-32177F63E65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57160" y="1995480"/>
            <a:ext cx="5143320" cy="424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852280"/>
            <a:ext cx="1987200" cy="337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519" lnSpcReduction="10000"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429640" y="2852280"/>
            <a:ext cx="1987200" cy="337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519" lnSpcReduction="10000"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16560" y="2852280"/>
            <a:ext cx="1987200" cy="337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519" lnSpcReduction="10000"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2720" y="6545520"/>
            <a:ext cx="1987200" cy="337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519" lnSpcReduction="10000"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429640" y="6545520"/>
            <a:ext cx="1987200" cy="337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519" lnSpcReduction="10000"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516560" y="6545520"/>
            <a:ext cx="1987200" cy="337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519" lnSpcReduction="10000"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84E519-3885-4965-88E9-0E8924C2114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57160" y="1995480"/>
            <a:ext cx="5143320" cy="424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852280"/>
            <a:ext cx="6171840" cy="7070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9C77EE-7E4F-49C9-A293-CFD02AEE652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57160" y="1995480"/>
            <a:ext cx="5143320" cy="424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852280"/>
            <a:ext cx="6171840" cy="7070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F7E5A8F-C811-4CD9-B34A-FCDCE9FB80E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57160" y="1995480"/>
            <a:ext cx="5143320" cy="424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2720" y="2852280"/>
            <a:ext cx="3011760" cy="7070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505320" y="2852280"/>
            <a:ext cx="3011760" cy="7070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0CA75C6-99B5-4B69-B5BE-57068D8178E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57160" y="1995480"/>
            <a:ext cx="5143320" cy="424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EFC3CA-93E1-4493-86A4-80A85865CC1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57160" y="1995480"/>
            <a:ext cx="5143320" cy="196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F34781-69AC-4267-900D-DBDD7E976CF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57160" y="1995480"/>
            <a:ext cx="5143320" cy="424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85228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417" lnSpcReduction="10000"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505320" y="2852280"/>
            <a:ext cx="3011760" cy="7070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2720" y="654552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417" lnSpcReduction="10000"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AF9D3F2-4A2C-444A-A39C-91C9C7CECBD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57160" y="1995480"/>
            <a:ext cx="5143320" cy="424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2720" y="2852280"/>
            <a:ext cx="3011760" cy="7070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505320" y="285228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417" lnSpcReduction="10000"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05320" y="654552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417" lnSpcReduction="10000"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85B511-EF34-4B6D-89E7-E0E97A2619A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57160" y="1995480"/>
            <a:ext cx="5143320" cy="424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85228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417" lnSpcReduction="10000"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5320" y="285228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417" lnSpcReduction="10000"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6545520"/>
            <a:ext cx="6171840" cy="337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2517"/>
              </a:spcBef>
              <a:buNone/>
            </a:pPr>
            <a:endParaRPr b="0" lang="ru-RU" sz="498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01D56CF-D57D-44BD-BB3D-524FDC64AD5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57160" y="1995480"/>
            <a:ext cx="5143320" cy="424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ru-RU" sz="6000" spc="-1" strike="noStrike">
                <a:solidFill>
                  <a:schemeClr val="dk1"/>
                </a:solidFill>
                <a:latin typeface="Arial"/>
                <a:ea typeface="Arial"/>
              </a:rPr>
              <a:t>Образец заголовка</a:t>
            </a:r>
            <a:endParaRPr b="0" lang="ru-RU" sz="60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71240" y="11300040"/>
            <a:ext cx="1542960" cy="648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Arial"/>
                <a:ea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Arial"/>
                <a:ea typeface="Arial"/>
              </a:rPr>
              <a:t>&lt;дата/время&gt;</a:t>
            </a:r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2271600" y="11300040"/>
            <a:ext cx="2314440" cy="648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4843080" y="11300040"/>
            <a:ext cx="1542960" cy="648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F7DC0C8-F907-4E3E-853F-6FE43882B98B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Arial"/>
                <a:ea typeface="Arial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852280"/>
            <a:ext cx="6171840" cy="7070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016"/>
          </a:bodyPr>
          <a:p>
            <a:pPr marL="432000" indent="-324000">
              <a:lnSpc>
                <a:spcPct val="90000"/>
              </a:lnSpc>
              <a:spcBef>
                <a:spcPts val="25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4980" spc="-1" strike="noStrike">
                <a:solidFill>
                  <a:schemeClr val="dk1"/>
                </a:solidFill>
                <a:latin typeface="Arial"/>
              </a:rPr>
              <a:t>Для правки структуры щёлкните </a:t>
            </a:r>
            <a:r>
              <a:rPr b="0" lang="ru-RU" sz="4980" spc="-1" strike="noStrike">
                <a:solidFill>
                  <a:schemeClr val="dk1"/>
                </a:solidFill>
                <a:latin typeface="Arial"/>
              </a:rPr>
              <a:t>мышью</a:t>
            </a:r>
            <a:endParaRPr b="0" lang="ru-RU" sz="498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2015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559" spc="-1" strike="noStrike">
                <a:solidFill>
                  <a:schemeClr val="dk1"/>
                </a:solidFill>
                <a:latin typeface="Arial"/>
              </a:rPr>
              <a:t>Второй уровень структуры</a:t>
            </a:r>
            <a:endParaRPr b="0" lang="ru-RU" sz="3559" spc="-1" strike="noStrike">
              <a:solidFill>
                <a:schemeClr val="dk1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150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chemeClr val="dk1"/>
                </a:solidFill>
                <a:latin typeface="Arial"/>
              </a:rPr>
              <a:t>Третий уровень структуры</a:t>
            </a:r>
            <a:endParaRPr b="0" lang="ru-RU" sz="3200" spc="-1" strike="noStrike">
              <a:solidFill>
                <a:schemeClr val="dk1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1006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pc="-1" strike="noStrike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  <a:endParaRPr b="0" lang="ru-RU" sz="3200" spc="-1" strike="noStrike">
              <a:solidFill>
                <a:schemeClr val="dk1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50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559" spc="-1" strike="noStrike">
                <a:solidFill>
                  <a:schemeClr val="dk1"/>
                </a:solidFill>
                <a:latin typeface="Arial"/>
              </a:rPr>
              <a:t>Пятый уровень структуры</a:t>
            </a:r>
            <a:endParaRPr b="0" lang="ru-RU" sz="3559" spc="-1" strike="noStrike">
              <a:solidFill>
                <a:schemeClr val="dk1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50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559" spc="-1" strike="noStrike">
                <a:solidFill>
                  <a:schemeClr val="dk1"/>
                </a:solidFill>
                <a:latin typeface="Arial"/>
              </a:rPr>
              <a:t>Шестой уровень структуры</a:t>
            </a:r>
            <a:endParaRPr b="0" lang="ru-RU" sz="3559" spc="-1" strike="noStrike">
              <a:solidFill>
                <a:schemeClr val="dk1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50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559" spc="-1" strike="noStrike">
                <a:solidFill>
                  <a:schemeClr val="dk1"/>
                </a:solidFill>
                <a:latin typeface="Arial"/>
              </a:rPr>
              <a:t>Седьмой уровень структуры</a:t>
            </a:r>
            <a:endParaRPr b="0" lang="ru-RU" sz="3559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subTitle"/>
          </p:nvPr>
        </p:nvSpPr>
        <p:spPr>
          <a:xfrm>
            <a:off x="729000" y="319680"/>
            <a:ext cx="5143320" cy="29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Буквы-значки, как бойцы на парад,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в строгом порядке построены в ряд.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Каждый в условленном месте стоит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и называется строй ...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(Алфавит)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Долговязый Тимошка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Бежит по узенькой дорожке.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Его следы - твои труды.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(Карандаш)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Раскололся тесный домик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На две половинки.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И посыпались оттуда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Бусинки-дробинки.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(Горох)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На припеке у пеньков много тонких стебельков,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Каждый тонкий стебелек держит алый огонек,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Разгребаем стебельки-собираем огоньки.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(Земляника)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Закутан ребенок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В сорок пеленок.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(Капуста)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Закопали в землю в мае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И сто дней не вынимали,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А копать стали под осень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Не одну нашли, а восемь.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(Картошка)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Красна девица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Сидит в темнице,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А коса на улице.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(Морковь)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На грядке длинный и зеленый,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А в кадке желтый и соленый.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(Огурец)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Маленький мальчишка в сереньком пальтишке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По дворам шныряет, крохи подбирает,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По ночам кочует - коноплю ворует.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(Воробей)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Хозяин лесной, просыпается весной,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А зимой, под вьюжный вой,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Спит в избушке снеговой.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(Медведь)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Гладишь - ласкается,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Дразнишь - кусается. (собака)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Льется речка - мы лежим.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Лед на речке - мы бежим.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(Коньки)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Рядом с дворником шагаю,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Разгребаю снег кругом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И ребятам помогаю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Рядом с дворником шагаю,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Разгребаю снег кругом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И ребятам помогаю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Делать гору, строить дом.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b="0" lang="ru-RU" sz="1300" spc="-1" strike="noStrike">
                <a:solidFill>
                  <a:srgbClr val="000000"/>
                </a:solidFill>
                <a:latin typeface="Bitstream Vera Serif"/>
              </a:rPr>
              <a:t>(Лопата)</a:t>
            </a:r>
            <a:endParaRPr b="0" lang="ru-RU" sz="1300" spc="-1" strike="noStrike">
              <a:solidFill>
                <a:srgbClr val="000000"/>
              </a:solidFill>
              <a:latin typeface="Bitstream Vera Serif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New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 pitchFamily="0" charset="1"/>
        <a:ea typeface="Arial" pitchFamily="0" charset="1"/>
        <a:cs typeface="Arial" pitchFamily="0" charset="1"/>
      </a:majorFont>
      <a:minorFont>
        <a:latin typeface="Arial" panose="020F0502020204030204" pitchFamily="0" charset="1"/>
        <a:ea typeface="Arial" pitchFamily="0" charset="1"/>
        <a:cs typeface="Arial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Application>LibreOffice/7.6.2.1$Linux_X86_64 LibreOffice_project/60$Build-1</Application>
  <AppVersion>15.0000</AppVersion>
  <Pages>0</Pages>
  <Words>1</Words>
  <Characters>0</Characters>
  <CharactersWithSpaces>0</CharactersWithSpaces>
  <Paragraphs>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2012-12-03T06:56:55Z</dcterms:created>
  <dc:creator/>
  <dc:description/>
  <dc:language>ru-RU</dc:language>
  <cp:lastModifiedBy/>
  <dcterms:modified xsi:type="dcterms:W3CDTF">2024-02-09T16:01:51Z</dcterms:modified>
  <cp:revision>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Widescreen</vt:lpwstr>
  </property>
  <property fmtid="{D5CDD505-2E9C-101B-9397-08002B2CF9AE}" pid="4" name="Slides">
    <vt:i4>1</vt:i4>
  </property>
</Properties>
</file>