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4" r:id="rId10"/>
    <p:sldId id="275" r:id="rId11"/>
    <p:sldId id="276" r:id="rId12"/>
    <p:sldId id="266" r:id="rId13"/>
    <p:sldId id="270" r:id="rId14"/>
    <p:sldId id="267" r:id="rId15"/>
    <p:sldId id="269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92BD3-581C-484B-873D-3592661E9194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1ED03-70B9-4ED8-88D6-C305C1B54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4705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7936B-7E0A-40FF-959B-D0465C49A60E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0DBBE-FF65-4E91-B379-214A66FD3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0495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394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199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1792598-4DBB-4479-AB9F-C65E14331BAA}" type="datetime1">
              <a:rPr lang="ru-RU" smtClean="0"/>
              <a:t>12.08.2022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ru-RU" smtClean="0"/>
              <a:t>МБОУ СОШ №1.г.Нерюнгри, РС(Якутия)</a:t>
            </a: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2112A74-EF52-4B9F-B839-018A8B23C85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7B6B-F5BB-4A07-A5C1-F13A615E93DE}" type="datetime1">
              <a:rPr lang="ru-RU" smtClean="0"/>
              <a:t>12.08.2022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СОШ №1.г.Нерюнгри, РС(Якутия)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2A74-EF52-4B9F-B839-018A8B23C8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99C1-2ECB-42D4-BC19-96A96D8B748B}" type="datetime1">
              <a:rPr lang="ru-RU" smtClean="0"/>
              <a:t>12.08.2022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СОШ №1.г.Нерюнгри, РС(Якутия)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2A74-EF52-4B9F-B839-018A8B23C8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785418F-20C1-4DD9-9A64-F4E3DE97DAC7}" type="datetime1">
              <a:rPr lang="ru-RU" smtClean="0"/>
              <a:t>12.08.2022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2112A74-EF52-4B9F-B839-018A8B23C85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ru-RU" smtClean="0"/>
              <a:t>МБОУ СОШ №1.г.Нерюнгри, РС(Якутия)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F71D8BB-006A-4381-9D05-7C8FF5D71D1D}" type="datetime1">
              <a:rPr lang="ru-RU" smtClean="0"/>
              <a:t>12.08.2022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ru-RU" smtClean="0"/>
              <a:t>МБОУ СОШ №1.г.Нерюнгри, РС(Якутия)</a:t>
            </a: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2112A74-EF52-4B9F-B839-018A8B23C85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0D52-6670-4C61-996F-98EE94602A29}" type="datetime1">
              <a:rPr lang="ru-RU" smtClean="0"/>
              <a:t>12.08.2022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СОШ №1.г.Нерюнгри, РС(Якутия)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2A74-EF52-4B9F-B839-018A8B23C85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B1C2-4681-43BE-9DC7-F56ACE72329B}" type="datetime1">
              <a:rPr lang="ru-RU" smtClean="0"/>
              <a:t>12.08.2022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СОШ №1.г.Нерюнгри, РС(Якутия)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2A74-EF52-4B9F-B839-018A8B23C85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560FB45-71EC-4347-8D81-9F0F786E92C9}" type="datetime1">
              <a:rPr lang="ru-RU" smtClean="0"/>
              <a:t>12.08.2022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2112A74-EF52-4B9F-B839-018A8B23C85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smtClean="0"/>
              <a:t>МБОУ СОШ №1.г.Нерюнгри, РС(Якутия)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3B3B-465A-4E96-9DF3-263B125E9875}" type="datetime1">
              <a:rPr lang="ru-RU" smtClean="0"/>
              <a:t>12.08.2022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СОШ №1.г.Нерюнгри, РС(Якутия)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2A74-EF52-4B9F-B839-018A8B23C8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9BDED62-AF45-42B7-B30F-C2F227C1056C}" type="datetime1">
              <a:rPr lang="ru-RU" smtClean="0"/>
              <a:t>12.08.2022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2112A74-EF52-4B9F-B839-018A8B23C85F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ru-RU" smtClean="0"/>
              <a:t>МБОУ СОШ №1.г.Нерюнгри, РС(Якутия)</a:t>
            </a: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832BB2-BFFF-4918-B122-07133BD9CD6E}" type="datetime1">
              <a:rPr lang="ru-RU" smtClean="0"/>
              <a:t>12.08.2022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2112A74-EF52-4B9F-B839-018A8B23C85F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smtClean="0"/>
              <a:t>МБОУ СОШ №1.г.Нерюнгри, РС(Якутия)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649936D-C93F-4DE0-A058-28214231D994}" type="datetime1">
              <a:rPr lang="ru-RU" smtClean="0"/>
              <a:t>12.08.2022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МБОУ СОШ №1.г.Нерюнгри, РС(Якутия)</a:t>
            </a: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2112A74-EF52-4B9F-B839-018A8B23C85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resh.edu.ru/subject/lesson/2593/mai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ia.whiteboard.chat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h5p.org/feedback/h5p-general/feedback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ordart.com/edit/sip0aw71x5d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edu.google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&#1080;&#1085;&#1089;&#1090;&#1088;&#1091;&#1082;&#1090;&#1080;&#1074;&#1085;&#1099;&#1081;%20&#1083;&#1080;&#1089;&#1090;%20&#1082;%20&#1091;&#1088;&#1086;&#1082;&#1091;.docx" TargetMode="External"/><Relationship Id="rId5" Type="http://schemas.openxmlformats.org/officeDocument/2006/relationships/hyperlink" Target="&#1087;&#1088;&#1086;&#1075;&#1088;&#1072;&#1084;&#1084;&#1072;.docx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aklass.ru/profile/973be8a3-2893-4bea-8727-bf3b2584f68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2320" y="1412776"/>
            <a:ext cx="6172200" cy="1894362"/>
          </a:xfrm>
        </p:spPr>
        <p:txBody>
          <a:bodyPr/>
          <a:lstStyle/>
          <a:p>
            <a:pPr algn="ctr"/>
            <a:r>
              <a:rPr lang="ru-RU" dirty="0" smtClean="0"/>
              <a:t>Использование цифровых сред и инструментов на уроках физики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5661248"/>
            <a:ext cx="6172200" cy="729934"/>
          </a:xfrm>
        </p:spPr>
        <p:txBody>
          <a:bodyPr/>
          <a:lstStyle/>
          <a:p>
            <a:r>
              <a:rPr lang="ru-RU" dirty="0" smtClean="0"/>
              <a:t>Учитель физики: Гончарова Галина Алексеевна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212388"/>
            <a:ext cx="5976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Муниципальное бюджетное общеобразовательное учреждение</a:t>
            </a:r>
          </a:p>
          <a:p>
            <a:pPr algn="ctr"/>
            <a:r>
              <a:rPr lang="ru-RU" sz="1400" dirty="0" smtClean="0"/>
              <a:t>«Средняя  общеобразовательная школа №1 им. </a:t>
            </a:r>
            <a:r>
              <a:rPr lang="ru-RU" sz="1400" dirty="0" err="1" smtClean="0"/>
              <a:t>М.П.Кочнева</a:t>
            </a:r>
            <a:r>
              <a:rPr lang="ru-RU" sz="1400" dirty="0" smtClean="0"/>
              <a:t>  </a:t>
            </a:r>
            <a:br>
              <a:rPr lang="ru-RU" sz="1400" dirty="0" smtClean="0"/>
            </a:br>
            <a:r>
              <a:rPr lang="ru-RU" sz="1400" dirty="0" smtClean="0"/>
              <a:t>г. Нерюнгри»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8847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Контролирующий инструменты </a:t>
            </a:r>
            <a:r>
              <a:rPr lang="ru-RU" b="1" dirty="0" err="1" smtClean="0"/>
              <a:t>Якласса</a:t>
            </a:r>
            <a:endParaRPr lang="ru-RU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5" t="13166" r="9887" b="9785"/>
          <a:stretch/>
        </p:blipFill>
        <p:spPr bwMode="auto">
          <a:xfrm>
            <a:off x="323528" y="1496926"/>
            <a:ext cx="7488832" cy="5332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65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Контролирующий и</a:t>
            </a:r>
            <a:r>
              <a:rPr lang="ru-RU" dirty="0" smtClean="0"/>
              <a:t>нструменты </a:t>
            </a:r>
            <a:r>
              <a:rPr lang="ru-RU" b="1" dirty="0" err="1" smtClean="0"/>
              <a:t>Якласса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" t="12705" r="10093" b="10450"/>
          <a:stretch/>
        </p:blipFill>
        <p:spPr bwMode="auto">
          <a:xfrm>
            <a:off x="395536" y="1556792"/>
            <a:ext cx="7416824" cy="5237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81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Виртуальный контент урока/уроков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Видео – портал РЭШ</a:t>
            </a:r>
          </a:p>
          <a:p>
            <a:r>
              <a:rPr lang="ru-RU" dirty="0" smtClean="0"/>
              <a:t>Портал </a:t>
            </a:r>
            <a:r>
              <a:rPr lang="ru-RU" dirty="0" err="1" smtClean="0"/>
              <a:t>Якласс</a:t>
            </a:r>
            <a:endParaRPr lang="en-US" dirty="0" smtClean="0"/>
          </a:p>
          <a:p>
            <a:r>
              <a:rPr lang="ru-RU" dirty="0" smtClean="0"/>
              <a:t>Виртуальная доска </a:t>
            </a:r>
            <a:r>
              <a:rPr lang="en-US" dirty="0" smtClean="0"/>
              <a:t>Whiteboard</a:t>
            </a:r>
            <a:endParaRPr lang="ru-RU" dirty="0" smtClean="0"/>
          </a:p>
          <a:p>
            <a:r>
              <a:rPr lang="ru-RU" dirty="0" smtClean="0"/>
              <a:t>Интерактивный контент </a:t>
            </a:r>
            <a:r>
              <a:rPr lang="en-US" dirty="0" smtClean="0"/>
              <a:t>H5P</a:t>
            </a:r>
            <a:endParaRPr lang="en-US" dirty="0"/>
          </a:p>
          <a:p>
            <a:r>
              <a:rPr lang="ru-RU" dirty="0"/>
              <a:t>Интерактивный ресурс </a:t>
            </a:r>
            <a:r>
              <a:rPr lang="en-US" dirty="0" smtClean="0"/>
              <a:t>WordArt.com</a:t>
            </a:r>
          </a:p>
          <a:p>
            <a:pPr lvl="0">
              <a:buClr>
                <a:srgbClr val="FE8637"/>
              </a:buClr>
            </a:pPr>
            <a:r>
              <a:rPr lang="ru-RU" dirty="0">
                <a:solidFill>
                  <a:prstClr val="black"/>
                </a:solidFill>
              </a:rPr>
              <a:t>Системы видео-конференц-связи: </a:t>
            </a:r>
            <a:r>
              <a:rPr lang="en-US" dirty="0">
                <a:solidFill>
                  <a:prstClr val="black"/>
                </a:solidFill>
              </a:rPr>
              <a:t>ZOOM, Google meet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  <a:p>
            <a:endParaRPr lang="en-US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697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Информационно-образовательная среда </a:t>
            </a:r>
            <a:r>
              <a:rPr lang="ru-RU" b="1" dirty="0" smtClean="0"/>
              <a:t>РЭШ </a:t>
            </a:r>
            <a:endParaRPr lang="ru-RU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9" r="6896"/>
          <a:stretch/>
        </p:blipFill>
        <p:spPr bwMode="auto">
          <a:xfrm>
            <a:off x="539552" y="2420887"/>
            <a:ext cx="3024336" cy="318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3" r="15727" b="13063"/>
          <a:stretch/>
        </p:blipFill>
        <p:spPr bwMode="auto">
          <a:xfrm>
            <a:off x="3779912" y="1556792"/>
            <a:ext cx="4566935" cy="449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6237312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https://resh.edu.ru/subject/lesson/2593/main</a:t>
            </a:r>
            <a:endParaRPr lang="en-US" dirty="0" smtClean="0"/>
          </a:p>
          <a:p>
            <a:r>
              <a:rPr lang="en-US" dirty="0" smtClean="0"/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98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Виртуальная доска </a:t>
            </a:r>
            <a:r>
              <a:rPr lang="en-US" b="1" dirty="0"/>
              <a:t>Whiteboard</a:t>
            </a:r>
            <a:endParaRPr lang="ru-RU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59" y="1683910"/>
            <a:ext cx="5591149" cy="419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9632" y="6021288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https://www.asia.whiteboard.chat/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803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3990"/>
            <a:ext cx="4248472" cy="1143000"/>
          </a:xfrm>
        </p:spPr>
        <p:txBody>
          <a:bodyPr>
            <a:normAutofit/>
          </a:bodyPr>
          <a:lstStyle/>
          <a:p>
            <a:r>
              <a:rPr lang="ru-RU" dirty="0"/>
              <a:t>Интерактивный контент </a:t>
            </a:r>
            <a:r>
              <a:rPr lang="en-US" dirty="0"/>
              <a:t>  </a:t>
            </a:r>
            <a:r>
              <a:rPr lang="en-US" b="1" dirty="0" smtClean="0"/>
              <a:t>H5P</a:t>
            </a:r>
            <a:endParaRPr lang="ru-RU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61" b="34321"/>
          <a:stretch/>
        </p:blipFill>
        <p:spPr bwMode="auto">
          <a:xfrm>
            <a:off x="4779499" y="116632"/>
            <a:ext cx="4032448" cy="267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52" b="11601"/>
          <a:stretch/>
        </p:blipFill>
        <p:spPr bwMode="auto">
          <a:xfrm>
            <a:off x="5220072" y="2996952"/>
            <a:ext cx="347268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7" t="36936" r="26250"/>
          <a:stretch/>
        </p:blipFill>
        <p:spPr bwMode="auto">
          <a:xfrm>
            <a:off x="251520" y="2287555"/>
            <a:ext cx="4153959" cy="4297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7" t="47237" r="73549" b="32802"/>
          <a:stretch/>
        </p:blipFill>
        <p:spPr bwMode="auto">
          <a:xfrm>
            <a:off x="3567273" y="1050599"/>
            <a:ext cx="1179511" cy="116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630895"/>
            <a:ext cx="2978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6"/>
              </a:rPr>
              <a:t>https://h5p.org/feedback/h5p-general/feedback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7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575F6D"/>
                </a:solidFill>
              </a:rPr>
              <a:t>Интерактивный ресурс </a:t>
            </a:r>
            <a:r>
              <a:rPr lang="en-US" b="1" dirty="0" smtClean="0">
                <a:solidFill>
                  <a:srgbClr val="575F6D"/>
                </a:solidFill>
              </a:rPr>
              <a:t>WordArt.com</a:t>
            </a:r>
            <a:endParaRPr lang="ru-RU" b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70" y="3573016"/>
            <a:ext cx="4060314" cy="304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656" y="1556792"/>
            <a:ext cx="432048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3656" y="4821546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https://wordart.com/edit/sip0aw71x5da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556792"/>
            <a:ext cx="40341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WordArt.com это онлайн-приложение для создания словесных рисунков, которое позволяет вам с легкостью создавать удивительные и уникальные словесные рисунки.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69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Системы видеоконференции и связи </a:t>
            </a:r>
            <a:r>
              <a:rPr lang="ru-RU" b="1" dirty="0" smtClean="0"/>
              <a:t>ZOOM</a:t>
            </a:r>
            <a:endParaRPr lang="ru-RU" b="1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23" y="1484784"/>
            <a:ext cx="4080453" cy="306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77271"/>
            <a:ext cx="4328601" cy="324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36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Системы видеоконференции и связи  </a:t>
            </a:r>
            <a:r>
              <a:rPr lang="ru-RU" b="1" dirty="0" err="1"/>
              <a:t>Google</a:t>
            </a:r>
            <a:r>
              <a:rPr lang="ru-RU" dirty="0"/>
              <a:t> для образования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5100059" cy="382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576526"/>
            <a:ext cx="4536504" cy="340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5517239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https://edu.google.com/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888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Формирование познавательного интереса к изучению законов природы через создание  контента  для проведения уроков физики в смешанной форме.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20" y="3284984"/>
            <a:ext cx="8394700" cy="310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4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Задачи: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Скорректировать</a:t>
            </a:r>
            <a:r>
              <a:rPr lang="ru-RU" dirty="0" smtClean="0"/>
              <a:t> </a:t>
            </a:r>
            <a:r>
              <a:rPr lang="ru-RU" dirty="0" smtClean="0"/>
              <a:t>имеющуюся рабочую программу по учебному предмету «Физика</a:t>
            </a:r>
            <a:r>
              <a:rPr lang="ru-RU" dirty="0"/>
              <a:t>» основного общего образования </a:t>
            </a:r>
            <a:r>
              <a:rPr lang="ru-RU" dirty="0" smtClean="0"/>
              <a:t>для 8 класса  используя формат </a:t>
            </a:r>
            <a:r>
              <a:rPr lang="ru-RU" dirty="0"/>
              <a:t>цифрового представления </a:t>
            </a:r>
            <a:r>
              <a:rPr lang="ru-RU" dirty="0" smtClean="0"/>
              <a:t>урока.</a:t>
            </a:r>
          </a:p>
          <a:p>
            <a:endParaRPr lang="ru-RU" dirty="0" smtClean="0"/>
          </a:p>
          <a:p>
            <a:r>
              <a:rPr lang="ru-RU" dirty="0" smtClean="0"/>
              <a:t>Выбрать </a:t>
            </a:r>
            <a:r>
              <a:rPr lang="ru-RU" dirty="0"/>
              <a:t>платформу и </a:t>
            </a:r>
            <a:r>
              <a:rPr lang="ru-RU" dirty="0" smtClean="0"/>
              <a:t>освоить </a:t>
            </a:r>
            <a:r>
              <a:rPr lang="ru-RU" dirty="0"/>
              <a:t>её </a:t>
            </a:r>
            <a:r>
              <a:rPr lang="ru-RU" dirty="0" smtClean="0"/>
              <a:t>инструменты.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Создать виртуальный контент урока/уроков.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Сделать тестовый просмотр урока/уроков.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229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Образовательная программа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33963"/>
            <a:ext cx="1512168" cy="129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9" t="23127" r="50973" b="12120"/>
          <a:stretch/>
        </p:blipFill>
        <p:spPr bwMode="auto">
          <a:xfrm>
            <a:off x="611559" y="1772816"/>
            <a:ext cx="2952329" cy="425998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4" t="23197" r="51517" b="9393"/>
          <a:stretch/>
        </p:blipFill>
        <p:spPr bwMode="auto">
          <a:xfrm>
            <a:off x="4932039" y="1711878"/>
            <a:ext cx="3145637" cy="429151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1950" y="6123115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file"/>
              </a:rPr>
              <a:t>Программа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23928" y="612465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6" action="ppaction://hlinkfile"/>
              </a:rPr>
              <a:t>Инструктивный лист для обучающегося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110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Платформа </a:t>
            </a:r>
            <a:r>
              <a:rPr lang="ru-RU" dirty="0" err="1"/>
              <a:t>Якласс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5871829" cy="440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609329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https://www.yaklass.ru/profile/973be8a3-2893-4bea-8727-bf3b2584f68d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370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>
            <a:normAutofit/>
          </a:bodyPr>
          <a:lstStyle/>
          <a:p>
            <a:r>
              <a:rPr lang="ru-RU" dirty="0"/>
              <a:t>Инструменты </a:t>
            </a:r>
            <a:r>
              <a:rPr lang="ru-RU" dirty="0" err="1"/>
              <a:t>Якласса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41" y="2852936"/>
            <a:ext cx="4055990" cy="304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021" y="1484784"/>
            <a:ext cx="4006335" cy="300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609329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Сформировала свои классы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39021" y="4669152"/>
            <a:ext cx="4017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Познакомилась с теоретическим материалом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819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Инструменты </a:t>
            </a:r>
            <a:r>
              <a:rPr lang="ru-RU" dirty="0" err="1" smtClean="0"/>
              <a:t>Якласса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11241" y="530120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Просмотрела имеющиеся по темам методические материалы.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484784"/>
            <a:ext cx="3912417" cy="293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4012704" cy="3009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43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Инструменты </a:t>
            </a:r>
            <a:r>
              <a:rPr lang="ru-RU" b="1" dirty="0" err="1" smtClean="0"/>
              <a:t>Якласса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5085184"/>
            <a:ext cx="44546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Яклассе</a:t>
            </a:r>
            <a:r>
              <a:rPr lang="ru-RU" dirty="0" smtClean="0"/>
              <a:t> присутствует большая база тестов по темам.</a:t>
            </a:r>
          </a:p>
          <a:p>
            <a:r>
              <a:rPr lang="ru-RU" dirty="0" smtClean="0"/>
              <a:t>По контролирующим тестам есть описание к проведению теста: время, баллы, уровень сложности..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595"/>
            <a:ext cx="4317504" cy="3238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185" y="1484784"/>
            <a:ext cx="4108714" cy="308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8064" y="4725144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Статистика по классам, отчёты о количестве выполненных и созданных </a:t>
            </a:r>
            <a:r>
              <a:rPr lang="ru-RU" dirty="0" smtClean="0"/>
              <a:t>работ обучающимися.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551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Инструменты </a:t>
            </a:r>
            <a:r>
              <a:rPr lang="ru-RU" b="1" dirty="0" err="1" smtClean="0"/>
              <a:t>Якласса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4" r="12520" b="18555"/>
          <a:stretch/>
        </p:blipFill>
        <p:spPr bwMode="auto">
          <a:xfrm>
            <a:off x="611560" y="1574196"/>
            <a:ext cx="7812360" cy="454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6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510</TotalTime>
  <Words>253</Words>
  <Application>Microsoft Office PowerPoint</Application>
  <PresentationFormat>Экран (4:3)</PresentationFormat>
  <Paragraphs>52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Использование цифровых сред и инструментов на уроках физики</vt:lpstr>
      <vt:lpstr>цель</vt:lpstr>
      <vt:lpstr>Задачи:</vt:lpstr>
      <vt:lpstr>Образовательная программа</vt:lpstr>
      <vt:lpstr>Платформа Якласс</vt:lpstr>
      <vt:lpstr>Инструменты Якласса</vt:lpstr>
      <vt:lpstr>Инструменты Якласса</vt:lpstr>
      <vt:lpstr>Инструменты Якласса</vt:lpstr>
      <vt:lpstr>Инструменты Якласса</vt:lpstr>
      <vt:lpstr>Контролирующий инструменты Якласса</vt:lpstr>
      <vt:lpstr>Контролирующий инструменты Якласса</vt:lpstr>
      <vt:lpstr>Виртуальный контент урока/уроков</vt:lpstr>
      <vt:lpstr>Информационно-образовательная среда РЭШ </vt:lpstr>
      <vt:lpstr>Виртуальная доска Whiteboard</vt:lpstr>
      <vt:lpstr>Интерактивный контент   H5P</vt:lpstr>
      <vt:lpstr>Интерактивный ресурс WordArt.com</vt:lpstr>
      <vt:lpstr>Системы видеоконференции и связи ZOOM</vt:lpstr>
      <vt:lpstr>Системы видеоконференции и связи  Google для образования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</dc:creator>
  <cp:lastModifiedBy>Нина</cp:lastModifiedBy>
  <cp:revision>32</cp:revision>
  <dcterms:created xsi:type="dcterms:W3CDTF">2022-08-11T10:00:56Z</dcterms:created>
  <dcterms:modified xsi:type="dcterms:W3CDTF">2022-08-12T04:40:56Z</dcterms:modified>
</cp:coreProperties>
</file>